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5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6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7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8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9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theme/theme10.xml" ContentType="application/vnd.openxmlformats-officedocument.theme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11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12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13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14.xml" ContentType="application/vnd.openxmlformats-officedocument.theme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0" r:id="rId3"/>
    <p:sldMasterId id="2147483720" r:id="rId4"/>
    <p:sldMasterId id="2147483750" r:id="rId5"/>
    <p:sldMasterId id="2147483780" r:id="rId6"/>
    <p:sldMasterId id="2147483810" r:id="rId7"/>
    <p:sldMasterId id="2147483840" r:id="rId8"/>
    <p:sldMasterId id="2147483870" r:id="rId9"/>
    <p:sldMasterId id="2147483900" r:id="rId10"/>
    <p:sldMasterId id="2147483930" r:id="rId11"/>
    <p:sldMasterId id="2147483960" r:id="rId12"/>
    <p:sldMasterId id="2147483990" r:id="rId13"/>
    <p:sldMasterId id="2147484020" r:id="rId14"/>
    <p:sldMasterId id="2147484050" r:id="rId15"/>
  </p:sldMasterIdLst>
  <p:notesMasterIdLst>
    <p:notesMasterId r:id="rId38"/>
  </p:notesMasterIdLst>
  <p:sldIdLst>
    <p:sldId id="256" r:id="rId16"/>
    <p:sldId id="257" r:id="rId17"/>
    <p:sldId id="258" r:id="rId18"/>
    <p:sldId id="260" r:id="rId19"/>
    <p:sldId id="259" r:id="rId20"/>
    <p:sldId id="262" r:id="rId21"/>
    <p:sldId id="270" r:id="rId22"/>
    <p:sldId id="263" r:id="rId23"/>
    <p:sldId id="269" r:id="rId24"/>
    <p:sldId id="264" r:id="rId25"/>
    <p:sldId id="275" r:id="rId26"/>
    <p:sldId id="272" r:id="rId27"/>
    <p:sldId id="273" r:id="rId28"/>
    <p:sldId id="282" r:id="rId29"/>
    <p:sldId id="288" r:id="rId30"/>
    <p:sldId id="291" r:id="rId31"/>
    <p:sldId id="292" r:id="rId32"/>
    <p:sldId id="276" r:id="rId33"/>
    <p:sldId id="277" r:id="rId34"/>
    <p:sldId id="289" r:id="rId35"/>
    <p:sldId id="266" r:id="rId36"/>
    <p:sldId id="287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F81"/>
    <a:srgbClr val="D43B20"/>
    <a:srgbClr val="E3D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4" d="100"/>
          <a:sy n="74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FA307-24E8-43FD-A496-C022050B042A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3B4DC-63CE-4D00-BBC7-3C03C524E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976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41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06137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523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886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8645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72200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1045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352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2220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3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2898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8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69898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1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890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061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0820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562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3992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6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8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761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100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400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4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8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63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7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7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35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5984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6408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955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7666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6133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20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005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4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9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2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3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7053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7108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5888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94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08873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2387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4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3102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2216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7083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0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4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9062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9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4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208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7215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2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3467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974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2519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9471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3389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1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0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89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58273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9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605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2698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6835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0915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7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912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723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485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7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61509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4830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4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3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1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4531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6106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078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628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611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1255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060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3492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05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892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9679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822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9610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292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0550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5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0752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2283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77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580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1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0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3875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5307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5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9735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1843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3278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79705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0245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2917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134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492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5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1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1536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691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1208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666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7451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8309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3959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3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507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5885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62898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7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7751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9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6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01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2094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4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6832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9901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0221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3735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077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4102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7607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2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5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6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7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7053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8188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831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3935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735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016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25967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5231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1564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8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1028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0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9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7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78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78010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0702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3088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346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9751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1120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6318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1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6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0409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9293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8544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9769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762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9044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2108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904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705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1932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066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9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4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09114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1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3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7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9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7695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196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685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0601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4116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640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07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0620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0969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4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7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7863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2118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496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2099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4102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3612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81072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7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512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4222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4984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3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4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7568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482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8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3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2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8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0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2877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979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6236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885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156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8621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8163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7129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4373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5697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196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627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8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8736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81715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249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4216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0533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5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5858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8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91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89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2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3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4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4756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093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794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426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6088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4672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4149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5196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1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2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8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95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589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547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0107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255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076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7595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69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2642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5160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1667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90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8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799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5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4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8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8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4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6247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995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5339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2362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5503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9271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967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6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3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6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0605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3392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5247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587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011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2539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9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2405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06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751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2127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4009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1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4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1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9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03216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693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7578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194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2310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698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8651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2173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4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39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444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2770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9905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82825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628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07954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144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2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8774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709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593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5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7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713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7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5312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19400"/>
            <a:ext cx="12192000" cy="40386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0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851400"/>
            <a:ext cx="12192000" cy="2015067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48514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4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1911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0445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9478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259667"/>
            <a:ext cx="12192000" cy="358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638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9" y="1870880"/>
            <a:ext cx="4908153" cy="4301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74440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85125" y="1870880"/>
            <a:ext cx="4908153" cy="430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4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244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315200" y="1532467"/>
            <a:ext cx="426720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0174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223267" y="4343400"/>
            <a:ext cx="5074221" cy="2032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7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80608" y="1711037"/>
            <a:ext cx="4471039" cy="3352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52803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406407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960012" y="5215853"/>
            <a:ext cx="1391635" cy="10671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bIns="91440" anchor="b"/>
          <a:lstStyle>
            <a:lvl1pPr algn="ctr">
              <a:buNone/>
              <a:defRPr sz="10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0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28193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2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2964581"/>
            <a:ext cx="12192000" cy="389341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6172" y="2006600"/>
            <a:ext cx="1895355" cy="1894789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9403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011255" y="2006600"/>
            <a:ext cx="1895355" cy="1894789"/>
          </a:xfrm>
          <a:prstGeom prst="ellipse">
            <a:avLst/>
          </a:prstGeom>
          <a:ln w="19050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8"/>
          </p:nvPr>
        </p:nvSpPr>
        <p:spPr>
          <a:xfrm>
            <a:off x="2984486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31884" y="2006600"/>
            <a:ext cx="1895355" cy="1894789"/>
          </a:xfrm>
          <a:prstGeom prst="ellipse">
            <a:avLst/>
          </a:prstGeom>
          <a:ln w="19050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1"/>
          </p:nvPr>
        </p:nvSpPr>
        <p:spPr>
          <a:xfrm>
            <a:off x="5105115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7241708" y="2006600"/>
            <a:ext cx="1895355" cy="1894789"/>
          </a:xfrm>
          <a:prstGeom prst="ellipse">
            <a:avLst/>
          </a:prstGeom>
          <a:ln w="19050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4"/>
          </p:nvPr>
        </p:nvSpPr>
        <p:spPr>
          <a:xfrm>
            <a:off x="7214939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9373143" y="2006600"/>
            <a:ext cx="1895355" cy="1894789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7"/>
          </p:nvPr>
        </p:nvSpPr>
        <p:spPr>
          <a:xfrm>
            <a:off x="9346374" y="4644196"/>
            <a:ext cx="1948892" cy="12311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140228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75311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5395940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5"/>
          </p:nvPr>
        </p:nvSpPr>
        <p:spPr>
          <a:xfrm>
            <a:off x="7505764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8"/>
          </p:nvPr>
        </p:nvSpPr>
        <p:spPr>
          <a:xfrm>
            <a:off x="9637199" y="3980808"/>
            <a:ext cx="1367243" cy="5089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2027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1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35302" y="1592349"/>
            <a:ext cx="2743199" cy="654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301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3238500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238500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238500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3035302" y="3296689"/>
            <a:ext cx="2743199" cy="654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511301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238500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238500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3238500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035302" y="5015815"/>
            <a:ext cx="2743199" cy="654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511301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3238500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3238500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3238500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8026401" y="1592349"/>
            <a:ext cx="2743199" cy="65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502400" y="160020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8229599" y="229616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8229599" y="163299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8229599" y="191931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8026401" y="3296689"/>
            <a:ext cx="2743199" cy="65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502400" y="3304541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8229599" y="4000501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8229599" y="333733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8229599" y="362365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8026401" y="5015815"/>
            <a:ext cx="2743199" cy="6547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502400" y="5023667"/>
            <a:ext cx="1524000" cy="1523544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8229599" y="5719626"/>
            <a:ext cx="2540000" cy="82758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8229599" y="505645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8229599" y="534277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9320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animBg="1"/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3222877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1600200"/>
            <a:ext cx="0" cy="50427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1600201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2270245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1621137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193285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609600" y="5054600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3541102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4211147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3562038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3873759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09601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9" hasCustomPrompt="1"/>
          </p:nvPr>
        </p:nvSpPr>
        <p:spPr>
          <a:xfrm>
            <a:off x="182000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40" hasCustomPrompt="1"/>
          </p:nvPr>
        </p:nvSpPr>
        <p:spPr>
          <a:xfrm>
            <a:off x="182000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41" hasCustomPrompt="1"/>
          </p:nvPr>
        </p:nvSpPr>
        <p:spPr>
          <a:xfrm>
            <a:off x="182000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 flipH="1">
            <a:off x="609600" y="6899845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icture Placeholder 7"/>
          <p:cNvSpPr>
            <a:spLocks noGrp="1"/>
          </p:cNvSpPr>
          <p:nvPr>
            <p:ph type="pic" sz="quarter" idx="42" hasCustomPrompt="1"/>
          </p:nvPr>
        </p:nvSpPr>
        <p:spPr>
          <a:xfrm>
            <a:off x="4442678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0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5653083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653083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half" idx="45" hasCustomPrompt="1"/>
          </p:nvPr>
        </p:nvSpPr>
        <p:spPr>
          <a:xfrm>
            <a:off x="5653083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3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8302470" y="5277169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47" hasCustomPrompt="1"/>
          </p:nvPr>
        </p:nvSpPr>
        <p:spPr>
          <a:xfrm>
            <a:off x="9512875" y="5947213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95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512875" y="5298105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512875" y="5609826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634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1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82000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82000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1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82000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V="1">
            <a:off x="4256507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H="1">
            <a:off x="609600" y="4076311"/>
            <a:ext cx="1113847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42678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5653083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653083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2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5653083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cxnSp>
        <p:nvCxnSpPr>
          <p:cNvPr id="70" name="Straight Connector 69"/>
          <p:cNvCxnSpPr/>
          <p:nvPr userDrawn="1"/>
        </p:nvCxnSpPr>
        <p:spPr>
          <a:xfrm flipV="1">
            <a:off x="8115029" y="2453633"/>
            <a:ext cx="0" cy="33066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8302470" y="2453634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512875" y="3123679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9512875" y="2474570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accent3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9512875" y="278629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9601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4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7" hasCustomPrompt="1"/>
          </p:nvPr>
        </p:nvSpPr>
        <p:spPr>
          <a:xfrm>
            <a:off x="182000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182000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82000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442678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5653083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653083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5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653083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8302470" y="4394536"/>
            <a:ext cx="1069473" cy="1069153"/>
          </a:xfrm>
          <a:custGeom>
            <a:avLst/>
            <a:gdLst>
              <a:gd name="connsiteX0" fmla="*/ 0 w 1421516"/>
              <a:gd name="connsiteY0" fmla="*/ 0 h 1421092"/>
              <a:gd name="connsiteX1" fmla="*/ 1421516 w 1421516"/>
              <a:gd name="connsiteY1" fmla="*/ 0 h 1421092"/>
              <a:gd name="connsiteX2" fmla="*/ 1421516 w 1421516"/>
              <a:gd name="connsiteY2" fmla="*/ 1421092 h 1421092"/>
              <a:gd name="connsiteX3" fmla="*/ 0 w 1421516"/>
              <a:gd name="connsiteY3" fmla="*/ 1421092 h 1421092"/>
              <a:gd name="connsiteX4" fmla="*/ 0 w 1421516"/>
              <a:gd name="connsiteY4" fmla="*/ 0 h 142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516" h="1421092">
                <a:moveTo>
                  <a:pt x="0" y="0"/>
                </a:moveTo>
                <a:lnTo>
                  <a:pt x="1421516" y="0"/>
                </a:lnTo>
                <a:lnTo>
                  <a:pt x="1421516" y="1421092"/>
                </a:lnTo>
                <a:lnTo>
                  <a:pt x="0" y="142109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chemeClr val="accent6"/>
            </a:solidFill>
          </a:ln>
        </p:spPr>
        <p:txBody>
          <a:bodyPr tIns="0" bIns="91440" anchor="b"/>
          <a:lstStyle>
            <a:lvl1pPr algn="ctr" rtl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9512875" y="5064580"/>
            <a:ext cx="2235200" cy="6957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0">
              <a:buNone/>
              <a:defRPr sz="1467" b="0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algn="ctr"/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Goes Here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6" hasCustomPrompt="1"/>
          </p:nvPr>
        </p:nvSpPr>
        <p:spPr>
          <a:xfrm>
            <a:off x="9512875" y="4415472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accent6"/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512875" y="4727193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4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1591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_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45800" y="1038045"/>
            <a:ext cx="4946201" cy="581995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44" hasCustomPrompt="1"/>
          </p:nvPr>
        </p:nvSpPr>
        <p:spPr>
          <a:xfrm rot="20354325">
            <a:off x="8073533" y="1846781"/>
            <a:ext cx="1926336" cy="3401568"/>
          </a:xfrm>
          <a:prstGeom prst="rect">
            <a:avLst/>
          </a:prstGeom>
          <a:ln w="3175">
            <a:noFill/>
          </a:ln>
        </p:spPr>
        <p:txBody>
          <a:bodyPr wrap="none" tIns="0" bIns="640080" anchor="b"/>
          <a:lstStyle>
            <a:lvl1pPr algn="ctr" rtl="0">
              <a:buNone/>
              <a:defRPr sz="1467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928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17225" y="1805652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55154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959408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581711" y="3376472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1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5029812" y="1805652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174147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978400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701160" y="3364037"/>
            <a:ext cx="795864" cy="805808"/>
            <a:chOff x="6184901" y="4203700"/>
            <a:chExt cx="254000" cy="257175"/>
          </a:xfrm>
          <a:solidFill>
            <a:schemeClr val="bg1">
              <a:lumMod val="75000"/>
            </a:schemeClr>
          </a:solidFill>
        </p:grpSpPr>
        <p:sp>
          <p:nvSpPr>
            <p:cNvPr id="26" name="Freeform 238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27" name="Freeform 239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9042400" y="1805652"/>
            <a:ext cx="2119568" cy="3947448"/>
            <a:chOff x="6140449" y="1116114"/>
            <a:chExt cx="1927226" cy="3589236"/>
          </a:xfrm>
        </p:grpSpPr>
        <p:sp>
          <p:nvSpPr>
            <p:cNvPr id="29" name="Rectangle 28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9180329" y="2360476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8984583" y="6017541"/>
            <a:ext cx="2235200" cy="265617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81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91657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3888864" y="2072885"/>
            <a:ext cx="2119568" cy="39474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26793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211632" y="2072885"/>
            <a:ext cx="2119568" cy="3947448"/>
            <a:chOff x="6140449" y="1116114"/>
            <a:chExt cx="1927226" cy="3589236"/>
          </a:xfrm>
        </p:grpSpPr>
        <p:sp>
          <p:nvSpPr>
            <p:cNvPr id="21" name="Rectangle 20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355967" y="2627710"/>
            <a:ext cx="1843707" cy="279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 rtl="0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5" y="2449780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 rtl="1"/>
              <a:endParaRPr lang="en-US" sz="2667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r>
                <a:rPr lang="en-US" sz="2667" dirty="0">
                  <a:solidFill>
                    <a:srgbClr val="262626"/>
                  </a:solidFill>
                </a:rPr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1375467" rtl="1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8" y="2602772"/>
            <a:ext cx="3944649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2812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6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9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2934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56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241800"/>
            <a:ext cx="12192000" cy="26162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8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82602"/>
            <a:ext cx="96520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951923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4042611"/>
            <a:ext cx="12192000" cy="281538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2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2353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"/>
            <a:ext cx="6265332" cy="68579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65333" y="0"/>
            <a:ext cx="5926667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40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2696632"/>
            <a:ext cx="5080000" cy="146473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Image 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1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3.xml"/><Relationship Id="rId13" Type="http://schemas.openxmlformats.org/officeDocument/2006/relationships/slideLayout" Target="../slideLayouts/slideLayout248.xml"/><Relationship Id="rId18" Type="http://schemas.openxmlformats.org/officeDocument/2006/relationships/slideLayout" Target="../slideLayouts/slideLayout253.xml"/><Relationship Id="rId26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38.xml"/><Relationship Id="rId21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42.xml"/><Relationship Id="rId12" Type="http://schemas.openxmlformats.org/officeDocument/2006/relationships/slideLayout" Target="../slideLayouts/slideLayout247.xml"/><Relationship Id="rId17" Type="http://schemas.openxmlformats.org/officeDocument/2006/relationships/slideLayout" Target="../slideLayouts/slideLayout252.xml"/><Relationship Id="rId25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51.xml"/><Relationship Id="rId20" Type="http://schemas.openxmlformats.org/officeDocument/2006/relationships/slideLayout" Target="../slideLayouts/slideLayout255.xml"/><Relationship Id="rId29" Type="http://schemas.openxmlformats.org/officeDocument/2006/relationships/theme" Target="../theme/theme10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24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40.xml"/><Relationship Id="rId15" Type="http://schemas.openxmlformats.org/officeDocument/2006/relationships/slideLayout" Target="../slideLayouts/slideLayout250.xml"/><Relationship Id="rId23" Type="http://schemas.openxmlformats.org/officeDocument/2006/relationships/slideLayout" Target="../slideLayouts/slideLayout258.xml"/><Relationship Id="rId28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45.xml"/><Relationship Id="rId19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49.xml"/><Relationship Id="rId22" Type="http://schemas.openxmlformats.org/officeDocument/2006/relationships/slideLayout" Target="../slideLayouts/slideLayout257.xml"/><Relationship Id="rId27" Type="http://schemas.openxmlformats.org/officeDocument/2006/relationships/slideLayout" Target="../slideLayouts/slideLayout26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6.xml"/><Relationship Id="rId18" Type="http://schemas.openxmlformats.org/officeDocument/2006/relationships/slideLayout" Target="../slideLayouts/slideLayout281.xml"/><Relationship Id="rId26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66.xml"/><Relationship Id="rId21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75.xml"/><Relationship Id="rId17" Type="http://schemas.openxmlformats.org/officeDocument/2006/relationships/slideLayout" Target="../slideLayouts/slideLayout280.xml"/><Relationship Id="rId25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65.xml"/><Relationship Id="rId16" Type="http://schemas.openxmlformats.org/officeDocument/2006/relationships/slideLayout" Target="../slideLayouts/slideLayout279.xml"/><Relationship Id="rId20" Type="http://schemas.openxmlformats.org/officeDocument/2006/relationships/slideLayout" Target="../slideLayouts/slideLayout283.xml"/><Relationship Id="rId29" Type="http://schemas.openxmlformats.org/officeDocument/2006/relationships/theme" Target="../theme/theme11.xml"/><Relationship Id="rId1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74.xml"/><Relationship Id="rId24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68.xml"/><Relationship Id="rId15" Type="http://schemas.openxmlformats.org/officeDocument/2006/relationships/slideLayout" Target="../slideLayouts/slideLayout278.xml"/><Relationship Id="rId23" Type="http://schemas.openxmlformats.org/officeDocument/2006/relationships/slideLayout" Target="../slideLayouts/slideLayout286.xml"/><Relationship Id="rId28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73.xml"/><Relationship Id="rId19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7.xml"/><Relationship Id="rId22" Type="http://schemas.openxmlformats.org/officeDocument/2006/relationships/slideLayout" Target="../slideLayouts/slideLayout285.xml"/><Relationship Id="rId27" Type="http://schemas.openxmlformats.org/officeDocument/2006/relationships/slideLayout" Target="../slideLayouts/slideLayout29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9.xml"/><Relationship Id="rId13" Type="http://schemas.openxmlformats.org/officeDocument/2006/relationships/slideLayout" Target="../slideLayouts/slideLayout304.xml"/><Relationship Id="rId18" Type="http://schemas.openxmlformats.org/officeDocument/2006/relationships/slideLayout" Target="../slideLayouts/slideLayout309.xml"/><Relationship Id="rId26" Type="http://schemas.openxmlformats.org/officeDocument/2006/relationships/slideLayout" Target="../slideLayouts/slideLayout317.xml"/><Relationship Id="rId3" Type="http://schemas.openxmlformats.org/officeDocument/2006/relationships/slideLayout" Target="../slideLayouts/slideLayout294.xml"/><Relationship Id="rId21" Type="http://schemas.openxmlformats.org/officeDocument/2006/relationships/slideLayout" Target="../slideLayouts/slideLayout312.xml"/><Relationship Id="rId7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303.xml"/><Relationship Id="rId17" Type="http://schemas.openxmlformats.org/officeDocument/2006/relationships/slideLayout" Target="../slideLayouts/slideLayout308.xml"/><Relationship Id="rId25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293.xml"/><Relationship Id="rId16" Type="http://schemas.openxmlformats.org/officeDocument/2006/relationships/slideLayout" Target="../slideLayouts/slideLayout307.xml"/><Relationship Id="rId20" Type="http://schemas.openxmlformats.org/officeDocument/2006/relationships/slideLayout" Target="../slideLayouts/slideLayout311.xml"/><Relationship Id="rId29" Type="http://schemas.openxmlformats.org/officeDocument/2006/relationships/theme" Target="../theme/theme12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24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296.xml"/><Relationship Id="rId15" Type="http://schemas.openxmlformats.org/officeDocument/2006/relationships/slideLayout" Target="../slideLayouts/slideLayout306.xml"/><Relationship Id="rId23" Type="http://schemas.openxmlformats.org/officeDocument/2006/relationships/slideLayout" Target="../slideLayouts/slideLayout314.xml"/><Relationship Id="rId28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01.xml"/><Relationship Id="rId19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Relationship Id="rId14" Type="http://schemas.openxmlformats.org/officeDocument/2006/relationships/slideLayout" Target="../slideLayouts/slideLayout305.xml"/><Relationship Id="rId22" Type="http://schemas.openxmlformats.org/officeDocument/2006/relationships/slideLayout" Target="../slideLayouts/slideLayout313.xml"/><Relationship Id="rId27" Type="http://schemas.openxmlformats.org/officeDocument/2006/relationships/slideLayout" Target="../slideLayouts/slideLayout31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26" Type="http://schemas.openxmlformats.org/officeDocument/2006/relationships/slideLayout" Target="../slideLayouts/slideLayout345.xml"/><Relationship Id="rId3" Type="http://schemas.openxmlformats.org/officeDocument/2006/relationships/slideLayout" Target="../slideLayouts/slideLayout322.xml"/><Relationship Id="rId21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5" Type="http://schemas.openxmlformats.org/officeDocument/2006/relationships/slideLayout" Target="../slideLayouts/slideLayout344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39.xml"/><Relationship Id="rId29" Type="http://schemas.openxmlformats.org/officeDocument/2006/relationships/theme" Target="../theme/theme13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24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34.xml"/><Relationship Id="rId23" Type="http://schemas.openxmlformats.org/officeDocument/2006/relationships/slideLayout" Target="../slideLayouts/slideLayout342.xml"/><Relationship Id="rId28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9.xml"/><Relationship Id="rId19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slideLayout" Target="../slideLayouts/slideLayout333.xml"/><Relationship Id="rId22" Type="http://schemas.openxmlformats.org/officeDocument/2006/relationships/slideLayout" Target="../slideLayouts/slideLayout341.xml"/><Relationship Id="rId27" Type="http://schemas.openxmlformats.org/officeDocument/2006/relationships/slideLayout" Target="../slideLayouts/slideLayout34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5.xml"/><Relationship Id="rId13" Type="http://schemas.openxmlformats.org/officeDocument/2006/relationships/slideLayout" Target="../slideLayouts/slideLayout360.xml"/><Relationship Id="rId18" Type="http://schemas.openxmlformats.org/officeDocument/2006/relationships/slideLayout" Target="../slideLayouts/slideLayout365.xml"/><Relationship Id="rId26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54.xml"/><Relationship Id="rId12" Type="http://schemas.openxmlformats.org/officeDocument/2006/relationships/slideLayout" Target="../slideLayouts/slideLayout359.xml"/><Relationship Id="rId17" Type="http://schemas.openxmlformats.org/officeDocument/2006/relationships/slideLayout" Target="../slideLayouts/slideLayout364.xml"/><Relationship Id="rId25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49.xml"/><Relationship Id="rId16" Type="http://schemas.openxmlformats.org/officeDocument/2006/relationships/slideLayout" Target="../slideLayouts/slideLayout363.xml"/><Relationship Id="rId20" Type="http://schemas.openxmlformats.org/officeDocument/2006/relationships/slideLayout" Target="../slideLayouts/slideLayout367.xml"/><Relationship Id="rId29" Type="http://schemas.openxmlformats.org/officeDocument/2006/relationships/theme" Target="../theme/theme14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11" Type="http://schemas.openxmlformats.org/officeDocument/2006/relationships/slideLayout" Target="../slideLayouts/slideLayout358.xml"/><Relationship Id="rId24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52.xml"/><Relationship Id="rId15" Type="http://schemas.openxmlformats.org/officeDocument/2006/relationships/slideLayout" Target="../slideLayouts/slideLayout362.xml"/><Relationship Id="rId23" Type="http://schemas.openxmlformats.org/officeDocument/2006/relationships/slideLayout" Target="../slideLayouts/slideLayout370.xml"/><Relationship Id="rId28" Type="http://schemas.openxmlformats.org/officeDocument/2006/relationships/slideLayout" Target="../slideLayouts/slideLayout375.xml"/><Relationship Id="rId10" Type="http://schemas.openxmlformats.org/officeDocument/2006/relationships/slideLayout" Target="../slideLayouts/slideLayout357.xml"/><Relationship Id="rId19" Type="http://schemas.openxmlformats.org/officeDocument/2006/relationships/slideLayout" Target="../slideLayouts/slideLayout366.xml"/><Relationship Id="rId4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6.xml"/><Relationship Id="rId14" Type="http://schemas.openxmlformats.org/officeDocument/2006/relationships/slideLayout" Target="../slideLayouts/slideLayout361.xml"/><Relationship Id="rId22" Type="http://schemas.openxmlformats.org/officeDocument/2006/relationships/slideLayout" Target="../slideLayouts/slideLayout369.xml"/><Relationship Id="rId27" Type="http://schemas.openxmlformats.org/officeDocument/2006/relationships/slideLayout" Target="../slideLayouts/slideLayout37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3.xml"/><Relationship Id="rId13" Type="http://schemas.openxmlformats.org/officeDocument/2006/relationships/slideLayout" Target="../slideLayouts/slideLayout388.xml"/><Relationship Id="rId18" Type="http://schemas.openxmlformats.org/officeDocument/2006/relationships/slideLayout" Target="../slideLayouts/slideLayout393.xml"/><Relationship Id="rId26" Type="http://schemas.openxmlformats.org/officeDocument/2006/relationships/slideLayout" Target="../slideLayouts/slideLayout401.xml"/><Relationship Id="rId3" Type="http://schemas.openxmlformats.org/officeDocument/2006/relationships/slideLayout" Target="../slideLayouts/slideLayout378.xml"/><Relationship Id="rId21" Type="http://schemas.openxmlformats.org/officeDocument/2006/relationships/slideLayout" Target="../slideLayouts/slideLayout396.xml"/><Relationship Id="rId7" Type="http://schemas.openxmlformats.org/officeDocument/2006/relationships/slideLayout" Target="../slideLayouts/slideLayout382.xml"/><Relationship Id="rId12" Type="http://schemas.openxmlformats.org/officeDocument/2006/relationships/slideLayout" Target="../slideLayouts/slideLayout387.xml"/><Relationship Id="rId17" Type="http://schemas.openxmlformats.org/officeDocument/2006/relationships/slideLayout" Target="../slideLayouts/slideLayout392.xml"/><Relationship Id="rId25" Type="http://schemas.openxmlformats.org/officeDocument/2006/relationships/slideLayout" Target="../slideLayouts/slideLayout400.xml"/><Relationship Id="rId2" Type="http://schemas.openxmlformats.org/officeDocument/2006/relationships/slideLayout" Target="../slideLayouts/slideLayout377.xml"/><Relationship Id="rId16" Type="http://schemas.openxmlformats.org/officeDocument/2006/relationships/slideLayout" Target="../slideLayouts/slideLayout391.xml"/><Relationship Id="rId20" Type="http://schemas.openxmlformats.org/officeDocument/2006/relationships/slideLayout" Target="../slideLayouts/slideLayout395.xml"/><Relationship Id="rId29" Type="http://schemas.openxmlformats.org/officeDocument/2006/relationships/theme" Target="../theme/theme15.xml"/><Relationship Id="rId1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6.xml"/><Relationship Id="rId24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80.xml"/><Relationship Id="rId15" Type="http://schemas.openxmlformats.org/officeDocument/2006/relationships/slideLayout" Target="../slideLayouts/slideLayout390.xml"/><Relationship Id="rId23" Type="http://schemas.openxmlformats.org/officeDocument/2006/relationships/slideLayout" Target="../slideLayouts/slideLayout398.xml"/><Relationship Id="rId28" Type="http://schemas.openxmlformats.org/officeDocument/2006/relationships/slideLayout" Target="../slideLayouts/slideLayout403.xml"/><Relationship Id="rId10" Type="http://schemas.openxmlformats.org/officeDocument/2006/relationships/slideLayout" Target="../slideLayouts/slideLayout385.xml"/><Relationship Id="rId19" Type="http://schemas.openxmlformats.org/officeDocument/2006/relationships/slideLayout" Target="../slideLayouts/slideLayout394.xml"/><Relationship Id="rId4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4.xml"/><Relationship Id="rId14" Type="http://schemas.openxmlformats.org/officeDocument/2006/relationships/slideLayout" Target="../slideLayouts/slideLayout389.xml"/><Relationship Id="rId22" Type="http://schemas.openxmlformats.org/officeDocument/2006/relationships/slideLayout" Target="../slideLayouts/slideLayout397.xml"/><Relationship Id="rId27" Type="http://schemas.openxmlformats.org/officeDocument/2006/relationships/slideLayout" Target="../slideLayouts/slideLayout40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26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3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Relationship Id="rId27" Type="http://schemas.openxmlformats.org/officeDocument/2006/relationships/slideLayout" Target="../slideLayouts/slideLayout15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4.xml"/><Relationship Id="rId18" Type="http://schemas.openxmlformats.org/officeDocument/2006/relationships/slideLayout" Target="../slideLayouts/slideLayout169.xml"/><Relationship Id="rId26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8.xml"/><Relationship Id="rId25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20" Type="http://schemas.openxmlformats.org/officeDocument/2006/relationships/slideLayout" Target="../slideLayouts/slideLayout171.xml"/><Relationship Id="rId29" Type="http://schemas.openxmlformats.org/officeDocument/2006/relationships/theme" Target="../theme/theme7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24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23" Type="http://schemas.openxmlformats.org/officeDocument/2006/relationships/slideLayout" Target="../slideLayouts/slideLayout174.xml"/><Relationship Id="rId28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61.xml"/><Relationship Id="rId19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73.xml"/><Relationship Id="rId27" Type="http://schemas.openxmlformats.org/officeDocument/2006/relationships/slideLayout" Target="../slideLayouts/slideLayout1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26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5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slideLayout" Target="../slideLayouts/slideLayout199.xml"/><Relationship Id="rId29" Type="http://schemas.openxmlformats.org/officeDocument/2006/relationships/theme" Target="../theme/theme8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24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23" Type="http://schemas.openxmlformats.org/officeDocument/2006/relationships/slideLayout" Target="../slideLayouts/slideLayout202.xml"/><Relationship Id="rId28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Relationship Id="rId22" Type="http://schemas.openxmlformats.org/officeDocument/2006/relationships/slideLayout" Target="../slideLayouts/slideLayout201.xml"/><Relationship Id="rId27" Type="http://schemas.openxmlformats.org/officeDocument/2006/relationships/slideLayout" Target="../slideLayouts/slideLayout20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26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5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227.xml"/><Relationship Id="rId29" Type="http://schemas.openxmlformats.org/officeDocument/2006/relationships/theme" Target="../theme/theme9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23" Type="http://schemas.openxmlformats.org/officeDocument/2006/relationships/slideLayout" Target="../slideLayouts/slideLayout230.xml"/><Relationship Id="rId28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9.xml"/><Relationship Id="rId27" Type="http://schemas.openxmlformats.org/officeDocument/2006/relationships/slideLayout" Target="../slideLayouts/slideLayout2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3839-2EC1-4356-AF3F-77BEDAAD3D75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4657F-D9ED-4986-B408-514C3CC1ED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19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3080004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7" r:id="rId16"/>
    <p:sldLayoutId id="2147483918" r:id="rId17"/>
    <p:sldLayoutId id="2147483919" r:id="rId18"/>
    <p:sldLayoutId id="2147483920" r:id="rId19"/>
    <p:sldLayoutId id="2147483921" r:id="rId20"/>
    <p:sldLayoutId id="2147483922" r:id="rId21"/>
    <p:sldLayoutId id="2147483923" r:id="rId22"/>
    <p:sldLayoutId id="2147483924" r:id="rId23"/>
    <p:sldLayoutId id="2147483925" r:id="rId24"/>
    <p:sldLayoutId id="2147483926" r:id="rId25"/>
    <p:sldLayoutId id="2147483927" r:id="rId26"/>
    <p:sldLayoutId id="2147483928" r:id="rId27"/>
    <p:sldLayoutId id="214748392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220333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7" r:id="rId16"/>
    <p:sldLayoutId id="2147483948" r:id="rId17"/>
    <p:sldLayoutId id="2147483949" r:id="rId18"/>
    <p:sldLayoutId id="2147483950" r:id="rId19"/>
    <p:sldLayoutId id="2147483951" r:id="rId20"/>
    <p:sldLayoutId id="2147483952" r:id="rId21"/>
    <p:sldLayoutId id="2147483953" r:id="rId22"/>
    <p:sldLayoutId id="2147483954" r:id="rId23"/>
    <p:sldLayoutId id="2147483955" r:id="rId24"/>
    <p:sldLayoutId id="2147483956" r:id="rId25"/>
    <p:sldLayoutId id="2147483957" r:id="rId26"/>
    <p:sldLayoutId id="2147483958" r:id="rId27"/>
    <p:sldLayoutId id="214748395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327790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7" r:id="rId16"/>
    <p:sldLayoutId id="2147483978" r:id="rId17"/>
    <p:sldLayoutId id="2147483979" r:id="rId18"/>
    <p:sldLayoutId id="2147483980" r:id="rId19"/>
    <p:sldLayoutId id="2147483981" r:id="rId20"/>
    <p:sldLayoutId id="2147483982" r:id="rId21"/>
    <p:sldLayoutId id="2147483983" r:id="rId22"/>
    <p:sldLayoutId id="2147483984" r:id="rId23"/>
    <p:sldLayoutId id="2147483985" r:id="rId24"/>
    <p:sldLayoutId id="2147483986" r:id="rId25"/>
    <p:sldLayoutId id="2147483987" r:id="rId26"/>
    <p:sldLayoutId id="2147483988" r:id="rId27"/>
    <p:sldLayoutId id="214748398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318647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332664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7" r:id="rId16"/>
    <p:sldLayoutId id="2147484038" r:id="rId17"/>
    <p:sldLayoutId id="2147484039" r:id="rId18"/>
    <p:sldLayoutId id="2147484040" r:id="rId19"/>
    <p:sldLayoutId id="2147484041" r:id="rId20"/>
    <p:sldLayoutId id="2147484042" r:id="rId21"/>
    <p:sldLayoutId id="2147484043" r:id="rId22"/>
    <p:sldLayoutId id="2147484044" r:id="rId23"/>
    <p:sldLayoutId id="2147484045" r:id="rId24"/>
    <p:sldLayoutId id="2147484046" r:id="rId25"/>
    <p:sldLayoutId id="2147484047" r:id="rId26"/>
    <p:sldLayoutId id="2147484048" r:id="rId27"/>
    <p:sldLayoutId id="214748404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25090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7" r:id="rId16"/>
    <p:sldLayoutId id="2147484068" r:id="rId17"/>
    <p:sldLayoutId id="2147484069" r:id="rId18"/>
    <p:sldLayoutId id="2147484070" r:id="rId19"/>
    <p:sldLayoutId id="2147484071" r:id="rId20"/>
    <p:sldLayoutId id="2147484072" r:id="rId21"/>
    <p:sldLayoutId id="2147484073" r:id="rId22"/>
    <p:sldLayoutId id="2147484074" r:id="rId23"/>
    <p:sldLayoutId id="2147484075" r:id="rId24"/>
    <p:sldLayoutId id="2147484076" r:id="rId25"/>
    <p:sldLayoutId id="2147484077" r:id="rId26"/>
    <p:sldLayoutId id="2147484078" r:id="rId27"/>
    <p:sldLayoutId id="214748407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208675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84149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22746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309473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201100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294421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7" r:id="rId16"/>
    <p:sldLayoutId id="2147483828" r:id="rId17"/>
    <p:sldLayoutId id="2147483829" r:id="rId18"/>
    <p:sldLayoutId id="2147483830" r:id="rId19"/>
    <p:sldLayoutId id="2147483831" r:id="rId20"/>
    <p:sldLayoutId id="2147483832" r:id="rId21"/>
    <p:sldLayoutId id="2147483833" r:id="rId22"/>
    <p:sldLayoutId id="2147483834" r:id="rId23"/>
    <p:sldLayoutId id="2147483835" r:id="rId24"/>
    <p:sldLayoutId id="2147483836" r:id="rId25"/>
    <p:sldLayoutId id="2147483837" r:id="rId26"/>
    <p:sldLayoutId id="2147483838" r:id="rId27"/>
    <p:sldLayoutId id="214748383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17616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5400000" flipH="1" flipV="1">
            <a:off x="11239501" y="-63500"/>
            <a:ext cx="482601" cy="609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 flipH="1">
            <a:off x="-114492" y="597093"/>
            <a:ext cx="736983" cy="50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5467"/>
            <a:endParaRPr lang="en-US" sz="2667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11277600" y="135477"/>
            <a:ext cx="40640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fld id="{6C5AF65D-6854-49AF-ABC5-48B5BA0EA842}" type="slidenum">
              <a:rPr lang="en-US" sz="1333">
                <a:solidFill>
                  <a:srgbClr val="FFFFFF"/>
                </a:solidFill>
                <a:latin typeface="HP Simplified"/>
                <a:cs typeface="HP Simplified"/>
              </a:rPr>
              <a:pPr algn="ctr"/>
              <a:t>‹#›</a:t>
            </a:fld>
            <a:endParaRPr lang="en-US" sz="1333" dirty="0">
              <a:solidFill>
                <a:srgbClr val="FFFFFF"/>
              </a:solidFill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22676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899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None/>
        <a:defRPr sz="4267" kern="1200">
          <a:solidFill>
            <a:schemeClr val="bg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Rectangle 5"/>
          <p:cNvSpPr>
            <a:spLocks noChangeArrowheads="1"/>
          </p:cNvSpPr>
          <p:nvPr/>
        </p:nvSpPr>
        <p:spPr bwMode="auto">
          <a:xfrm>
            <a:off x="42863" y="-53664"/>
            <a:ext cx="12192000" cy="7067943"/>
          </a:xfrm>
          <a:prstGeom prst="rect">
            <a:avLst/>
          </a:prstGeom>
          <a:solidFill>
            <a:srgbClr val="E3D7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8" name="Rectangle 6"/>
          <p:cNvSpPr>
            <a:spLocks noChangeArrowheads="1"/>
          </p:cNvSpPr>
          <p:nvPr/>
        </p:nvSpPr>
        <p:spPr bwMode="auto">
          <a:xfrm>
            <a:off x="0" y="0"/>
            <a:ext cx="121920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4" name="Freeform 12"/>
          <p:cNvSpPr>
            <a:spLocks/>
          </p:cNvSpPr>
          <p:nvPr/>
        </p:nvSpPr>
        <p:spPr bwMode="auto">
          <a:xfrm>
            <a:off x="6096000" y="4267200"/>
            <a:ext cx="3062288" cy="4283075"/>
          </a:xfrm>
          <a:custGeom>
            <a:avLst/>
            <a:gdLst>
              <a:gd name="T0" fmla="*/ 1369 w 1929"/>
              <a:gd name="T1" fmla="*/ 2698 h 2698"/>
              <a:gd name="T2" fmla="*/ 1929 w 1929"/>
              <a:gd name="T3" fmla="*/ 2698 h 2698"/>
              <a:gd name="T4" fmla="*/ 0 w 1929"/>
              <a:gd name="T5" fmla="*/ 0 h 2698"/>
              <a:gd name="T6" fmla="*/ 1369 w 1929"/>
              <a:gd name="T7" fmla="*/ 2698 h 2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9" h="2698">
                <a:moveTo>
                  <a:pt x="1369" y="2698"/>
                </a:moveTo>
                <a:lnTo>
                  <a:pt x="1929" y="2698"/>
                </a:lnTo>
                <a:lnTo>
                  <a:pt x="0" y="0"/>
                </a:lnTo>
                <a:lnTo>
                  <a:pt x="1369" y="26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6" name="Freeform 14"/>
          <p:cNvSpPr>
            <a:spLocks/>
          </p:cNvSpPr>
          <p:nvPr/>
        </p:nvSpPr>
        <p:spPr bwMode="auto">
          <a:xfrm>
            <a:off x="6096000" y="4267200"/>
            <a:ext cx="5319713" cy="4283075"/>
          </a:xfrm>
          <a:custGeom>
            <a:avLst/>
            <a:gdLst>
              <a:gd name="T0" fmla="*/ 2480 w 3351"/>
              <a:gd name="T1" fmla="*/ 2698 h 2698"/>
              <a:gd name="T2" fmla="*/ 3351 w 3351"/>
              <a:gd name="T3" fmla="*/ 2698 h 2698"/>
              <a:gd name="T4" fmla="*/ 0 w 3351"/>
              <a:gd name="T5" fmla="*/ 0 h 2698"/>
              <a:gd name="T6" fmla="*/ 2480 w 3351"/>
              <a:gd name="T7" fmla="*/ 2698 h 2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51" h="2698">
                <a:moveTo>
                  <a:pt x="2480" y="2698"/>
                </a:moveTo>
                <a:lnTo>
                  <a:pt x="3351" y="2698"/>
                </a:lnTo>
                <a:lnTo>
                  <a:pt x="0" y="0"/>
                </a:lnTo>
                <a:lnTo>
                  <a:pt x="2480" y="26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8" name="Freeform 16"/>
          <p:cNvSpPr>
            <a:spLocks/>
          </p:cNvSpPr>
          <p:nvPr/>
        </p:nvSpPr>
        <p:spPr bwMode="auto">
          <a:xfrm>
            <a:off x="6096000" y="4267200"/>
            <a:ext cx="6096000" cy="3773488"/>
          </a:xfrm>
          <a:custGeom>
            <a:avLst/>
            <a:gdLst>
              <a:gd name="T0" fmla="*/ 3840 w 3840"/>
              <a:gd name="T1" fmla="*/ 2377 h 2377"/>
              <a:gd name="T2" fmla="*/ 3840 w 3840"/>
              <a:gd name="T3" fmla="*/ 1638 h 2377"/>
              <a:gd name="T4" fmla="*/ 0 w 3840"/>
              <a:gd name="T5" fmla="*/ 0 h 2377"/>
              <a:gd name="T6" fmla="*/ 3840 w 3840"/>
              <a:gd name="T7" fmla="*/ 2377 h 2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2377">
                <a:moveTo>
                  <a:pt x="3840" y="2377"/>
                </a:moveTo>
                <a:lnTo>
                  <a:pt x="3840" y="1638"/>
                </a:lnTo>
                <a:lnTo>
                  <a:pt x="0" y="0"/>
                </a:lnTo>
                <a:lnTo>
                  <a:pt x="3840" y="237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9" name="Freeform 17"/>
          <p:cNvSpPr>
            <a:spLocks/>
          </p:cNvSpPr>
          <p:nvPr/>
        </p:nvSpPr>
        <p:spPr bwMode="auto">
          <a:xfrm>
            <a:off x="6096000" y="4267200"/>
            <a:ext cx="6096000" cy="1752600"/>
          </a:xfrm>
          <a:custGeom>
            <a:avLst/>
            <a:gdLst>
              <a:gd name="T0" fmla="*/ 3840 w 3840"/>
              <a:gd name="T1" fmla="*/ 1104 h 1104"/>
              <a:gd name="T2" fmla="*/ 3840 w 3840"/>
              <a:gd name="T3" fmla="*/ 499 h 1104"/>
              <a:gd name="T4" fmla="*/ 0 w 3840"/>
              <a:gd name="T5" fmla="*/ 0 h 1104"/>
              <a:gd name="T6" fmla="*/ 3840 w 3840"/>
              <a:gd name="T7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104">
                <a:moveTo>
                  <a:pt x="3840" y="1104"/>
                </a:moveTo>
                <a:lnTo>
                  <a:pt x="3840" y="499"/>
                </a:lnTo>
                <a:lnTo>
                  <a:pt x="0" y="0"/>
                </a:lnTo>
                <a:lnTo>
                  <a:pt x="3840" y="1104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0" name="Freeform 18"/>
          <p:cNvSpPr>
            <a:spLocks/>
          </p:cNvSpPr>
          <p:nvPr/>
        </p:nvSpPr>
        <p:spPr bwMode="auto">
          <a:xfrm>
            <a:off x="6096000" y="4267200"/>
            <a:ext cx="6096000" cy="1752600"/>
          </a:xfrm>
          <a:custGeom>
            <a:avLst/>
            <a:gdLst>
              <a:gd name="T0" fmla="*/ 3840 w 3840"/>
              <a:gd name="T1" fmla="*/ 1104 h 1104"/>
              <a:gd name="T2" fmla="*/ 3840 w 3840"/>
              <a:gd name="T3" fmla="*/ 499 h 1104"/>
              <a:gd name="T4" fmla="*/ 0 w 3840"/>
              <a:gd name="T5" fmla="*/ 0 h 1104"/>
              <a:gd name="T6" fmla="*/ 3840 w 3840"/>
              <a:gd name="T7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104">
                <a:moveTo>
                  <a:pt x="3840" y="1104"/>
                </a:moveTo>
                <a:lnTo>
                  <a:pt x="3840" y="499"/>
                </a:lnTo>
                <a:lnTo>
                  <a:pt x="0" y="0"/>
                </a:lnTo>
                <a:lnTo>
                  <a:pt x="3840" y="110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1" name="Freeform 19"/>
          <p:cNvSpPr>
            <a:spLocks/>
          </p:cNvSpPr>
          <p:nvPr/>
        </p:nvSpPr>
        <p:spPr bwMode="auto">
          <a:xfrm>
            <a:off x="6096000" y="3390900"/>
            <a:ext cx="6096000" cy="919163"/>
          </a:xfrm>
          <a:custGeom>
            <a:avLst/>
            <a:gdLst>
              <a:gd name="T0" fmla="*/ 3840 w 3840"/>
              <a:gd name="T1" fmla="*/ 579 h 579"/>
              <a:gd name="T2" fmla="*/ 3840 w 3840"/>
              <a:gd name="T3" fmla="*/ 0 h 579"/>
              <a:gd name="T4" fmla="*/ 0 w 3840"/>
              <a:gd name="T5" fmla="*/ 552 h 579"/>
              <a:gd name="T6" fmla="*/ 3840 w 3840"/>
              <a:gd name="T7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579">
                <a:moveTo>
                  <a:pt x="3840" y="579"/>
                </a:moveTo>
                <a:lnTo>
                  <a:pt x="3840" y="0"/>
                </a:lnTo>
                <a:lnTo>
                  <a:pt x="0" y="552"/>
                </a:lnTo>
                <a:lnTo>
                  <a:pt x="3840" y="579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2" name="Freeform 20"/>
          <p:cNvSpPr>
            <a:spLocks/>
          </p:cNvSpPr>
          <p:nvPr/>
        </p:nvSpPr>
        <p:spPr bwMode="auto">
          <a:xfrm>
            <a:off x="6096000" y="3390900"/>
            <a:ext cx="6096000" cy="919163"/>
          </a:xfrm>
          <a:custGeom>
            <a:avLst/>
            <a:gdLst>
              <a:gd name="T0" fmla="*/ 3840 w 3840"/>
              <a:gd name="T1" fmla="*/ 579 h 579"/>
              <a:gd name="T2" fmla="*/ 3840 w 3840"/>
              <a:gd name="T3" fmla="*/ 0 h 579"/>
              <a:gd name="T4" fmla="*/ 0 w 3840"/>
              <a:gd name="T5" fmla="*/ 552 h 579"/>
              <a:gd name="T6" fmla="*/ 3840 w 3840"/>
              <a:gd name="T7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579">
                <a:moveTo>
                  <a:pt x="3840" y="579"/>
                </a:moveTo>
                <a:lnTo>
                  <a:pt x="3840" y="0"/>
                </a:lnTo>
                <a:lnTo>
                  <a:pt x="0" y="552"/>
                </a:lnTo>
                <a:lnTo>
                  <a:pt x="3840" y="57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3" name="Freeform 21"/>
          <p:cNvSpPr>
            <a:spLocks/>
          </p:cNvSpPr>
          <p:nvPr/>
        </p:nvSpPr>
        <p:spPr bwMode="auto">
          <a:xfrm>
            <a:off x="6096000" y="1568450"/>
            <a:ext cx="6096000" cy="2698750"/>
          </a:xfrm>
          <a:custGeom>
            <a:avLst/>
            <a:gdLst>
              <a:gd name="T0" fmla="*/ 3840 w 3840"/>
              <a:gd name="T1" fmla="*/ 650 h 1700"/>
              <a:gd name="T2" fmla="*/ 3840 w 3840"/>
              <a:gd name="T3" fmla="*/ 0 h 1700"/>
              <a:gd name="T4" fmla="*/ 0 w 3840"/>
              <a:gd name="T5" fmla="*/ 1700 h 1700"/>
              <a:gd name="T6" fmla="*/ 3840 w 3840"/>
              <a:gd name="T7" fmla="*/ 650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700">
                <a:moveTo>
                  <a:pt x="3840" y="650"/>
                </a:moveTo>
                <a:lnTo>
                  <a:pt x="3840" y="0"/>
                </a:lnTo>
                <a:lnTo>
                  <a:pt x="0" y="1700"/>
                </a:lnTo>
                <a:lnTo>
                  <a:pt x="3840" y="650"/>
                </a:lnTo>
                <a:close/>
              </a:path>
            </a:pathLst>
          </a:custGeom>
          <a:solidFill>
            <a:srgbClr val="7CA8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4" name="Freeform 22"/>
          <p:cNvSpPr>
            <a:spLocks/>
          </p:cNvSpPr>
          <p:nvPr/>
        </p:nvSpPr>
        <p:spPr bwMode="auto">
          <a:xfrm>
            <a:off x="6096000" y="1568450"/>
            <a:ext cx="6096000" cy="2698750"/>
          </a:xfrm>
          <a:custGeom>
            <a:avLst/>
            <a:gdLst>
              <a:gd name="T0" fmla="*/ 3840 w 3840"/>
              <a:gd name="T1" fmla="*/ 650 h 1700"/>
              <a:gd name="T2" fmla="*/ 3840 w 3840"/>
              <a:gd name="T3" fmla="*/ 0 h 1700"/>
              <a:gd name="T4" fmla="*/ 0 w 3840"/>
              <a:gd name="T5" fmla="*/ 1700 h 1700"/>
              <a:gd name="T6" fmla="*/ 3840 w 3840"/>
              <a:gd name="T7" fmla="*/ 650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700">
                <a:moveTo>
                  <a:pt x="3840" y="650"/>
                </a:moveTo>
                <a:lnTo>
                  <a:pt x="3840" y="0"/>
                </a:lnTo>
                <a:lnTo>
                  <a:pt x="0" y="1700"/>
                </a:lnTo>
                <a:lnTo>
                  <a:pt x="3840" y="6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5" name="Freeform 23"/>
          <p:cNvSpPr>
            <a:spLocks/>
          </p:cNvSpPr>
          <p:nvPr/>
        </p:nvSpPr>
        <p:spPr bwMode="auto">
          <a:xfrm>
            <a:off x="6096000" y="0"/>
            <a:ext cx="6096000" cy="4267200"/>
          </a:xfrm>
          <a:custGeom>
            <a:avLst/>
            <a:gdLst>
              <a:gd name="T0" fmla="*/ 3840 w 3840"/>
              <a:gd name="T1" fmla="*/ 383 h 2688"/>
              <a:gd name="T2" fmla="*/ 3840 w 3840"/>
              <a:gd name="T3" fmla="*/ 0 h 2688"/>
              <a:gd name="T4" fmla="*/ 3253 w 3840"/>
              <a:gd name="T5" fmla="*/ 0 h 2688"/>
              <a:gd name="T6" fmla="*/ 0 w 3840"/>
              <a:gd name="T7" fmla="*/ 2688 h 2688"/>
              <a:gd name="T8" fmla="*/ 3840 w 3840"/>
              <a:gd name="T9" fmla="*/ 383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0" h="2688">
                <a:moveTo>
                  <a:pt x="3840" y="383"/>
                </a:moveTo>
                <a:lnTo>
                  <a:pt x="3840" y="0"/>
                </a:lnTo>
                <a:lnTo>
                  <a:pt x="3253" y="0"/>
                </a:lnTo>
                <a:lnTo>
                  <a:pt x="0" y="2688"/>
                </a:lnTo>
                <a:lnTo>
                  <a:pt x="3840" y="383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6" name="Freeform 24"/>
          <p:cNvSpPr>
            <a:spLocks/>
          </p:cNvSpPr>
          <p:nvPr/>
        </p:nvSpPr>
        <p:spPr bwMode="auto">
          <a:xfrm>
            <a:off x="6096000" y="0"/>
            <a:ext cx="6096000" cy="4267200"/>
          </a:xfrm>
          <a:custGeom>
            <a:avLst/>
            <a:gdLst>
              <a:gd name="T0" fmla="*/ 3840 w 3840"/>
              <a:gd name="T1" fmla="*/ 383 h 2688"/>
              <a:gd name="T2" fmla="*/ 3840 w 3840"/>
              <a:gd name="T3" fmla="*/ 0 h 2688"/>
              <a:gd name="T4" fmla="*/ 3253 w 3840"/>
              <a:gd name="T5" fmla="*/ 0 h 2688"/>
              <a:gd name="T6" fmla="*/ 0 w 3840"/>
              <a:gd name="T7" fmla="*/ 2688 h 2688"/>
              <a:gd name="T8" fmla="*/ 3840 w 3840"/>
              <a:gd name="T9" fmla="*/ 383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0" h="2688">
                <a:moveTo>
                  <a:pt x="3840" y="383"/>
                </a:moveTo>
                <a:lnTo>
                  <a:pt x="3840" y="0"/>
                </a:lnTo>
                <a:lnTo>
                  <a:pt x="3253" y="0"/>
                </a:lnTo>
                <a:lnTo>
                  <a:pt x="0" y="2688"/>
                </a:lnTo>
                <a:lnTo>
                  <a:pt x="3840" y="3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7" name="Freeform 25"/>
          <p:cNvSpPr>
            <a:spLocks/>
          </p:cNvSpPr>
          <p:nvPr/>
        </p:nvSpPr>
        <p:spPr bwMode="auto">
          <a:xfrm>
            <a:off x="6096000" y="0"/>
            <a:ext cx="4035425" cy="4267200"/>
          </a:xfrm>
          <a:custGeom>
            <a:avLst/>
            <a:gdLst>
              <a:gd name="T0" fmla="*/ 2542 w 2542"/>
              <a:gd name="T1" fmla="*/ 0 h 2688"/>
              <a:gd name="T2" fmla="*/ 1867 w 2542"/>
              <a:gd name="T3" fmla="*/ 0 h 2688"/>
              <a:gd name="T4" fmla="*/ 0 w 2542"/>
              <a:gd name="T5" fmla="*/ 2688 h 2688"/>
              <a:gd name="T6" fmla="*/ 2542 w 2542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2" h="2688">
                <a:moveTo>
                  <a:pt x="2542" y="0"/>
                </a:moveTo>
                <a:lnTo>
                  <a:pt x="1867" y="0"/>
                </a:lnTo>
                <a:lnTo>
                  <a:pt x="0" y="2688"/>
                </a:lnTo>
                <a:lnTo>
                  <a:pt x="2542" y="0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8" name="Freeform 26"/>
          <p:cNvSpPr>
            <a:spLocks/>
          </p:cNvSpPr>
          <p:nvPr/>
        </p:nvSpPr>
        <p:spPr bwMode="auto">
          <a:xfrm>
            <a:off x="6096000" y="0"/>
            <a:ext cx="4035425" cy="4267200"/>
          </a:xfrm>
          <a:custGeom>
            <a:avLst/>
            <a:gdLst>
              <a:gd name="T0" fmla="*/ 2542 w 2542"/>
              <a:gd name="T1" fmla="*/ 0 h 2688"/>
              <a:gd name="T2" fmla="*/ 1867 w 2542"/>
              <a:gd name="T3" fmla="*/ 0 h 2688"/>
              <a:gd name="T4" fmla="*/ 0 w 2542"/>
              <a:gd name="T5" fmla="*/ 2688 h 2688"/>
              <a:gd name="T6" fmla="*/ 2542 w 2542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2" h="2688">
                <a:moveTo>
                  <a:pt x="2542" y="0"/>
                </a:moveTo>
                <a:lnTo>
                  <a:pt x="1867" y="0"/>
                </a:lnTo>
                <a:lnTo>
                  <a:pt x="0" y="2688"/>
                </a:lnTo>
                <a:lnTo>
                  <a:pt x="254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1" name="Freeform 27"/>
          <p:cNvSpPr>
            <a:spLocks/>
          </p:cNvSpPr>
          <p:nvPr/>
        </p:nvSpPr>
        <p:spPr bwMode="auto">
          <a:xfrm>
            <a:off x="6096000" y="0"/>
            <a:ext cx="2243138" cy="4267200"/>
          </a:xfrm>
          <a:custGeom>
            <a:avLst/>
            <a:gdLst>
              <a:gd name="T0" fmla="*/ 1413 w 1413"/>
              <a:gd name="T1" fmla="*/ 0 h 2688"/>
              <a:gd name="T2" fmla="*/ 933 w 1413"/>
              <a:gd name="T3" fmla="*/ 0 h 2688"/>
              <a:gd name="T4" fmla="*/ 0 w 1413"/>
              <a:gd name="T5" fmla="*/ 2688 h 2688"/>
              <a:gd name="T6" fmla="*/ 1413 w 1413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3" h="2688">
                <a:moveTo>
                  <a:pt x="1413" y="0"/>
                </a:moveTo>
                <a:lnTo>
                  <a:pt x="933" y="0"/>
                </a:lnTo>
                <a:lnTo>
                  <a:pt x="0" y="2688"/>
                </a:lnTo>
                <a:lnTo>
                  <a:pt x="1413" y="0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" name="Freeform 28"/>
          <p:cNvSpPr>
            <a:spLocks/>
          </p:cNvSpPr>
          <p:nvPr/>
        </p:nvSpPr>
        <p:spPr bwMode="auto">
          <a:xfrm>
            <a:off x="6096000" y="0"/>
            <a:ext cx="2243138" cy="4267200"/>
          </a:xfrm>
          <a:custGeom>
            <a:avLst/>
            <a:gdLst>
              <a:gd name="T0" fmla="*/ 1413 w 1413"/>
              <a:gd name="T1" fmla="*/ 0 h 2688"/>
              <a:gd name="T2" fmla="*/ 933 w 1413"/>
              <a:gd name="T3" fmla="*/ 0 h 2688"/>
              <a:gd name="T4" fmla="*/ 0 w 1413"/>
              <a:gd name="T5" fmla="*/ 2688 h 2688"/>
              <a:gd name="T6" fmla="*/ 1413 w 1413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3" h="2688">
                <a:moveTo>
                  <a:pt x="1413" y="0"/>
                </a:moveTo>
                <a:lnTo>
                  <a:pt x="933" y="0"/>
                </a:lnTo>
                <a:lnTo>
                  <a:pt x="0" y="2688"/>
                </a:lnTo>
                <a:lnTo>
                  <a:pt x="14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" name="Freeform 29"/>
          <p:cNvSpPr>
            <a:spLocks/>
          </p:cNvSpPr>
          <p:nvPr/>
        </p:nvSpPr>
        <p:spPr bwMode="auto">
          <a:xfrm>
            <a:off x="6096000" y="0"/>
            <a:ext cx="917575" cy="4267200"/>
          </a:xfrm>
          <a:custGeom>
            <a:avLst/>
            <a:gdLst>
              <a:gd name="T0" fmla="*/ 578 w 578"/>
              <a:gd name="T1" fmla="*/ 0 h 2688"/>
              <a:gd name="T2" fmla="*/ 169 w 578"/>
              <a:gd name="T3" fmla="*/ 0 h 2688"/>
              <a:gd name="T4" fmla="*/ 0 w 578"/>
              <a:gd name="T5" fmla="*/ 2688 h 2688"/>
              <a:gd name="T6" fmla="*/ 578 w 578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8" h="2688">
                <a:moveTo>
                  <a:pt x="578" y="0"/>
                </a:moveTo>
                <a:lnTo>
                  <a:pt x="169" y="0"/>
                </a:lnTo>
                <a:lnTo>
                  <a:pt x="0" y="2688"/>
                </a:lnTo>
                <a:lnTo>
                  <a:pt x="578" y="0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" name="Freeform 30"/>
          <p:cNvSpPr>
            <a:spLocks/>
          </p:cNvSpPr>
          <p:nvPr/>
        </p:nvSpPr>
        <p:spPr bwMode="auto">
          <a:xfrm>
            <a:off x="6096000" y="0"/>
            <a:ext cx="917575" cy="4267200"/>
          </a:xfrm>
          <a:custGeom>
            <a:avLst/>
            <a:gdLst>
              <a:gd name="T0" fmla="*/ 578 w 578"/>
              <a:gd name="T1" fmla="*/ 0 h 2688"/>
              <a:gd name="T2" fmla="*/ 169 w 578"/>
              <a:gd name="T3" fmla="*/ 0 h 2688"/>
              <a:gd name="T4" fmla="*/ 0 w 578"/>
              <a:gd name="T5" fmla="*/ 2688 h 2688"/>
              <a:gd name="T6" fmla="*/ 578 w 578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8" h="2688">
                <a:moveTo>
                  <a:pt x="578" y="0"/>
                </a:moveTo>
                <a:lnTo>
                  <a:pt x="169" y="0"/>
                </a:lnTo>
                <a:lnTo>
                  <a:pt x="0" y="2688"/>
                </a:lnTo>
                <a:lnTo>
                  <a:pt x="5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" name="Freeform 31"/>
          <p:cNvSpPr>
            <a:spLocks/>
          </p:cNvSpPr>
          <p:nvPr/>
        </p:nvSpPr>
        <p:spPr bwMode="auto">
          <a:xfrm>
            <a:off x="5178425" y="0"/>
            <a:ext cx="917575" cy="4267200"/>
          </a:xfrm>
          <a:custGeom>
            <a:avLst/>
            <a:gdLst>
              <a:gd name="T0" fmla="*/ 409 w 578"/>
              <a:gd name="T1" fmla="*/ 0 h 2688"/>
              <a:gd name="T2" fmla="*/ 0 w 578"/>
              <a:gd name="T3" fmla="*/ 0 h 2688"/>
              <a:gd name="T4" fmla="*/ 578 w 578"/>
              <a:gd name="T5" fmla="*/ 2688 h 2688"/>
              <a:gd name="T6" fmla="*/ 409 w 578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8" h="2688">
                <a:moveTo>
                  <a:pt x="409" y="0"/>
                </a:moveTo>
                <a:lnTo>
                  <a:pt x="0" y="0"/>
                </a:lnTo>
                <a:lnTo>
                  <a:pt x="578" y="2688"/>
                </a:lnTo>
                <a:lnTo>
                  <a:pt x="409" y="0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" name="Freeform 32"/>
          <p:cNvSpPr>
            <a:spLocks/>
          </p:cNvSpPr>
          <p:nvPr/>
        </p:nvSpPr>
        <p:spPr bwMode="auto">
          <a:xfrm>
            <a:off x="5178425" y="0"/>
            <a:ext cx="917575" cy="4267200"/>
          </a:xfrm>
          <a:custGeom>
            <a:avLst/>
            <a:gdLst>
              <a:gd name="T0" fmla="*/ 409 w 578"/>
              <a:gd name="T1" fmla="*/ 0 h 2688"/>
              <a:gd name="T2" fmla="*/ 0 w 578"/>
              <a:gd name="T3" fmla="*/ 0 h 2688"/>
              <a:gd name="T4" fmla="*/ 578 w 578"/>
              <a:gd name="T5" fmla="*/ 2688 h 2688"/>
              <a:gd name="T6" fmla="*/ 409 w 578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8" h="2688">
                <a:moveTo>
                  <a:pt x="409" y="0"/>
                </a:moveTo>
                <a:lnTo>
                  <a:pt x="0" y="0"/>
                </a:lnTo>
                <a:lnTo>
                  <a:pt x="578" y="2688"/>
                </a:lnTo>
                <a:lnTo>
                  <a:pt x="40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" name="Freeform 33"/>
          <p:cNvSpPr>
            <a:spLocks/>
          </p:cNvSpPr>
          <p:nvPr/>
        </p:nvSpPr>
        <p:spPr bwMode="auto">
          <a:xfrm>
            <a:off x="3852863" y="0"/>
            <a:ext cx="2243138" cy="4267200"/>
          </a:xfrm>
          <a:custGeom>
            <a:avLst/>
            <a:gdLst>
              <a:gd name="T0" fmla="*/ 480 w 1413"/>
              <a:gd name="T1" fmla="*/ 0 h 2688"/>
              <a:gd name="T2" fmla="*/ 0 w 1413"/>
              <a:gd name="T3" fmla="*/ 0 h 2688"/>
              <a:gd name="T4" fmla="*/ 1413 w 1413"/>
              <a:gd name="T5" fmla="*/ 2688 h 2688"/>
              <a:gd name="T6" fmla="*/ 480 w 1413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3" h="2688">
                <a:moveTo>
                  <a:pt x="480" y="0"/>
                </a:moveTo>
                <a:lnTo>
                  <a:pt x="0" y="0"/>
                </a:lnTo>
                <a:lnTo>
                  <a:pt x="1413" y="2688"/>
                </a:lnTo>
                <a:lnTo>
                  <a:pt x="480" y="0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" name="Freeform 34"/>
          <p:cNvSpPr>
            <a:spLocks/>
          </p:cNvSpPr>
          <p:nvPr/>
        </p:nvSpPr>
        <p:spPr bwMode="auto">
          <a:xfrm>
            <a:off x="3852863" y="0"/>
            <a:ext cx="2243138" cy="4267200"/>
          </a:xfrm>
          <a:custGeom>
            <a:avLst/>
            <a:gdLst>
              <a:gd name="T0" fmla="*/ 480 w 1413"/>
              <a:gd name="T1" fmla="*/ 0 h 2688"/>
              <a:gd name="T2" fmla="*/ 0 w 1413"/>
              <a:gd name="T3" fmla="*/ 0 h 2688"/>
              <a:gd name="T4" fmla="*/ 1413 w 1413"/>
              <a:gd name="T5" fmla="*/ 2688 h 2688"/>
              <a:gd name="T6" fmla="*/ 480 w 1413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3" h="2688">
                <a:moveTo>
                  <a:pt x="480" y="0"/>
                </a:moveTo>
                <a:lnTo>
                  <a:pt x="0" y="0"/>
                </a:lnTo>
                <a:lnTo>
                  <a:pt x="1413" y="2688"/>
                </a:lnTo>
                <a:lnTo>
                  <a:pt x="48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" name="Freeform 35"/>
          <p:cNvSpPr>
            <a:spLocks/>
          </p:cNvSpPr>
          <p:nvPr/>
        </p:nvSpPr>
        <p:spPr bwMode="auto">
          <a:xfrm>
            <a:off x="2060575" y="0"/>
            <a:ext cx="4035425" cy="4267200"/>
          </a:xfrm>
          <a:custGeom>
            <a:avLst/>
            <a:gdLst>
              <a:gd name="T0" fmla="*/ 675 w 2542"/>
              <a:gd name="T1" fmla="*/ 0 h 2688"/>
              <a:gd name="T2" fmla="*/ 0 w 2542"/>
              <a:gd name="T3" fmla="*/ 0 h 2688"/>
              <a:gd name="T4" fmla="*/ 2542 w 2542"/>
              <a:gd name="T5" fmla="*/ 2688 h 2688"/>
              <a:gd name="T6" fmla="*/ 675 w 2542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2" h="2688">
                <a:moveTo>
                  <a:pt x="675" y="0"/>
                </a:moveTo>
                <a:lnTo>
                  <a:pt x="0" y="0"/>
                </a:lnTo>
                <a:lnTo>
                  <a:pt x="2542" y="2688"/>
                </a:lnTo>
                <a:lnTo>
                  <a:pt x="675" y="0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" name="Freeform 36"/>
          <p:cNvSpPr>
            <a:spLocks/>
          </p:cNvSpPr>
          <p:nvPr/>
        </p:nvSpPr>
        <p:spPr bwMode="auto">
          <a:xfrm>
            <a:off x="2060575" y="0"/>
            <a:ext cx="4035425" cy="4267200"/>
          </a:xfrm>
          <a:custGeom>
            <a:avLst/>
            <a:gdLst>
              <a:gd name="T0" fmla="*/ 675 w 2542"/>
              <a:gd name="T1" fmla="*/ 0 h 2688"/>
              <a:gd name="T2" fmla="*/ 0 w 2542"/>
              <a:gd name="T3" fmla="*/ 0 h 2688"/>
              <a:gd name="T4" fmla="*/ 2542 w 2542"/>
              <a:gd name="T5" fmla="*/ 2688 h 2688"/>
              <a:gd name="T6" fmla="*/ 675 w 2542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2" h="2688">
                <a:moveTo>
                  <a:pt x="675" y="0"/>
                </a:moveTo>
                <a:lnTo>
                  <a:pt x="0" y="0"/>
                </a:lnTo>
                <a:lnTo>
                  <a:pt x="2542" y="2688"/>
                </a:lnTo>
                <a:lnTo>
                  <a:pt x="67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" name="Freeform 37"/>
          <p:cNvSpPr>
            <a:spLocks/>
          </p:cNvSpPr>
          <p:nvPr/>
        </p:nvSpPr>
        <p:spPr bwMode="auto">
          <a:xfrm>
            <a:off x="0" y="0"/>
            <a:ext cx="6096000" cy="4267200"/>
          </a:xfrm>
          <a:custGeom>
            <a:avLst/>
            <a:gdLst>
              <a:gd name="T0" fmla="*/ 587 w 3840"/>
              <a:gd name="T1" fmla="*/ 0 h 2688"/>
              <a:gd name="T2" fmla="*/ 0 w 3840"/>
              <a:gd name="T3" fmla="*/ 0 h 2688"/>
              <a:gd name="T4" fmla="*/ 0 w 3840"/>
              <a:gd name="T5" fmla="*/ 383 h 2688"/>
              <a:gd name="T6" fmla="*/ 3840 w 3840"/>
              <a:gd name="T7" fmla="*/ 2688 h 2688"/>
              <a:gd name="T8" fmla="*/ 587 w 3840"/>
              <a:gd name="T9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0" h="2688">
                <a:moveTo>
                  <a:pt x="587" y="0"/>
                </a:moveTo>
                <a:lnTo>
                  <a:pt x="0" y="0"/>
                </a:lnTo>
                <a:lnTo>
                  <a:pt x="0" y="383"/>
                </a:lnTo>
                <a:lnTo>
                  <a:pt x="3840" y="2688"/>
                </a:lnTo>
                <a:lnTo>
                  <a:pt x="587" y="0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" name="Freeform 38"/>
          <p:cNvSpPr>
            <a:spLocks/>
          </p:cNvSpPr>
          <p:nvPr/>
        </p:nvSpPr>
        <p:spPr bwMode="auto">
          <a:xfrm>
            <a:off x="0" y="0"/>
            <a:ext cx="6096000" cy="4267200"/>
          </a:xfrm>
          <a:custGeom>
            <a:avLst/>
            <a:gdLst>
              <a:gd name="T0" fmla="*/ 587 w 3840"/>
              <a:gd name="T1" fmla="*/ 0 h 2688"/>
              <a:gd name="T2" fmla="*/ 0 w 3840"/>
              <a:gd name="T3" fmla="*/ 0 h 2688"/>
              <a:gd name="T4" fmla="*/ 0 w 3840"/>
              <a:gd name="T5" fmla="*/ 383 h 2688"/>
              <a:gd name="T6" fmla="*/ 3840 w 3840"/>
              <a:gd name="T7" fmla="*/ 2688 h 2688"/>
              <a:gd name="T8" fmla="*/ 587 w 3840"/>
              <a:gd name="T9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0" h="2688">
                <a:moveTo>
                  <a:pt x="587" y="0"/>
                </a:moveTo>
                <a:lnTo>
                  <a:pt x="0" y="0"/>
                </a:lnTo>
                <a:lnTo>
                  <a:pt x="0" y="383"/>
                </a:lnTo>
                <a:lnTo>
                  <a:pt x="3840" y="2688"/>
                </a:lnTo>
                <a:lnTo>
                  <a:pt x="58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" name="Freeform 39"/>
          <p:cNvSpPr>
            <a:spLocks/>
          </p:cNvSpPr>
          <p:nvPr/>
        </p:nvSpPr>
        <p:spPr bwMode="auto">
          <a:xfrm>
            <a:off x="0" y="1568450"/>
            <a:ext cx="6096000" cy="2698750"/>
          </a:xfrm>
          <a:custGeom>
            <a:avLst/>
            <a:gdLst>
              <a:gd name="T0" fmla="*/ 0 w 3840"/>
              <a:gd name="T1" fmla="*/ 0 h 1700"/>
              <a:gd name="T2" fmla="*/ 0 w 3840"/>
              <a:gd name="T3" fmla="*/ 650 h 1700"/>
              <a:gd name="T4" fmla="*/ 3840 w 3840"/>
              <a:gd name="T5" fmla="*/ 1700 h 1700"/>
              <a:gd name="T6" fmla="*/ 0 w 3840"/>
              <a:gd name="T7" fmla="*/ 0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700">
                <a:moveTo>
                  <a:pt x="0" y="0"/>
                </a:moveTo>
                <a:lnTo>
                  <a:pt x="0" y="650"/>
                </a:lnTo>
                <a:lnTo>
                  <a:pt x="3840" y="1700"/>
                </a:lnTo>
                <a:lnTo>
                  <a:pt x="0" y="0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" name="Freeform 40"/>
          <p:cNvSpPr>
            <a:spLocks/>
          </p:cNvSpPr>
          <p:nvPr/>
        </p:nvSpPr>
        <p:spPr bwMode="auto">
          <a:xfrm>
            <a:off x="0" y="1568450"/>
            <a:ext cx="6096000" cy="2698750"/>
          </a:xfrm>
          <a:custGeom>
            <a:avLst/>
            <a:gdLst>
              <a:gd name="T0" fmla="*/ 0 w 3840"/>
              <a:gd name="T1" fmla="*/ 0 h 1700"/>
              <a:gd name="T2" fmla="*/ 0 w 3840"/>
              <a:gd name="T3" fmla="*/ 650 h 1700"/>
              <a:gd name="T4" fmla="*/ 3840 w 3840"/>
              <a:gd name="T5" fmla="*/ 1700 h 1700"/>
              <a:gd name="T6" fmla="*/ 0 w 3840"/>
              <a:gd name="T7" fmla="*/ 0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700">
                <a:moveTo>
                  <a:pt x="0" y="0"/>
                </a:moveTo>
                <a:lnTo>
                  <a:pt x="0" y="650"/>
                </a:lnTo>
                <a:lnTo>
                  <a:pt x="3840" y="170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5" name="Freeform 41"/>
          <p:cNvSpPr>
            <a:spLocks/>
          </p:cNvSpPr>
          <p:nvPr/>
        </p:nvSpPr>
        <p:spPr bwMode="auto">
          <a:xfrm>
            <a:off x="0" y="3390900"/>
            <a:ext cx="6096000" cy="919163"/>
          </a:xfrm>
          <a:custGeom>
            <a:avLst/>
            <a:gdLst>
              <a:gd name="T0" fmla="*/ 0 w 3840"/>
              <a:gd name="T1" fmla="*/ 0 h 579"/>
              <a:gd name="T2" fmla="*/ 0 w 3840"/>
              <a:gd name="T3" fmla="*/ 579 h 579"/>
              <a:gd name="T4" fmla="*/ 3840 w 3840"/>
              <a:gd name="T5" fmla="*/ 552 h 579"/>
              <a:gd name="T6" fmla="*/ 0 w 3840"/>
              <a:gd name="T7" fmla="*/ 0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579">
                <a:moveTo>
                  <a:pt x="0" y="0"/>
                </a:moveTo>
                <a:lnTo>
                  <a:pt x="0" y="579"/>
                </a:lnTo>
                <a:lnTo>
                  <a:pt x="3840" y="552"/>
                </a:lnTo>
                <a:lnTo>
                  <a:pt x="0" y="0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6" name="Freeform 42"/>
          <p:cNvSpPr>
            <a:spLocks/>
          </p:cNvSpPr>
          <p:nvPr/>
        </p:nvSpPr>
        <p:spPr bwMode="auto">
          <a:xfrm>
            <a:off x="0" y="3390900"/>
            <a:ext cx="6096000" cy="919163"/>
          </a:xfrm>
          <a:custGeom>
            <a:avLst/>
            <a:gdLst>
              <a:gd name="T0" fmla="*/ 0 w 3840"/>
              <a:gd name="T1" fmla="*/ 0 h 579"/>
              <a:gd name="T2" fmla="*/ 0 w 3840"/>
              <a:gd name="T3" fmla="*/ 579 h 579"/>
              <a:gd name="T4" fmla="*/ 3840 w 3840"/>
              <a:gd name="T5" fmla="*/ 552 h 579"/>
              <a:gd name="T6" fmla="*/ 0 w 3840"/>
              <a:gd name="T7" fmla="*/ 0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579">
                <a:moveTo>
                  <a:pt x="0" y="0"/>
                </a:moveTo>
                <a:lnTo>
                  <a:pt x="0" y="579"/>
                </a:lnTo>
                <a:lnTo>
                  <a:pt x="3840" y="55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7" name="Freeform 43"/>
          <p:cNvSpPr>
            <a:spLocks/>
          </p:cNvSpPr>
          <p:nvPr/>
        </p:nvSpPr>
        <p:spPr bwMode="auto">
          <a:xfrm>
            <a:off x="0" y="4267200"/>
            <a:ext cx="6096000" cy="1752600"/>
          </a:xfrm>
          <a:custGeom>
            <a:avLst/>
            <a:gdLst>
              <a:gd name="T0" fmla="*/ 0 w 3840"/>
              <a:gd name="T1" fmla="*/ 499 h 1104"/>
              <a:gd name="T2" fmla="*/ 0 w 3840"/>
              <a:gd name="T3" fmla="*/ 1104 h 1104"/>
              <a:gd name="T4" fmla="*/ 3840 w 3840"/>
              <a:gd name="T5" fmla="*/ 0 h 1104"/>
              <a:gd name="T6" fmla="*/ 0 w 3840"/>
              <a:gd name="T7" fmla="*/ 499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104">
                <a:moveTo>
                  <a:pt x="0" y="499"/>
                </a:moveTo>
                <a:lnTo>
                  <a:pt x="0" y="1104"/>
                </a:lnTo>
                <a:lnTo>
                  <a:pt x="3840" y="0"/>
                </a:lnTo>
                <a:lnTo>
                  <a:pt x="0" y="499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8" name="Freeform 44"/>
          <p:cNvSpPr>
            <a:spLocks/>
          </p:cNvSpPr>
          <p:nvPr/>
        </p:nvSpPr>
        <p:spPr bwMode="auto">
          <a:xfrm>
            <a:off x="0" y="4267200"/>
            <a:ext cx="6096000" cy="1752600"/>
          </a:xfrm>
          <a:custGeom>
            <a:avLst/>
            <a:gdLst>
              <a:gd name="T0" fmla="*/ 0 w 3840"/>
              <a:gd name="T1" fmla="*/ 499 h 1104"/>
              <a:gd name="T2" fmla="*/ 0 w 3840"/>
              <a:gd name="T3" fmla="*/ 1104 h 1104"/>
              <a:gd name="T4" fmla="*/ 3840 w 3840"/>
              <a:gd name="T5" fmla="*/ 0 h 1104"/>
              <a:gd name="T6" fmla="*/ 0 w 3840"/>
              <a:gd name="T7" fmla="*/ 499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104">
                <a:moveTo>
                  <a:pt x="0" y="499"/>
                </a:moveTo>
                <a:lnTo>
                  <a:pt x="0" y="1104"/>
                </a:lnTo>
                <a:lnTo>
                  <a:pt x="3840" y="0"/>
                </a:lnTo>
                <a:lnTo>
                  <a:pt x="0" y="49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0" name="Freeform 46"/>
          <p:cNvSpPr>
            <a:spLocks/>
          </p:cNvSpPr>
          <p:nvPr/>
        </p:nvSpPr>
        <p:spPr bwMode="auto">
          <a:xfrm>
            <a:off x="0" y="4267200"/>
            <a:ext cx="6096000" cy="3773488"/>
          </a:xfrm>
          <a:custGeom>
            <a:avLst/>
            <a:gdLst>
              <a:gd name="T0" fmla="*/ 0 w 3840"/>
              <a:gd name="T1" fmla="*/ 1638 h 2377"/>
              <a:gd name="T2" fmla="*/ 0 w 3840"/>
              <a:gd name="T3" fmla="*/ 2377 h 2377"/>
              <a:gd name="T4" fmla="*/ 3840 w 3840"/>
              <a:gd name="T5" fmla="*/ 0 h 2377"/>
              <a:gd name="T6" fmla="*/ 0 w 3840"/>
              <a:gd name="T7" fmla="*/ 1638 h 2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2377">
                <a:moveTo>
                  <a:pt x="0" y="1638"/>
                </a:moveTo>
                <a:lnTo>
                  <a:pt x="0" y="2377"/>
                </a:lnTo>
                <a:lnTo>
                  <a:pt x="3840" y="0"/>
                </a:lnTo>
                <a:lnTo>
                  <a:pt x="0" y="163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" name="Freeform 48"/>
          <p:cNvSpPr>
            <a:spLocks/>
          </p:cNvSpPr>
          <p:nvPr/>
        </p:nvSpPr>
        <p:spPr bwMode="auto">
          <a:xfrm>
            <a:off x="776288" y="4267200"/>
            <a:ext cx="5319713" cy="4283075"/>
          </a:xfrm>
          <a:custGeom>
            <a:avLst/>
            <a:gdLst>
              <a:gd name="T0" fmla="*/ 0 w 3351"/>
              <a:gd name="T1" fmla="*/ 2698 h 2698"/>
              <a:gd name="T2" fmla="*/ 871 w 3351"/>
              <a:gd name="T3" fmla="*/ 2698 h 2698"/>
              <a:gd name="T4" fmla="*/ 3351 w 3351"/>
              <a:gd name="T5" fmla="*/ 0 h 2698"/>
              <a:gd name="T6" fmla="*/ 0 w 3351"/>
              <a:gd name="T7" fmla="*/ 2698 h 2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51" h="2698">
                <a:moveTo>
                  <a:pt x="0" y="2698"/>
                </a:moveTo>
                <a:lnTo>
                  <a:pt x="871" y="2698"/>
                </a:lnTo>
                <a:lnTo>
                  <a:pt x="3351" y="0"/>
                </a:lnTo>
                <a:lnTo>
                  <a:pt x="0" y="26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4" name="Freeform 50"/>
          <p:cNvSpPr>
            <a:spLocks/>
          </p:cNvSpPr>
          <p:nvPr/>
        </p:nvSpPr>
        <p:spPr bwMode="auto">
          <a:xfrm>
            <a:off x="3033713" y="4267200"/>
            <a:ext cx="3062288" cy="4283075"/>
          </a:xfrm>
          <a:custGeom>
            <a:avLst/>
            <a:gdLst>
              <a:gd name="T0" fmla="*/ 0 w 1929"/>
              <a:gd name="T1" fmla="*/ 2698 h 2698"/>
              <a:gd name="T2" fmla="*/ 560 w 1929"/>
              <a:gd name="T3" fmla="*/ 2698 h 2698"/>
              <a:gd name="T4" fmla="*/ 1929 w 1929"/>
              <a:gd name="T5" fmla="*/ 0 h 2698"/>
              <a:gd name="T6" fmla="*/ 0 w 1929"/>
              <a:gd name="T7" fmla="*/ 2698 h 2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9" h="2698">
                <a:moveTo>
                  <a:pt x="0" y="2698"/>
                </a:moveTo>
                <a:lnTo>
                  <a:pt x="560" y="2698"/>
                </a:lnTo>
                <a:lnTo>
                  <a:pt x="1929" y="0"/>
                </a:lnTo>
                <a:lnTo>
                  <a:pt x="0" y="26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7" name="Freeform 53"/>
          <p:cNvSpPr>
            <a:spLocks noEditPoints="1"/>
          </p:cNvSpPr>
          <p:nvPr/>
        </p:nvSpPr>
        <p:spPr bwMode="auto">
          <a:xfrm>
            <a:off x="0" y="0"/>
            <a:ext cx="12192000" cy="3702050"/>
          </a:xfrm>
          <a:custGeom>
            <a:avLst/>
            <a:gdLst>
              <a:gd name="T0" fmla="*/ 255 w 864"/>
              <a:gd name="T1" fmla="*/ 254 h 262"/>
              <a:gd name="T2" fmla="*/ 147 w 864"/>
              <a:gd name="T3" fmla="*/ 250 h 262"/>
              <a:gd name="T4" fmla="*/ 164 w 864"/>
              <a:gd name="T5" fmla="*/ 258 h 262"/>
              <a:gd name="T6" fmla="*/ 191 w 864"/>
              <a:gd name="T7" fmla="*/ 254 h 262"/>
              <a:gd name="T8" fmla="*/ 115 w 864"/>
              <a:gd name="T9" fmla="*/ 256 h 262"/>
              <a:gd name="T10" fmla="*/ 126 w 864"/>
              <a:gd name="T11" fmla="*/ 242 h 262"/>
              <a:gd name="T12" fmla="*/ 747 w 864"/>
              <a:gd name="T13" fmla="*/ 224 h 262"/>
              <a:gd name="T14" fmla="*/ 782 w 864"/>
              <a:gd name="T15" fmla="*/ 234 h 262"/>
              <a:gd name="T16" fmla="*/ 805 w 864"/>
              <a:gd name="T17" fmla="*/ 210 h 262"/>
              <a:gd name="T18" fmla="*/ 814 w 864"/>
              <a:gd name="T19" fmla="*/ 215 h 262"/>
              <a:gd name="T20" fmla="*/ 825 w 864"/>
              <a:gd name="T21" fmla="*/ 194 h 262"/>
              <a:gd name="T22" fmla="*/ 23 w 864"/>
              <a:gd name="T23" fmla="*/ 228 h 262"/>
              <a:gd name="T24" fmla="*/ 74 w 864"/>
              <a:gd name="T25" fmla="*/ 240 h 262"/>
              <a:gd name="T26" fmla="*/ 88 w 864"/>
              <a:gd name="T27" fmla="*/ 245 h 262"/>
              <a:gd name="T28" fmla="*/ 104 w 864"/>
              <a:gd name="T29" fmla="*/ 235 h 262"/>
              <a:gd name="T30" fmla="*/ 119 w 864"/>
              <a:gd name="T31" fmla="*/ 220 h 262"/>
              <a:gd name="T32" fmla="*/ 240 w 864"/>
              <a:gd name="T33" fmla="*/ 199 h 262"/>
              <a:gd name="T34" fmla="*/ 234 w 864"/>
              <a:gd name="T35" fmla="*/ 207 h 262"/>
              <a:gd name="T36" fmla="*/ 254 w 864"/>
              <a:gd name="T37" fmla="*/ 218 h 262"/>
              <a:gd name="T38" fmla="*/ 274 w 864"/>
              <a:gd name="T39" fmla="*/ 172 h 262"/>
              <a:gd name="T40" fmla="*/ 290 w 864"/>
              <a:gd name="T41" fmla="*/ 185 h 262"/>
              <a:gd name="T42" fmla="*/ 486 w 864"/>
              <a:gd name="T43" fmla="*/ 146 h 262"/>
              <a:gd name="T44" fmla="*/ 86 w 864"/>
              <a:gd name="T45" fmla="*/ 145 h 262"/>
              <a:gd name="T46" fmla="*/ 433 w 864"/>
              <a:gd name="T47" fmla="*/ 131 h 262"/>
              <a:gd name="T48" fmla="*/ 432 w 864"/>
              <a:gd name="T49" fmla="*/ 139 h 262"/>
              <a:gd name="T50" fmla="*/ 347 w 864"/>
              <a:gd name="T51" fmla="*/ 57 h 262"/>
              <a:gd name="T52" fmla="*/ 809 w 864"/>
              <a:gd name="T53" fmla="*/ 76 h 262"/>
              <a:gd name="T54" fmla="*/ 842 w 864"/>
              <a:gd name="T55" fmla="*/ 98 h 262"/>
              <a:gd name="T56" fmla="*/ 811 w 864"/>
              <a:gd name="T57" fmla="*/ 85 h 262"/>
              <a:gd name="T58" fmla="*/ 737 w 864"/>
              <a:gd name="T59" fmla="*/ 125 h 262"/>
              <a:gd name="T60" fmla="*/ 741 w 864"/>
              <a:gd name="T61" fmla="*/ 165 h 262"/>
              <a:gd name="T62" fmla="*/ 839 w 864"/>
              <a:gd name="T63" fmla="*/ 89 h 262"/>
              <a:gd name="T64" fmla="*/ 864 w 864"/>
              <a:gd name="T65" fmla="*/ 44 h 262"/>
              <a:gd name="T66" fmla="*/ 68 w 864"/>
              <a:gd name="T67" fmla="*/ 127 h 262"/>
              <a:gd name="T68" fmla="*/ 68 w 864"/>
              <a:gd name="T69" fmla="*/ 100 h 262"/>
              <a:gd name="T70" fmla="*/ 365 w 864"/>
              <a:gd name="T71" fmla="*/ 50 h 262"/>
              <a:gd name="T72" fmla="*/ 376 w 864"/>
              <a:gd name="T73" fmla="*/ 113 h 262"/>
              <a:gd name="T74" fmla="*/ 381 w 864"/>
              <a:gd name="T75" fmla="*/ 64 h 262"/>
              <a:gd name="T76" fmla="*/ 699 w 864"/>
              <a:gd name="T77" fmla="*/ 24 h 262"/>
              <a:gd name="T78" fmla="*/ 615 w 864"/>
              <a:gd name="T79" fmla="*/ 137 h 262"/>
              <a:gd name="T80" fmla="*/ 669 w 864"/>
              <a:gd name="T81" fmla="*/ 102 h 262"/>
              <a:gd name="T82" fmla="*/ 751 w 864"/>
              <a:gd name="T83" fmla="*/ 23 h 262"/>
              <a:gd name="T84" fmla="*/ 717 w 864"/>
              <a:gd name="T85" fmla="*/ 20 h 262"/>
              <a:gd name="T86" fmla="*/ 426 w 864"/>
              <a:gd name="T87" fmla="*/ 22 h 262"/>
              <a:gd name="T88" fmla="*/ 433 w 864"/>
              <a:gd name="T89" fmla="*/ 58 h 262"/>
              <a:gd name="T90" fmla="*/ 427 w 864"/>
              <a:gd name="T91" fmla="*/ 76 h 262"/>
              <a:gd name="T92" fmla="*/ 450 w 864"/>
              <a:gd name="T93" fmla="*/ 9 h 262"/>
              <a:gd name="T94" fmla="*/ 158 w 864"/>
              <a:gd name="T95" fmla="*/ 69 h 262"/>
              <a:gd name="T96" fmla="*/ 248 w 864"/>
              <a:gd name="T97" fmla="*/ 137 h 262"/>
              <a:gd name="T98" fmla="*/ 289 w 864"/>
              <a:gd name="T99" fmla="*/ 163 h 262"/>
              <a:gd name="T100" fmla="*/ 283 w 864"/>
              <a:gd name="T101" fmla="*/ 144 h 262"/>
              <a:gd name="T102" fmla="*/ 269 w 864"/>
              <a:gd name="T103" fmla="*/ 0 h 262"/>
              <a:gd name="T104" fmla="*/ 346 w 864"/>
              <a:gd name="T105" fmla="*/ 15 h 262"/>
              <a:gd name="T106" fmla="*/ 343 w 864"/>
              <a:gd name="T107" fmla="*/ 38 h 262"/>
              <a:gd name="T108" fmla="*/ 369 w 864"/>
              <a:gd name="T109" fmla="*/ 19 h 262"/>
              <a:gd name="T110" fmla="*/ 350 w 864"/>
              <a:gd name="T111" fmla="*/ 0 h 262"/>
              <a:gd name="T112" fmla="*/ 476 w 864"/>
              <a:gd name="T113" fmla="*/ 117 h 262"/>
              <a:gd name="T114" fmla="*/ 492 w 864"/>
              <a:gd name="T115" fmla="*/ 129 h 262"/>
              <a:gd name="T116" fmla="*/ 515 w 864"/>
              <a:gd name="T117" fmla="*/ 155 h 262"/>
              <a:gd name="T118" fmla="*/ 546 w 864"/>
              <a:gd name="T119" fmla="*/ 138 h 262"/>
              <a:gd name="T120" fmla="*/ 591 w 864"/>
              <a:gd name="T121" fmla="*/ 22 h 262"/>
              <a:gd name="T122" fmla="*/ 629 w 864"/>
              <a:gd name="T123" fmla="*/ 15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64" h="262">
                <a:moveTo>
                  <a:pt x="237" y="249"/>
                </a:moveTo>
                <a:cubicBezTo>
                  <a:pt x="238" y="250"/>
                  <a:pt x="238" y="252"/>
                  <a:pt x="237" y="253"/>
                </a:cubicBezTo>
                <a:cubicBezTo>
                  <a:pt x="234" y="257"/>
                  <a:pt x="236" y="260"/>
                  <a:pt x="241" y="260"/>
                </a:cubicBezTo>
                <a:cubicBezTo>
                  <a:pt x="242" y="260"/>
                  <a:pt x="243" y="260"/>
                  <a:pt x="244" y="260"/>
                </a:cubicBezTo>
                <a:cubicBezTo>
                  <a:pt x="246" y="259"/>
                  <a:pt x="248" y="259"/>
                  <a:pt x="251" y="259"/>
                </a:cubicBezTo>
                <a:cubicBezTo>
                  <a:pt x="251" y="259"/>
                  <a:pt x="252" y="259"/>
                  <a:pt x="253" y="259"/>
                </a:cubicBezTo>
                <a:cubicBezTo>
                  <a:pt x="254" y="257"/>
                  <a:pt x="255" y="255"/>
                  <a:pt x="255" y="254"/>
                </a:cubicBezTo>
                <a:cubicBezTo>
                  <a:pt x="237" y="249"/>
                  <a:pt x="237" y="249"/>
                  <a:pt x="237" y="249"/>
                </a:cubicBezTo>
                <a:moveTo>
                  <a:pt x="186" y="246"/>
                </a:moveTo>
                <a:cubicBezTo>
                  <a:pt x="185" y="246"/>
                  <a:pt x="183" y="246"/>
                  <a:pt x="182" y="247"/>
                </a:cubicBezTo>
                <a:cubicBezTo>
                  <a:pt x="179" y="248"/>
                  <a:pt x="177" y="250"/>
                  <a:pt x="174" y="252"/>
                </a:cubicBezTo>
                <a:cubicBezTo>
                  <a:pt x="171" y="254"/>
                  <a:pt x="170" y="255"/>
                  <a:pt x="168" y="255"/>
                </a:cubicBezTo>
                <a:cubicBezTo>
                  <a:pt x="166" y="255"/>
                  <a:pt x="164" y="254"/>
                  <a:pt x="161" y="252"/>
                </a:cubicBezTo>
                <a:cubicBezTo>
                  <a:pt x="159" y="251"/>
                  <a:pt x="152" y="250"/>
                  <a:pt x="147" y="250"/>
                </a:cubicBezTo>
                <a:cubicBezTo>
                  <a:pt x="145" y="250"/>
                  <a:pt x="144" y="250"/>
                  <a:pt x="143" y="251"/>
                </a:cubicBezTo>
                <a:cubicBezTo>
                  <a:pt x="141" y="251"/>
                  <a:pt x="140" y="252"/>
                  <a:pt x="140" y="254"/>
                </a:cubicBezTo>
                <a:cubicBezTo>
                  <a:pt x="140" y="257"/>
                  <a:pt x="136" y="258"/>
                  <a:pt x="132" y="259"/>
                </a:cubicBezTo>
                <a:cubicBezTo>
                  <a:pt x="156" y="262"/>
                  <a:pt x="156" y="262"/>
                  <a:pt x="156" y="262"/>
                </a:cubicBezTo>
                <a:cubicBezTo>
                  <a:pt x="156" y="262"/>
                  <a:pt x="156" y="262"/>
                  <a:pt x="156" y="261"/>
                </a:cubicBezTo>
                <a:cubicBezTo>
                  <a:pt x="156" y="259"/>
                  <a:pt x="160" y="259"/>
                  <a:pt x="162" y="259"/>
                </a:cubicBezTo>
                <a:cubicBezTo>
                  <a:pt x="163" y="258"/>
                  <a:pt x="164" y="258"/>
                  <a:pt x="164" y="258"/>
                </a:cubicBezTo>
                <a:cubicBezTo>
                  <a:pt x="166" y="258"/>
                  <a:pt x="167" y="259"/>
                  <a:pt x="168" y="259"/>
                </a:cubicBezTo>
                <a:cubicBezTo>
                  <a:pt x="170" y="260"/>
                  <a:pt x="171" y="260"/>
                  <a:pt x="172" y="260"/>
                </a:cubicBezTo>
                <a:cubicBezTo>
                  <a:pt x="173" y="260"/>
                  <a:pt x="173" y="260"/>
                  <a:pt x="174" y="260"/>
                </a:cubicBezTo>
                <a:cubicBezTo>
                  <a:pt x="177" y="259"/>
                  <a:pt x="178" y="256"/>
                  <a:pt x="182" y="255"/>
                </a:cubicBezTo>
                <a:cubicBezTo>
                  <a:pt x="183" y="254"/>
                  <a:pt x="185" y="254"/>
                  <a:pt x="187" y="254"/>
                </a:cubicBezTo>
                <a:cubicBezTo>
                  <a:pt x="187" y="254"/>
                  <a:pt x="188" y="254"/>
                  <a:pt x="188" y="254"/>
                </a:cubicBezTo>
                <a:cubicBezTo>
                  <a:pt x="189" y="254"/>
                  <a:pt x="190" y="254"/>
                  <a:pt x="191" y="254"/>
                </a:cubicBezTo>
                <a:cubicBezTo>
                  <a:pt x="193" y="254"/>
                  <a:pt x="194" y="253"/>
                  <a:pt x="195" y="252"/>
                </a:cubicBezTo>
                <a:cubicBezTo>
                  <a:pt x="195" y="250"/>
                  <a:pt x="195" y="248"/>
                  <a:pt x="191" y="247"/>
                </a:cubicBezTo>
                <a:cubicBezTo>
                  <a:pt x="190" y="246"/>
                  <a:pt x="188" y="246"/>
                  <a:pt x="186" y="246"/>
                </a:cubicBezTo>
                <a:moveTo>
                  <a:pt x="126" y="242"/>
                </a:moveTo>
                <a:cubicBezTo>
                  <a:pt x="123" y="242"/>
                  <a:pt x="120" y="243"/>
                  <a:pt x="119" y="244"/>
                </a:cubicBezTo>
                <a:cubicBezTo>
                  <a:pt x="119" y="246"/>
                  <a:pt x="119" y="248"/>
                  <a:pt x="118" y="250"/>
                </a:cubicBezTo>
                <a:cubicBezTo>
                  <a:pt x="118" y="252"/>
                  <a:pt x="118" y="254"/>
                  <a:pt x="115" y="256"/>
                </a:cubicBezTo>
                <a:cubicBezTo>
                  <a:pt x="115" y="256"/>
                  <a:pt x="115" y="256"/>
                  <a:pt x="114" y="256"/>
                </a:cubicBezTo>
                <a:cubicBezTo>
                  <a:pt x="123" y="257"/>
                  <a:pt x="123" y="257"/>
                  <a:pt x="123" y="257"/>
                </a:cubicBezTo>
                <a:cubicBezTo>
                  <a:pt x="123" y="257"/>
                  <a:pt x="123" y="257"/>
                  <a:pt x="122" y="257"/>
                </a:cubicBezTo>
                <a:cubicBezTo>
                  <a:pt x="121" y="254"/>
                  <a:pt x="121" y="251"/>
                  <a:pt x="125" y="249"/>
                </a:cubicBezTo>
                <a:cubicBezTo>
                  <a:pt x="127" y="249"/>
                  <a:pt x="128" y="248"/>
                  <a:pt x="129" y="247"/>
                </a:cubicBezTo>
                <a:cubicBezTo>
                  <a:pt x="130" y="245"/>
                  <a:pt x="132" y="243"/>
                  <a:pt x="129" y="242"/>
                </a:cubicBezTo>
                <a:cubicBezTo>
                  <a:pt x="128" y="242"/>
                  <a:pt x="127" y="242"/>
                  <a:pt x="126" y="242"/>
                </a:cubicBezTo>
                <a:moveTo>
                  <a:pt x="825" y="194"/>
                </a:moveTo>
                <a:cubicBezTo>
                  <a:pt x="713" y="225"/>
                  <a:pt x="713" y="225"/>
                  <a:pt x="713" y="225"/>
                </a:cubicBezTo>
                <a:cubicBezTo>
                  <a:pt x="712" y="228"/>
                  <a:pt x="712" y="230"/>
                  <a:pt x="717" y="232"/>
                </a:cubicBezTo>
                <a:cubicBezTo>
                  <a:pt x="717" y="232"/>
                  <a:pt x="717" y="232"/>
                  <a:pt x="717" y="232"/>
                </a:cubicBezTo>
                <a:cubicBezTo>
                  <a:pt x="717" y="232"/>
                  <a:pt x="717" y="232"/>
                  <a:pt x="717" y="232"/>
                </a:cubicBezTo>
                <a:cubicBezTo>
                  <a:pt x="717" y="230"/>
                  <a:pt x="717" y="228"/>
                  <a:pt x="724" y="228"/>
                </a:cubicBezTo>
                <a:cubicBezTo>
                  <a:pt x="732" y="227"/>
                  <a:pt x="740" y="226"/>
                  <a:pt x="747" y="224"/>
                </a:cubicBezTo>
                <a:cubicBezTo>
                  <a:pt x="749" y="224"/>
                  <a:pt x="751" y="223"/>
                  <a:pt x="753" y="223"/>
                </a:cubicBezTo>
                <a:cubicBezTo>
                  <a:pt x="756" y="223"/>
                  <a:pt x="758" y="224"/>
                  <a:pt x="759" y="227"/>
                </a:cubicBezTo>
                <a:cubicBezTo>
                  <a:pt x="761" y="232"/>
                  <a:pt x="766" y="234"/>
                  <a:pt x="775" y="234"/>
                </a:cubicBezTo>
                <a:cubicBezTo>
                  <a:pt x="777" y="234"/>
                  <a:pt x="780" y="235"/>
                  <a:pt x="782" y="235"/>
                </a:cubicBezTo>
                <a:cubicBezTo>
                  <a:pt x="782" y="235"/>
                  <a:pt x="782" y="235"/>
                  <a:pt x="782" y="235"/>
                </a:cubicBezTo>
                <a:cubicBezTo>
                  <a:pt x="782" y="235"/>
                  <a:pt x="782" y="234"/>
                  <a:pt x="782" y="234"/>
                </a:cubicBezTo>
                <a:cubicBezTo>
                  <a:pt x="782" y="234"/>
                  <a:pt x="782" y="234"/>
                  <a:pt x="782" y="234"/>
                </a:cubicBezTo>
                <a:cubicBezTo>
                  <a:pt x="784" y="230"/>
                  <a:pt x="787" y="226"/>
                  <a:pt x="784" y="221"/>
                </a:cubicBezTo>
                <a:cubicBezTo>
                  <a:pt x="783" y="219"/>
                  <a:pt x="785" y="216"/>
                  <a:pt x="790" y="215"/>
                </a:cubicBezTo>
                <a:cubicBezTo>
                  <a:pt x="794" y="215"/>
                  <a:pt x="796" y="213"/>
                  <a:pt x="794" y="211"/>
                </a:cubicBezTo>
                <a:cubicBezTo>
                  <a:pt x="793" y="210"/>
                  <a:pt x="792" y="209"/>
                  <a:pt x="795" y="208"/>
                </a:cubicBezTo>
                <a:cubicBezTo>
                  <a:pt x="797" y="207"/>
                  <a:pt x="799" y="207"/>
                  <a:pt x="801" y="207"/>
                </a:cubicBezTo>
                <a:cubicBezTo>
                  <a:pt x="802" y="207"/>
                  <a:pt x="803" y="207"/>
                  <a:pt x="804" y="207"/>
                </a:cubicBezTo>
                <a:cubicBezTo>
                  <a:pt x="806" y="208"/>
                  <a:pt x="806" y="209"/>
                  <a:pt x="805" y="210"/>
                </a:cubicBezTo>
                <a:cubicBezTo>
                  <a:pt x="801" y="215"/>
                  <a:pt x="804" y="220"/>
                  <a:pt x="799" y="225"/>
                </a:cubicBezTo>
                <a:cubicBezTo>
                  <a:pt x="810" y="225"/>
                  <a:pt x="819" y="225"/>
                  <a:pt x="825" y="219"/>
                </a:cubicBezTo>
                <a:cubicBezTo>
                  <a:pt x="826" y="217"/>
                  <a:pt x="828" y="216"/>
                  <a:pt x="825" y="214"/>
                </a:cubicBezTo>
                <a:cubicBezTo>
                  <a:pt x="824" y="213"/>
                  <a:pt x="823" y="213"/>
                  <a:pt x="822" y="213"/>
                </a:cubicBezTo>
                <a:cubicBezTo>
                  <a:pt x="821" y="213"/>
                  <a:pt x="820" y="213"/>
                  <a:pt x="818" y="214"/>
                </a:cubicBezTo>
                <a:cubicBezTo>
                  <a:pt x="817" y="214"/>
                  <a:pt x="816" y="214"/>
                  <a:pt x="815" y="214"/>
                </a:cubicBezTo>
                <a:cubicBezTo>
                  <a:pt x="815" y="215"/>
                  <a:pt x="815" y="215"/>
                  <a:pt x="814" y="215"/>
                </a:cubicBezTo>
                <a:cubicBezTo>
                  <a:pt x="813" y="215"/>
                  <a:pt x="812" y="214"/>
                  <a:pt x="811" y="214"/>
                </a:cubicBezTo>
                <a:cubicBezTo>
                  <a:pt x="810" y="212"/>
                  <a:pt x="811" y="211"/>
                  <a:pt x="813" y="211"/>
                </a:cubicBezTo>
                <a:cubicBezTo>
                  <a:pt x="819" y="210"/>
                  <a:pt x="823" y="208"/>
                  <a:pt x="829" y="207"/>
                </a:cubicBezTo>
                <a:cubicBezTo>
                  <a:pt x="833" y="207"/>
                  <a:pt x="837" y="208"/>
                  <a:pt x="838" y="205"/>
                </a:cubicBezTo>
                <a:cubicBezTo>
                  <a:pt x="839" y="202"/>
                  <a:pt x="837" y="199"/>
                  <a:pt x="833" y="197"/>
                </a:cubicBezTo>
                <a:cubicBezTo>
                  <a:pt x="832" y="197"/>
                  <a:pt x="831" y="197"/>
                  <a:pt x="831" y="197"/>
                </a:cubicBezTo>
                <a:cubicBezTo>
                  <a:pt x="828" y="196"/>
                  <a:pt x="826" y="195"/>
                  <a:pt x="825" y="194"/>
                </a:cubicBezTo>
                <a:moveTo>
                  <a:pt x="0" y="184"/>
                </a:moveTo>
                <a:cubicBezTo>
                  <a:pt x="0" y="226"/>
                  <a:pt x="0" y="226"/>
                  <a:pt x="0" y="226"/>
                </a:cubicBezTo>
                <a:cubicBezTo>
                  <a:pt x="0" y="226"/>
                  <a:pt x="0" y="226"/>
                  <a:pt x="0" y="226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19"/>
                  <a:pt x="2" y="219"/>
                  <a:pt x="3" y="219"/>
                </a:cubicBezTo>
                <a:cubicBezTo>
                  <a:pt x="5" y="219"/>
                  <a:pt x="6" y="219"/>
                  <a:pt x="9" y="220"/>
                </a:cubicBezTo>
                <a:cubicBezTo>
                  <a:pt x="14" y="223"/>
                  <a:pt x="21" y="224"/>
                  <a:pt x="23" y="228"/>
                </a:cubicBezTo>
                <a:cubicBezTo>
                  <a:pt x="24" y="230"/>
                  <a:pt x="26" y="231"/>
                  <a:pt x="29" y="231"/>
                </a:cubicBezTo>
                <a:cubicBezTo>
                  <a:pt x="30" y="231"/>
                  <a:pt x="31" y="231"/>
                  <a:pt x="33" y="230"/>
                </a:cubicBezTo>
                <a:cubicBezTo>
                  <a:pt x="41" y="226"/>
                  <a:pt x="51" y="228"/>
                  <a:pt x="61" y="225"/>
                </a:cubicBezTo>
                <a:cubicBezTo>
                  <a:pt x="58" y="231"/>
                  <a:pt x="58" y="235"/>
                  <a:pt x="60" y="239"/>
                </a:cubicBezTo>
                <a:cubicBezTo>
                  <a:pt x="62" y="241"/>
                  <a:pt x="62" y="242"/>
                  <a:pt x="64" y="242"/>
                </a:cubicBezTo>
                <a:cubicBezTo>
                  <a:pt x="66" y="242"/>
                  <a:pt x="68" y="241"/>
                  <a:pt x="70" y="241"/>
                </a:cubicBezTo>
                <a:cubicBezTo>
                  <a:pt x="71" y="240"/>
                  <a:pt x="72" y="240"/>
                  <a:pt x="74" y="240"/>
                </a:cubicBezTo>
                <a:cubicBezTo>
                  <a:pt x="75" y="243"/>
                  <a:pt x="72" y="244"/>
                  <a:pt x="68" y="245"/>
                </a:cubicBezTo>
                <a:cubicBezTo>
                  <a:pt x="66" y="246"/>
                  <a:pt x="64" y="246"/>
                  <a:pt x="61" y="246"/>
                </a:cubicBezTo>
                <a:cubicBezTo>
                  <a:pt x="59" y="246"/>
                  <a:pt x="58" y="247"/>
                  <a:pt x="57" y="248"/>
                </a:cubicBezTo>
                <a:cubicBezTo>
                  <a:pt x="79" y="251"/>
                  <a:pt x="79" y="251"/>
                  <a:pt x="79" y="251"/>
                </a:cubicBezTo>
                <a:cubicBezTo>
                  <a:pt x="79" y="250"/>
                  <a:pt x="80" y="249"/>
                  <a:pt x="80" y="248"/>
                </a:cubicBezTo>
                <a:cubicBezTo>
                  <a:pt x="81" y="246"/>
                  <a:pt x="83" y="245"/>
                  <a:pt x="86" y="245"/>
                </a:cubicBezTo>
                <a:cubicBezTo>
                  <a:pt x="87" y="245"/>
                  <a:pt x="87" y="245"/>
                  <a:pt x="88" y="245"/>
                </a:cubicBezTo>
                <a:cubicBezTo>
                  <a:pt x="93" y="245"/>
                  <a:pt x="93" y="247"/>
                  <a:pt x="94" y="250"/>
                </a:cubicBezTo>
                <a:cubicBezTo>
                  <a:pt x="94" y="251"/>
                  <a:pt x="93" y="252"/>
                  <a:pt x="93" y="253"/>
                </a:cubicBezTo>
                <a:cubicBezTo>
                  <a:pt x="107" y="255"/>
                  <a:pt x="107" y="255"/>
                  <a:pt x="107" y="255"/>
                </a:cubicBezTo>
                <a:cubicBezTo>
                  <a:pt x="104" y="252"/>
                  <a:pt x="105" y="251"/>
                  <a:pt x="109" y="248"/>
                </a:cubicBezTo>
                <a:cubicBezTo>
                  <a:pt x="112" y="246"/>
                  <a:pt x="114" y="237"/>
                  <a:pt x="112" y="236"/>
                </a:cubicBezTo>
                <a:cubicBezTo>
                  <a:pt x="111" y="235"/>
                  <a:pt x="110" y="234"/>
                  <a:pt x="108" y="234"/>
                </a:cubicBezTo>
                <a:cubicBezTo>
                  <a:pt x="107" y="234"/>
                  <a:pt x="106" y="234"/>
                  <a:pt x="104" y="235"/>
                </a:cubicBezTo>
                <a:cubicBezTo>
                  <a:pt x="101" y="236"/>
                  <a:pt x="100" y="238"/>
                  <a:pt x="95" y="239"/>
                </a:cubicBezTo>
                <a:cubicBezTo>
                  <a:pt x="96" y="236"/>
                  <a:pt x="97" y="233"/>
                  <a:pt x="99" y="231"/>
                </a:cubicBezTo>
                <a:cubicBezTo>
                  <a:pt x="102" y="228"/>
                  <a:pt x="105" y="226"/>
                  <a:pt x="110" y="226"/>
                </a:cubicBezTo>
                <a:cubicBezTo>
                  <a:pt x="111" y="226"/>
                  <a:pt x="112" y="226"/>
                  <a:pt x="113" y="226"/>
                </a:cubicBezTo>
                <a:cubicBezTo>
                  <a:pt x="114" y="226"/>
                  <a:pt x="114" y="226"/>
                  <a:pt x="115" y="226"/>
                </a:cubicBezTo>
                <a:cubicBezTo>
                  <a:pt x="117" y="226"/>
                  <a:pt x="119" y="226"/>
                  <a:pt x="121" y="224"/>
                </a:cubicBezTo>
                <a:cubicBezTo>
                  <a:pt x="122" y="222"/>
                  <a:pt x="121" y="221"/>
                  <a:pt x="119" y="220"/>
                </a:cubicBezTo>
                <a:cubicBezTo>
                  <a:pt x="116" y="217"/>
                  <a:pt x="112" y="215"/>
                  <a:pt x="106" y="214"/>
                </a:cubicBezTo>
                <a:cubicBezTo>
                  <a:pt x="100" y="213"/>
                  <a:pt x="96" y="212"/>
                  <a:pt x="94" y="209"/>
                </a:cubicBezTo>
                <a:cubicBezTo>
                  <a:pt x="0" y="184"/>
                  <a:pt x="0" y="184"/>
                  <a:pt x="0" y="184"/>
                </a:cubicBezTo>
                <a:moveTo>
                  <a:pt x="241" y="201"/>
                </a:moveTo>
                <a:cubicBezTo>
                  <a:pt x="240" y="201"/>
                  <a:pt x="240" y="201"/>
                  <a:pt x="240" y="201"/>
                </a:cubicBezTo>
                <a:cubicBezTo>
                  <a:pt x="239" y="201"/>
                  <a:pt x="238" y="201"/>
                  <a:pt x="238" y="200"/>
                </a:cubicBezTo>
                <a:cubicBezTo>
                  <a:pt x="238" y="199"/>
                  <a:pt x="239" y="199"/>
                  <a:pt x="240" y="199"/>
                </a:cubicBezTo>
                <a:cubicBezTo>
                  <a:pt x="240" y="199"/>
                  <a:pt x="240" y="199"/>
                  <a:pt x="241" y="199"/>
                </a:cubicBezTo>
                <a:cubicBezTo>
                  <a:pt x="242" y="199"/>
                  <a:pt x="243" y="199"/>
                  <a:pt x="243" y="200"/>
                </a:cubicBezTo>
                <a:cubicBezTo>
                  <a:pt x="243" y="201"/>
                  <a:pt x="242" y="201"/>
                  <a:pt x="241" y="201"/>
                </a:cubicBezTo>
                <a:moveTo>
                  <a:pt x="235" y="184"/>
                </a:moveTo>
                <a:cubicBezTo>
                  <a:pt x="235" y="185"/>
                  <a:pt x="234" y="187"/>
                  <a:pt x="230" y="189"/>
                </a:cubicBezTo>
                <a:cubicBezTo>
                  <a:pt x="227" y="190"/>
                  <a:pt x="226" y="191"/>
                  <a:pt x="225" y="192"/>
                </a:cubicBezTo>
                <a:cubicBezTo>
                  <a:pt x="223" y="196"/>
                  <a:pt x="228" y="205"/>
                  <a:pt x="234" y="207"/>
                </a:cubicBezTo>
                <a:cubicBezTo>
                  <a:pt x="242" y="210"/>
                  <a:pt x="246" y="212"/>
                  <a:pt x="242" y="218"/>
                </a:cubicBezTo>
                <a:cubicBezTo>
                  <a:pt x="243" y="218"/>
                  <a:pt x="243" y="218"/>
                  <a:pt x="243" y="218"/>
                </a:cubicBezTo>
                <a:cubicBezTo>
                  <a:pt x="249" y="217"/>
                  <a:pt x="250" y="215"/>
                  <a:pt x="252" y="213"/>
                </a:cubicBezTo>
                <a:cubicBezTo>
                  <a:pt x="252" y="212"/>
                  <a:pt x="253" y="211"/>
                  <a:pt x="255" y="211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57" y="211"/>
                  <a:pt x="258" y="213"/>
                  <a:pt x="258" y="214"/>
                </a:cubicBezTo>
                <a:cubicBezTo>
                  <a:pt x="258" y="216"/>
                  <a:pt x="256" y="217"/>
                  <a:pt x="254" y="218"/>
                </a:cubicBezTo>
                <a:cubicBezTo>
                  <a:pt x="251" y="219"/>
                  <a:pt x="250" y="220"/>
                  <a:pt x="251" y="222"/>
                </a:cubicBezTo>
                <a:cubicBezTo>
                  <a:pt x="265" y="228"/>
                  <a:pt x="265" y="228"/>
                  <a:pt x="265" y="228"/>
                </a:cubicBezTo>
                <a:cubicBezTo>
                  <a:pt x="265" y="228"/>
                  <a:pt x="266" y="228"/>
                  <a:pt x="266" y="227"/>
                </a:cubicBezTo>
                <a:cubicBezTo>
                  <a:pt x="268" y="227"/>
                  <a:pt x="269" y="226"/>
                  <a:pt x="270" y="226"/>
                </a:cubicBezTo>
                <a:cubicBezTo>
                  <a:pt x="274" y="221"/>
                  <a:pt x="277" y="216"/>
                  <a:pt x="281" y="211"/>
                </a:cubicBezTo>
                <a:cubicBezTo>
                  <a:pt x="235" y="184"/>
                  <a:pt x="235" y="184"/>
                  <a:pt x="235" y="184"/>
                </a:cubicBezTo>
                <a:moveTo>
                  <a:pt x="274" y="172"/>
                </a:moveTo>
                <a:cubicBezTo>
                  <a:pt x="286" y="182"/>
                  <a:pt x="286" y="182"/>
                  <a:pt x="286" y="182"/>
                </a:cubicBezTo>
                <a:cubicBezTo>
                  <a:pt x="286" y="181"/>
                  <a:pt x="286" y="181"/>
                  <a:pt x="286" y="181"/>
                </a:cubicBezTo>
                <a:cubicBezTo>
                  <a:pt x="289" y="175"/>
                  <a:pt x="288" y="174"/>
                  <a:pt x="278" y="172"/>
                </a:cubicBezTo>
                <a:cubicBezTo>
                  <a:pt x="277" y="172"/>
                  <a:pt x="276" y="172"/>
                  <a:pt x="274" y="172"/>
                </a:cubicBezTo>
                <a:moveTo>
                  <a:pt x="306" y="169"/>
                </a:moveTo>
                <a:cubicBezTo>
                  <a:pt x="305" y="175"/>
                  <a:pt x="300" y="180"/>
                  <a:pt x="294" y="184"/>
                </a:cubicBezTo>
                <a:cubicBezTo>
                  <a:pt x="292" y="184"/>
                  <a:pt x="291" y="185"/>
                  <a:pt x="290" y="185"/>
                </a:cubicBezTo>
                <a:cubicBezTo>
                  <a:pt x="299" y="192"/>
                  <a:pt x="299" y="192"/>
                  <a:pt x="299" y="192"/>
                </a:cubicBezTo>
                <a:cubicBezTo>
                  <a:pt x="304" y="187"/>
                  <a:pt x="309" y="183"/>
                  <a:pt x="315" y="178"/>
                </a:cubicBezTo>
                <a:cubicBezTo>
                  <a:pt x="306" y="169"/>
                  <a:pt x="306" y="169"/>
                  <a:pt x="306" y="169"/>
                </a:cubicBezTo>
                <a:moveTo>
                  <a:pt x="489" y="138"/>
                </a:moveTo>
                <a:cubicBezTo>
                  <a:pt x="488" y="138"/>
                  <a:pt x="487" y="138"/>
                  <a:pt x="486" y="139"/>
                </a:cubicBezTo>
                <a:cubicBezTo>
                  <a:pt x="481" y="140"/>
                  <a:pt x="478" y="141"/>
                  <a:pt x="478" y="144"/>
                </a:cubicBezTo>
                <a:cubicBezTo>
                  <a:pt x="480" y="145"/>
                  <a:pt x="483" y="146"/>
                  <a:pt x="486" y="146"/>
                </a:cubicBezTo>
                <a:cubicBezTo>
                  <a:pt x="489" y="138"/>
                  <a:pt x="489" y="138"/>
                  <a:pt x="489" y="138"/>
                </a:cubicBezTo>
                <a:moveTo>
                  <a:pt x="81" y="131"/>
                </a:moveTo>
                <a:cubicBezTo>
                  <a:pt x="78" y="133"/>
                  <a:pt x="82" y="133"/>
                  <a:pt x="83" y="134"/>
                </a:cubicBezTo>
                <a:cubicBezTo>
                  <a:pt x="83" y="135"/>
                  <a:pt x="84" y="136"/>
                  <a:pt x="83" y="136"/>
                </a:cubicBezTo>
                <a:cubicBezTo>
                  <a:pt x="79" y="138"/>
                  <a:pt x="75" y="140"/>
                  <a:pt x="71" y="142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3" y="146"/>
                  <a:pt x="85" y="145"/>
                  <a:pt x="86" y="145"/>
                </a:cubicBezTo>
                <a:cubicBezTo>
                  <a:pt x="93" y="140"/>
                  <a:pt x="91" y="134"/>
                  <a:pt x="81" y="131"/>
                </a:cubicBezTo>
                <a:moveTo>
                  <a:pt x="432" y="131"/>
                </a:moveTo>
                <a:cubicBezTo>
                  <a:pt x="431" y="131"/>
                  <a:pt x="430" y="131"/>
                  <a:pt x="430" y="130"/>
                </a:cubicBezTo>
                <a:cubicBezTo>
                  <a:pt x="430" y="129"/>
                  <a:pt x="431" y="129"/>
                  <a:pt x="432" y="129"/>
                </a:cubicBezTo>
                <a:cubicBezTo>
                  <a:pt x="432" y="129"/>
                  <a:pt x="432" y="129"/>
                  <a:pt x="432" y="129"/>
                </a:cubicBezTo>
                <a:cubicBezTo>
                  <a:pt x="433" y="129"/>
                  <a:pt x="434" y="129"/>
                  <a:pt x="435" y="130"/>
                </a:cubicBezTo>
                <a:cubicBezTo>
                  <a:pt x="435" y="130"/>
                  <a:pt x="434" y="131"/>
                  <a:pt x="433" y="131"/>
                </a:cubicBezTo>
                <a:cubicBezTo>
                  <a:pt x="433" y="131"/>
                  <a:pt x="432" y="131"/>
                  <a:pt x="432" y="131"/>
                </a:cubicBezTo>
                <a:moveTo>
                  <a:pt x="426" y="121"/>
                </a:moveTo>
                <a:cubicBezTo>
                  <a:pt x="425" y="121"/>
                  <a:pt x="424" y="121"/>
                  <a:pt x="423" y="121"/>
                </a:cubicBezTo>
                <a:cubicBezTo>
                  <a:pt x="422" y="121"/>
                  <a:pt x="422" y="121"/>
                  <a:pt x="421" y="121"/>
                </a:cubicBezTo>
                <a:cubicBezTo>
                  <a:pt x="421" y="121"/>
                  <a:pt x="421" y="121"/>
                  <a:pt x="421" y="121"/>
                </a:cubicBezTo>
                <a:cubicBezTo>
                  <a:pt x="422" y="139"/>
                  <a:pt x="422" y="139"/>
                  <a:pt x="422" y="139"/>
                </a:cubicBezTo>
                <a:cubicBezTo>
                  <a:pt x="425" y="139"/>
                  <a:pt x="429" y="139"/>
                  <a:pt x="432" y="139"/>
                </a:cubicBezTo>
                <a:cubicBezTo>
                  <a:pt x="435" y="139"/>
                  <a:pt x="439" y="139"/>
                  <a:pt x="442" y="139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3" y="125"/>
                  <a:pt x="442" y="125"/>
                  <a:pt x="442" y="125"/>
                </a:cubicBezTo>
                <a:cubicBezTo>
                  <a:pt x="441" y="125"/>
                  <a:pt x="440" y="125"/>
                  <a:pt x="439" y="125"/>
                </a:cubicBezTo>
                <a:cubicBezTo>
                  <a:pt x="437" y="125"/>
                  <a:pt x="435" y="125"/>
                  <a:pt x="434" y="124"/>
                </a:cubicBezTo>
                <a:cubicBezTo>
                  <a:pt x="432" y="122"/>
                  <a:pt x="430" y="121"/>
                  <a:pt x="426" y="121"/>
                </a:cubicBezTo>
                <a:moveTo>
                  <a:pt x="347" y="57"/>
                </a:moveTo>
                <a:cubicBezTo>
                  <a:pt x="350" y="66"/>
                  <a:pt x="350" y="66"/>
                  <a:pt x="350" y="66"/>
                </a:cubicBezTo>
                <a:cubicBezTo>
                  <a:pt x="350" y="66"/>
                  <a:pt x="350" y="66"/>
                  <a:pt x="350" y="66"/>
                </a:cubicBezTo>
                <a:cubicBezTo>
                  <a:pt x="351" y="60"/>
                  <a:pt x="352" y="58"/>
                  <a:pt x="347" y="57"/>
                </a:cubicBezTo>
                <a:moveTo>
                  <a:pt x="864" y="44"/>
                </a:moveTo>
                <a:cubicBezTo>
                  <a:pt x="863" y="44"/>
                  <a:pt x="862" y="45"/>
                  <a:pt x="861" y="45"/>
                </a:cubicBezTo>
                <a:cubicBezTo>
                  <a:pt x="809" y="76"/>
                  <a:pt x="809" y="76"/>
                  <a:pt x="809" y="76"/>
                </a:cubicBezTo>
                <a:cubicBezTo>
                  <a:pt x="809" y="76"/>
                  <a:pt x="809" y="76"/>
                  <a:pt x="809" y="76"/>
                </a:cubicBezTo>
                <a:cubicBezTo>
                  <a:pt x="811" y="76"/>
                  <a:pt x="813" y="77"/>
                  <a:pt x="816" y="79"/>
                </a:cubicBezTo>
                <a:cubicBezTo>
                  <a:pt x="817" y="80"/>
                  <a:pt x="818" y="82"/>
                  <a:pt x="821" y="82"/>
                </a:cubicBezTo>
                <a:cubicBezTo>
                  <a:pt x="826" y="83"/>
                  <a:pt x="827" y="85"/>
                  <a:pt x="830" y="88"/>
                </a:cubicBezTo>
                <a:cubicBezTo>
                  <a:pt x="832" y="90"/>
                  <a:pt x="833" y="93"/>
                  <a:pt x="839" y="93"/>
                </a:cubicBezTo>
                <a:cubicBezTo>
                  <a:pt x="840" y="93"/>
                  <a:pt x="840" y="93"/>
                  <a:pt x="840" y="93"/>
                </a:cubicBezTo>
                <a:cubicBezTo>
                  <a:pt x="840" y="93"/>
                  <a:pt x="840" y="93"/>
                  <a:pt x="840" y="93"/>
                </a:cubicBezTo>
                <a:cubicBezTo>
                  <a:pt x="845" y="93"/>
                  <a:pt x="846" y="96"/>
                  <a:pt x="842" y="98"/>
                </a:cubicBezTo>
                <a:cubicBezTo>
                  <a:pt x="838" y="100"/>
                  <a:pt x="834" y="101"/>
                  <a:pt x="829" y="101"/>
                </a:cubicBezTo>
                <a:cubicBezTo>
                  <a:pt x="826" y="101"/>
                  <a:pt x="824" y="101"/>
                  <a:pt x="821" y="100"/>
                </a:cubicBezTo>
                <a:cubicBezTo>
                  <a:pt x="818" y="100"/>
                  <a:pt x="816" y="99"/>
                  <a:pt x="814" y="98"/>
                </a:cubicBezTo>
                <a:cubicBezTo>
                  <a:pt x="807" y="95"/>
                  <a:pt x="807" y="95"/>
                  <a:pt x="812" y="91"/>
                </a:cubicBezTo>
                <a:cubicBezTo>
                  <a:pt x="813" y="90"/>
                  <a:pt x="814" y="90"/>
                  <a:pt x="814" y="89"/>
                </a:cubicBezTo>
                <a:cubicBezTo>
                  <a:pt x="815" y="88"/>
                  <a:pt x="816" y="87"/>
                  <a:pt x="814" y="86"/>
                </a:cubicBezTo>
                <a:cubicBezTo>
                  <a:pt x="814" y="86"/>
                  <a:pt x="812" y="85"/>
                  <a:pt x="811" y="85"/>
                </a:cubicBezTo>
                <a:cubicBezTo>
                  <a:pt x="811" y="85"/>
                  <a:pt x="810" y="86"/>
                  <a:pt x="809" y="86"/>
                </a:cubicBezTo>
                <a:cubicBezTo>
                  <a:pt x="806" y="87"/>
                  <a:pt x="803" y="88"/>
                  <a:pt x="800" y="89"/>
                </a:cubicBezTo>
                <a:cubicBezTo>
                  <a:pt x="794" y="91"/>
                  <a:pt x="789" y="93"/>
                  <a:pt x="783" y="93"/>
                </a:cubicBezTo>
                <a:cubicBezTo>
                  <a:pt x="782" y="93"/>
                  <a:pt x="781" y="93"/>
                  <a:pt x="781" y="93"/>
                </a:cubicBezTo>
                <a:cubicBezTo>
                  <a:pt x="733" y="122"/>
                  <a:pt x="733" y="122"/>
                  <a:pt x="733" y="122"/>
                </a:cubicBezTo>
                <a:cubicBezTo>
                  <a:pt x="733" y="122"/>
                  <a:pt x="733" y="122"/>
                  <a:pt x="733" y="122"/>
                </a:cubicBezTo>
                <a:cubicBezTo>
                  <a:pt x="733" y="123"/>
                  <a:pt x="733" y="125"/>
                  <a:pt x="737" y="125"/>
                </a:cubicBezTo>
                <a:cubicBezTo>
                  <a:pt x="737" y="125"/>
                  <a:pt x="737" y="125"/>
                  <a:pt x="737" y="125"/>
                </a:cubicBezTo>
                <a:cubicBezTo>
                  <a:pt x="737" y="125"/>
                  <a:pt x="737" y="125"/>
                  <a:pt x="738" y="125"/>
                </a:cubicBezTo>
                <a:cubicBezTo>
                  <a:pt x="744" y="125"/>
                  <a:pt x="744" y="128"/>
                  <a:pt x="744" y="130"/>
                </a:cubicBezTo>
                <a:cubicBezTo>
                  <a:pt x="744" y="137"/>
                  <a:pt x="743" y="144"/>
                  <a:pt x="747" y="150"/>
                </a:cubicBezTo>
                <a:cubicBezTo>
                  <a:pt x="748" y="152"/>
                  <a:pt x="747" y="153"/>
                  <a:pt x="745" y="155"/>
                </a:cubicBezTo>
                <a:cubicBezTo>
                  <a:pt x="743" y="156"/>
                  <a:pt x="742" y="158"/>
                  <a:pt x="741" y="159"/>
                </a:cubicBezTo>
                <a:cubicBezTo>
                  <a:pt x="740" y="162"/>
                  <a:pt x="740" y="164"/>
                  <a:pt x="741" y="165"/>
                </a:cubicBezTo>
                <a:cubicBezTo>
                  <a:pt x="864" y="111"/>
                  <a:pt x="864" y="111"/>
                  <a:pt x="864" y="111"/>
                </a:cubicBezTo>
                <a:cubicBezTo>
                  <a:pt x="864" y="107"/>
                  <a:pt x="864" y="107"/>
                  <a:pt x="864" y="107"/>
                </a:cubicBezTo>
                <a:cubicBezTo>
                  <a:pt x="861" y="105"/>
                  <a:pt x="860" y="104"/>
                  <a:pt x="862" y="101"/>
                </a:cubicBezTo>
                <a:cubicBezTo>
                  <a:pt x="864" y="100"/>
                  <a:pt x="862" y="99"/>
                  <a:pt x="861" y="98"/>
                </a:cubicBezTo>
                <a:cubicBezTo>
                  <a:pt x="854" y="94"/>
                  <a:pt x="850" y="89"/>
                  <a:pt x="840" y="89"/>
                </a:cubicBezTo>
                <a:cubicBezTo>
                  <a:pt x="840" y="89"/>
                  <a:pt x="839" y="89"/>
                  <a:pt x="839" y="89"/>
                </a:cubicBezTo>
                <a:cubicBezTo>
                  <a:pt x="839" y="89"/>
                  <a:pt x="839" y="89"/>
                  <a:pt x="839" y="89"/>
                </a:cubicBezTo>
                <a:cubicBezTo>
                  <a:pt x="837" y="89"/>
                  <a:pt x="836" y="88"/>
                  <a:pt x="836" y="87"/>
                </a:cubicBezTo>
                <a:cubicBezTo>
                  <a:pt x="835" y="86"/>
                  <a:pt x="836" y="85"/>
                  <a:pt x="838" y="85"/>
                </a:cubicBezTo>
                <a:cubicBezTo>
                  <a:pt x="844" y="82"/>
                  <a:pt x="848" y="79"/>
                  <a:pt x="852" y="75"/>
                </a:cubicBezTo>
                <a:cubicBezTo>
                  <a:pt x="854" y="73"/>
                  <a:pt x="855" y="71"/>
                  <a:pt x="853" y="69"/>
                </a:cubicBezTo>
                <a:cubicBezTo>
                  <a:pt x="850" y="66"/>
                  <a:pt x="853" y="64"/>
                  <a:pt x="857" y="64"/>
                </a:cubicBezTo>
                <a:cubicBezTo>
                  <a:pt x="860" y="63"/>
                  <a:pt x="862" y="63"/>
                  <a:pt x="864" y="62"/>
                </a:cubicBezTo>
                <a:cubicBezTo>
                  <a:pt x="864" y="44"/>
                  <a:pt x="864" y="44"/>
                  <a:pt x="864" y="44"/>
                </a:cubicBezTo>
                <a:moveTo>
                  <a:pt x="0" y="43"/>
                </a:moveTo>
                <a:cubicBezTo>
                  <a:pt x="0" y="111"/>
                  <a:pt x="0" y="111"/>
                  <a:pt x="0" y="111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60" y="137"/>
                  <a:pt x="59" y="136"/>
                  <a:pt x="59" y="136"/>
                </a:cubicBezTo>
                <a:cubicBezTo>
                  <a:pt x="59" y="132"/>
                  <a:pt x="64" y="130"/>
                  <a:pt x="64" y="126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66" y="126"/>
                  <a:pt x="68" y="126"/>
                  <a:pt x="68" y="127"/>
                </a:cubicBezTo>
                <a:cubicBezTo>
                  <a:pt x="69" y="128"/>
                  <a:pt x="70" y="129"/>
                  <a:pt x="72" y="129"/>
                </a:cubicBezTo>
                <a:cubicBezTo>
                  <a:pt x="73" y="129"/>
                  <a:pt x="74" y="129"/>
                  <a:pt x="74" y="129"/>
                </a:cubicBezTo>
                <a:cubicBezTo>
                  <a:pt x="77" y="128"/>
                  <a:pt x="77" y="126"/>
                  <a:pt x="76" y="125"/>
                </a:cubicBezTo>
                <a:cubicBezTo>
                  <a:pt x="75" y="122"/>
                  <a:pt x="71" y="119"/>
                  <a:pt x="68" y="116"/>
                </a:cubicBezTo>
                <a:cubicBezTo>
                  <a:pt x="67" y="114"/>
                  <a:pt x="64" y="115"/>
                  <a:pt x="62" y="115"/>
                </a:cubicBezTo>
                <a:cubicBezTo>
                  <a:pt x="56" y="114"/>
                  <a:pt x="54" y="111"/>
                  <a:pt x="56" y="108"/>
                </a:cubicBezTo>
                <a:cubicBezTo>
                  <a:pt x="58" y="104"/>
                  <a:pt x="61" y="101"/>
                  <a:pt x="68" y="100"/>
                </a:cubicBezTo>
                <a:cubicBezTo>
                  <a:pt x="74" y="98"/>
                  <a:pt x="74" y="97"/>
                  <a:pt x="69" y="94"/>
                </a:cubicBezTo>
                <a:cubicBezTo>
                  <a:pt x="64" y="92"/>
                  <a:pt x="63" y="90"/>
                  <a:pt x="66" y="87"/>
                </a:cubicBezTo>
                <a:cubicBezTo>
                  <a:pt x="66" y="86"/>
                  <a:pt x="68" y="85"/>
                  <a:pt x="70" y="85"/>
                </a:cubicBezTo>
                <a:cubicBezTo>
                  <a:pt x="0" y="43"/>
                  <a:pt x="0" y="43"/>
                  <a:pt x="0" y="43"/>
                </a:cubicBezTo>
                <a:moveTo>
                  <a:pt x="376" y="40"/>
                </a:moveTo>
                <a:cubicBezTo>
                  <a:pt x="373" y="41"/>
                  <a:pt x="370" y="42"/>
                  <a:pt x="367" y="43"/>
                </a:cubicBezTo>
                <a:cubicBezTo>
                  <a:pt x="360" y="44"/>
                  <a:pt x="360" y="47"/>
                  <a:pt x="365" y="50"/>
                </a:cubicBezTo>
                <a:cubicBezTo>
                  <a:pt x="370" y="53"/>
                  <a:pt x="370" y="58"/>
                  <a:pt x="375" y="61"/>
                </a:cubicBezTo>
                <a:cubicBezTo>
                  <a:pt x="376" y="62"/>
                  <a:pt x="374" y="64"/>
                  <a:pt x="372" y="65"/>
                </a:cubicBezTo>
                <a:cubicBezTo>
                  <a:pt x="366" y="66"/>
                  <a:pt x="361" y="68"/>
                  <a:pt x="359" y="71"/>
                </a:cubicBezTo>
                <a:cubicBezTo>
                  <a:pt x="358" y="72"/>
                  <a:pt x="357" y="73"/>
                  <a:pt x="356" y="73"/>
                </a:cubicBezTo>
                <a:cubicBezTo>
                  <a:pt x="354" y="73"/>
                  <a:pt x="353" y="72"/>
                  <a:pt x="352" y="72"/>
                </a:cubicBezTo>
                <a:cubicBezTo>
                  <a:pt x="367" y="116"/>
                  <a:pt x="367" y="116"/>
                  <a:pt x="367" y="116"/>
                </a:cubicBezTo>
                <a:cubicBezTo>
                  <a:pt x="369" y="114"/>
                  <a:pt x="372" y="113"/>
                  <a:pt x="376" y="113"/>
                </a:cubicBezTo>
                <a:cubicBezTo>
                  <a:pt x="382" y="112"/>
                  <a:pt x="384" y="110"/>
                  <a:pt x="383" y="106"/>
                </a:cubicBezTo>
                <a:cubicBezTo>
                  <a:pt x="382" y="102"/>
                  <a:pt x="384" y="100"/>
                  <a:pt x="388" y="98"/>
                </a:cubicBezTo>
                <a:cubicBezTo>
                  <a:pt x="383" y="72"/>
                  <a:pt x="383" y="72"/>
                  <a:pt x="383" y="72"/>
                </a:cubicBezTo>
                <a:cubicBezTo>
                  <a:pt x="382" y="73"/>
                  <a:pt x="382" y="73"/>
                  <a:pt x="382" y="73"/>
                </a:cubicBezTo>
                <a:cubicBezTo>
                  <a:pt x="380" y="73"/>
                  <a:pt x="379" y="72"/>
                  <a:pt x="377" y="72"/>
                </a:cubicBezTo>
                <a:cubicBezTo>
                  <a:pt x="374" y="70"/>
                  <a:pt x="374" y="69"/>
                  <a:pt x="377" y="67"/>
                </a:cubicBezTo>
                <a:cubicBezTo>
                  <a:pt x="379" y="66"/>
                  <a:pt x="380" y="65"/>
                  <a:pt x="381" y="64"/>
                </a:cubicBezTo>
                <a:cubicBezTo>
                  <a:pt x="376" y="40"/>
                  <a:pt x="376" y="40"/>
                  <a:pt x="376" y="40"/>
                </a:cubicBezTo>
                <a:moveTo>
                  <a:pt x="714" y="13"/>
                </a:moveTo>
                <a:cubicBezTo>
                  <a:pt x="714" y="13"/>
                  <a:pt x="713" y="13"/>
                  <a:pt x="713" y="13"/>
                </a:cubicBezTo>
                <a:cubicBezTo>
                  <a:pt x="709" y="13"/>
                  <a:pt x="710" y="15"/>
                  <a:pt x="709" y="17"/>
                </a:cubicBezTo>
                <a:cubicBezTo>
                  <a:pt x="709" y="18"/>
                  <a:pt x="709" y="19"/>
                  <a:pt x="709" y="20"/>
                </a:cubicBezTo>
                <a:cubicBezTo>
                  <a:pt x="708" y="23"/>
                  <a:pt x="707" y="25"/>
                  <a:pt x="704" y="25"/>
                </a:cubicBezTo>
                <a:cubicBezTo>
                  <a:pt x="702" y="25"/>
                  <a:pt x="701" y="24"/>
                  <a:pt x="699" y="24"/>
                </a:cubicBezTo>
                <a:cubicBezTo>
                  <a:pt x="698" y="24"/>
                  <a:pt x="697" y="23"/>
                  <a:pt x="696" y="23"/>
                </a:cubicBezTo>
                <a:cubicBezTo>
                  <a:pt x="570" y="156"/>
                  <a:pt x="570" y="156"/>
                  <a:pt x="570" y="156"/>
                </a:cubicBezTo>
                <a:cubicBezTo>
                  <a:pt x="571" y="157"/>
                  <a:pt x="572" y="158"/>
                  <a:pt x="574" y="158"/>
                </a:cubicBezTo>
                <a:cubicBezTo>
                  <a:pt x="575" y="158"/>
                  <a:pt x="575" y="158"/>
                  <a:pt x="576" y="158"/>
                </a:cubicBezTo>
                <a:cubicBezTo>
                  <a:pt x="581" y="158"/>
                  <a:pt x="587" y="155"/>
                  <a:pt x="588" y="152"/>
                </a:cubicBezTo>
                <a:cubicBezTo>
                  <a:pt x="589" y="145"/>
                  <a:pt x="598" y="142"/>
                  <a:pt x="609" y="140"/>
                </a:cubicBezTo>
                <a:cubicBezTo>
                  <a:pt x="612" y="140"/>
                  <a:pt x="615" y="139"/>
                  <a:pt x="615" y="137"/>
                </a:cubicBezTo>
                <a:cubicBezTo>
                  <a:pt x="616" y="134"/>
                  <a:pt x="619" y="133"/>
                  <a:pt x="623" y="132"/>
                </a:cubicBezTo>
                <a:cubicBezTo>
                  <a:pt x="627" y="132"/>
                  <a:pt x="631" y="131"/>
                  <a:pt x="632" y="129"/>
                </a:cubicBezTo>
                <a:cubicBezTo>
                  <a:pt x="634" y="126"/>
                  <a:pt x="637" y="125"/>
                  <a:pt x="640" y="125"/>
                </a:cubicBezTo>
                <a:cubicBezTo>
                  <a:pt x="642" y="125"/>
                  <a:pt x="644" y="126"/>
                  <a:pt x="645" y="126"/>
                </a:cubicBezTo>
                <a:cubicBezTo>
                  <a:pt x="664" y="111"/>
                  <a:pt x="664" y="111"/>
                  <a:pt x="664" y="111"/>
                </a:cubicBezTo>
                <a:cubicBezTo>
                  <a:pt x="664" y="110"/>
                  <a:pt x="664" y="110"/>
                  <a:pt x="663" y="110"/>
                </a:cubicBezTo>
                <a:cubicBezTo>
                  <a:pt x="660" y="107"/>
                  <a:pt x="662" y="105"/>
                  <a:pt x="669" y="102"/>
                </a:cubicBezTo>
                <a:cubicBezTo>
                  <a:pt x="671" y="101"/>
                  <a:pt x="672" y="101"/>
                  <a:pt x="674" y="101"/>
                </a:cubicBezTo>
                <a:cubicBezTo>
                  <a:pt x="675" y="101"/>
                  <a:pt x="675" y="101"/>
                  <a:pt x="676" y="101"/>
                </a:cubicBezTo>
                <a:cubicBezTo>
                  <a:pt x="775" y="19"/>
                  <a:pt x="775" y="19"/>
                  <a:pt x="775" y="19"/>
                </a:cubicBezTo>
                <a:cubicBezTo>
                  <a:pt x="775" y="18"/>
                  <a:pt x="774" y="18"/>
                  <a:pt x="772" y="17"/>
                </a:cubicBezTo>
                <a:cubicBezTo>
                  <a:pt x="770" y="17"/>
                  <a:pt x="768" y="17"/>
                  <a:pt x="767" y="17"/>
                </a:cubicBezTo>
                <a:cubicBezTo>
                  <a:pt x="764" y="17"/>
                  <a:pt x="762" y="17"/>
                  <a:pt x="760" y="19"/>
                </a:cubicBezTo>
                <a:cubicBezTo>
                  <a:pt x="758" y="22"/>
                  <a:pt x="755" y="23"/>
                  <a:pt x="751" y="23"/>
                </a:cubicBezTo>
                <a:cubicBezTo>
                  <a:pt x="750" y="23"/>
                  <a:pt x="748" y="23"/>
                  <a:pt x="746" y="23"/>
                </a:cubicBezTo>
                <a:cubicBezTo>
                  <a:pt x="745" y="23"/>
                  <a:pt x="744" y="23"/>
                  <a:pt x="742" y="23"/>
                </a:cubicBezTo>
                <a:cubicBezTo>
                  <a:pt x="739" y="23"/>
                  <a:pt x="737" y="23"/>
                  <a:pt x="734" y="25"/>
                </a:cubicBezTo>
                <a:cubicBezTo>
                  <a:pt x="731" y="26"/>
                  <a:pt x="728" y="26"/>
                  <a:pt x="725" y="27"/>
                </a:cubicBezTo>
                <a:cubicBezTo>
                  <a:pt x="723" y="28"/>
                  <a:pt x="722" y="28"/>
                  <a:pt x="721" y="28"/>
                </a:cubicBezTo>
                <a:cubicBezTo>
                  <a:pt x="719" y="28"/>
                  <a:pt x="718" y="27"/>
                  <a:pt x="716" y="26"/>
                </a:cubicBezTo>
                <a:cubicBezTo>
                  <a:pt x="715" y="24"/>
                  <a:pt x="713" y="22"/>
                  <a:pt x="717" y="20"/>
                </a:cubicBezTo>
                <a:cubicBezTo>
                  <a:pt x="720" y="19"/>
                  <a:pt x="725" y="18"/>
                  <a:pt x="721" y="15"/>
                </a:cubicBezTo>
                <a:cubicBezTo>
                  <a:pt x="719" y="14"/>
                  <a:pt x="717" y="13"/>
                  <a:pt x="714" y="13"/>
                </a:cubicBezTo>
                <a:moveTo>
                  <a:pt x="439" y="5"/>
                </a:moveTo>
                <a:cubicBezTo>
                  <a:pt x="438" y="5"/>
                  <a:pt x="437" y="6"/>
                  <a:pt x="435" y="8"/>
                </a:cubicBezTo>
                <a:cubicBezTo>
                  <a:pt x="433" y="11"/>
                  <a:pt x="429" y="11"/>
                  <a:pt x="425" y="13"/>
                </a:cubicBezTo>
                <a:cubicBezTo>
                  <a:pt x="420" y="15"/>
                  <a:pt x="420" y="16"/>
                  <a:pt x="426" y="18"/>
                </a:cubicBezTo>
                <a:cubicBezTo>
                  <a:pt x="430" y="20"/>
                  <a:pt x="429" y="21"/>
                  <a:pt x="426" y="22"/>
                </a:cubicBezTo>
                <a:cubicBezTo>
                  <a:pt x="421" y="23"/>
                  <a:pt x="418" y="24"/>
                  <a:pt x="415" y="26"/>
                </a:cubicBezTo>
                <a:cubicBezTo>
                  <a:pt x="416" y="38"/>
                  <a:pt x="416" y="38"/>
                  <a:pt x="416" y="38"/>
                </a:cubicBezTo>
                <a:cubicBezTo>
                  <a:pt x="418" y="42"/>
                  <a:pt x="418" y="46"/>
                  <a:pt x="416" y="50"/>
                </a:cubicBezTo>
                <a:cubicBezTo>
                  <a:pt x="417" y="58"/>
                  <a:pt x="417" y="58"/>
                  <a:pt x="417" y="58"/>
                </a:cubicBezTo>
                <a:cubicBezTo>
                  <a:pt x="418" y="59"/>
                  <a:pt x="420" y="60"/>
                  <a:pt x="422" y="60"/>
                </a:cubicBezTo>
                <a:cubicBezTo>
                  <a:pt x="424" y="60"/>
                  <a:pt x="426" y="60"/>
                  <a:pt x="428" y="59"/>
                </a:cubicBezTo>
                <a:cubicBezTo>
                  <a:pt x="430" y="59"/>
                  <a:pt x="431" y="58"/>
                  <a:pt x="433" y="58"/>
                </a:cubicBezTo>
                <a:cubicBezTo>
                  <a:pt x="433" y="58"/>
                  <a:pt x="434" y="58"/>
                  <a:pt x="434" y="59"/>
                </a:cubicBezTo>
                <a:cubicBezTo>
                  <a:pt x="437" y="60"/>
                  <a:pt x="435" y="61"/>
                  <a:pt x="434" y="63"/>
                </a:cubicBezTo>
                <a:cubicBezTo>
                  <a:pt x="434" y="64"/>
                  <a:pt x="433" y="65"/>
                  <a:pt x="432" y="66"/>
                </a:cubicBezTo>
                <a:cubicBezTo>
                  <a:pt x="429" y="68"/>
                  <a:pt x="428" y="69"/>
                  <a:pt x="430" y="72"/>
                </a:cubicBezTo>
                <a:cubicBezTo>
                  <a:pt x="432" y="74"/>
                  <a:pt x="431" y="76"/>
                  <a:pt x="427" y="76"/>
                </a:cubicBezTo>
                <a:cubicBezTo>
                  <a:pt x="427" y="76"/>
                  <a:pt x="427" y="76"/>
                  <a:pt x="427" y="76"/>
                </a:cubicBezTo>
                <a:cubicBezTo>
                  <a:pt x="427" y="76"/>
                  <a:pt x="427" y="76"/>
                  <a:pt x="427" y="76"/>
                </a:cubicBezTo>
                <a:cubicBezTo>
                  <a:pt x="423" y="76"/>
                  <a:pt x="420" y="76"/>
                  <a:pt x="418" y="77"/>
                </a:cubicBezTo>
                <a:cubicBezTo>
                  <a:pt x="419" y="90"/>
                  <a:pt x="419" y="90"/>
                  <a:pt x="419" y="90"/>
                </a:cubicBezTo>
                <a:cubicBezTo>
                  <a:pt x="420" y="90"/>
                  <a:pt x="421" y="90"/>
                  <a:pt x="423" y="90"/>
                </a:cubicBezTo>
                <a:cubicBezTo>
                  <a:pt x="426" y="90"/>
                  <a:pt x="429" y="91"/>
                  <a:pt x="432" y="92"/>
                </a:cubicBezTo>
                <a:cubicBezTo>
                  <a:pt x="437" y="93"/>
                  <a:pt x="439" y="94"/>
                  <a:pt x="439" y="97"/>
                </a:cubicBezTo>
                <a:cubicBezTo>
                  <a:pt x="440" y="101"/>
                  <a:pt x="441" y="103"/>
                  <a:pt x="444" y="104"/>
                </a:cubicBezTo>
                <a:cubicBezTo>
                  <a:pt x="450" y="9"/>
                  <a:pt x="450" y="9"/>
                  <a:pt x="450" y="9"/>
                </a:cubicBezTo>
                <a:cubicBezTo>
                  <a:pt x="448" y="9"/>
                  <a:pt x="446" y="8"/>
                  <a:pt x="445" y="7"/>
                </a:cubicBezTo>
                <a:cubicBezTo>
                  <a:pt x="442" y="6"/>
                  <a:pt x="440" y="5"/>
                  <a:pt x="439" y="5"/>
                </a:cubicBezTo>
                <a:moveTo>
                  <a:pt x="146" y="0"/>
                </a:moveTo>
                <a:cubicBezTo>
                  <a:pt x="66" y="0"/>
                  <a:pt x="66" y="0"/>
                  <a:pt x="66" y="0"/>
                </a:cubicBezTo>
                <a:cubicBezTo>
                  <a:pt x="152" y="71"/>
                  <a:pt x="152" y="71"/>
                  <a:pt x="152" y="71"/>
                </a:cubicBezTo>
                <a:cubicBezTo>
                  <a:pt x="153" y="70"/>
                  <a:pt x="154" y="69"/>
                  <a:pt x="156" y="69"/>
                </a:cubicBezTo>
                <a:cubicBezTo>
                  <a:pt x="157" y="69"/>
                  <a:pt x="157" y="69"/>
                  <a:pt x="158" y="69"/>
                </a:cubicBezTo>
                <a:cubicBezTo>
                  <a:pt x="156" y="74"/>
                  <a:pt x="159" y="78"/>
                  <a:pt x="165" y="81"/>
                </a:cubicBezTo>
                <a:cubicBezTo>
                  <a:pt x="167" y="82"/>
                  <a:pt x="168" y="83"/>
                  <a:pt x="168" y="84"/>
                </a:cubicBezTo>
                <a:cubicBezTo>
                  <a:pt x="234" y="138"/>
                  <a:pt x="234" y="138"/>
                  <a:pt x="234" y="138"/>
                </a:cubicBezTo>
                <a:cubicBezTo>
                  <a:pt x="234" y="138"/>
                  <a:pt x="235" y="138"/>
                  <a:pt x="235" y="138"/>
                </a:cubicBezTo>
                <a:cubicBezTo>
                  <a:pt x="237" y="138"/>
                  <a:pt x="239" y="138"/>
                  <a:pt x="242" y="138"/>
                </a:cubicBezTo>
                <a:cubicBezTo>
                  <a:pt x="244" y="137"/>
                  <a:pt x="245" y="137"/>
                  <a:pt x="246" y="137"/>
                </a:cubicBezTo>
                <a:cubicBezTo>
                  <a:pt x="247" y="137"/>
                  <a:pt x="247" y="137"/>
                  <a:pt x="248" y="137"/>
                </a:cubicBezTo>
                <a:cubicBezTo>
                  <a:pt x="255" y="140"/>
                  <a:pt x="266" y="140"/>
                  <a:pt x="268" y="147"/>
                </a:cubicBezTo>
                <a:cubicBezTo>
                  <a:pt x="268" y="149"/>
                  <a:pt x="272" y="151"/>
                  <a:pt x="274" y="152"/>
                </a:cubicBezTo>
                <a:cubicBezTo>
                  <a:pt x="278" y="154"/>
                  <a:pt x="282" y="157"/>
                  <a:pt x="279" y="160"/>
                </a:cubicBezTo>
                <a:cubicBezTo>
                  <a:pt x="279" y="161"/>
                  <a:pt x="279" y="162"/>
                  <a:pt x="280" y="162"/>
                </a:cubicBezTo>
                <a:cubicBezTo>
                  <a:pt x="280" y="164"/>
                  <a:pt x="282" y="165"/>
                  <a:pt x="284" y="165"/>
                </a:cubicBezTo>
                <a:cubicBezTo>
                  <a:pt x="284" y="165"/>
                  <a:pt x="284" y="165"/>
                  <a:pt x="285" y="165"/>
                </a:cubicBezTo>
                <a:cubicBezTo>
                  <a:pt x="286" y="165"/>
                  <a:pt x="288" y="164"/>
                  <a:pt x="289" y="163"/>
                </a:cubicBezTo>
                <a:cubicBezTo>
                  <a:pt x="290" y="162"/>
                  <a:pt x="290" y="161"/>
                  <a:pt x="291" y="160"/>
                </a:cubicBezTo>
                <a:cubicBezTo>
                  <a:pt x="292" y="159"/>
                  <a:pt x="293" y="158"/>
                  <a:pt x="295" y="157"/>
                </a:cubicBezTo>
                <a:cubicBezTo>
                  <a:pt x="284" y="145"/>
                  <a:pt x="284" y="145"/>
                  <a:pt x="284" y="145"/>
                </a:cubicBezTo>
                <a:cubicBezTo>
                  <a:pt x="283" y="146"/>
                  <a:pt x="281" y="146"/>
                  <a:pt x="280" y="146"/>
                </a:cubicBezTo>
                <a:cubicBezTo>
                  <a:pt x="278" y="146"/>
                  <a:pt x="277" y="145"/>
                  <a:pt x="275" y="145"/>
                </a:cubicBezTo>
                <a:cubicBezTo>
                  <a:pt x="277" y="144"/>
                  <a:pt x="279" y="143"/>
                  <a:pt x="280" y="143"/>
                </a:cubicBezTo>
                <a:cubicBezTo>
                  <a:pt x="281" y="143"/>
                  <a:pt x="281" y="143"/>
                  <a:pt x="283" y="144"/>
                </a:cubicBezTo>
                <a:cubicBezTo>
                  <a:pt x="146" y="0"/>
                  <a:pt x="146" y="0"/>
                  <a:pt x="146" y="0"/>
                </a:cubicBezTo>
                <a:moveTo>
                  <a:pt x="269" y="0"/>
                </a:moveTo>
                <a:cubicBezTo>
                  <a:pt x="222" y="0"/>
                  <a:pt x="222" y="0"/>
                  <a:pt x="222" y="0"/>
                </a:cubicBezTo>
                <a:cubicBezTo>
                  <a:pt x="336" y="164"/>
                  <a:pt x="336" y="164"/>
                  <a:pt x="336" y="164"/>
                </a:cubicBezTo>
                <a:cubicBezTo>
                  <a:pt x="342" y="161"/>
                  <a:pt x="348" y="158"/>
                  <a:pt x="355" y="155"/>
                </a:cubicBezTo>
                <a:cubicBezTo>
                  <a:pt x="276" y="5"/>
                  <a:pt x="276" y="5"/>
                  <a:pt x="276" y="5"/>
                </a:cubicBezTo>
                <a:cubicBezTo>
                  <a:pt x="273" y="3"/>
                  <a:pt x="271" y="2"/>
                  <a:pt x="269" y="0"/>
                </a:cubicBezTo>
                <a:moveTo>
                  <a:pt x="350" y="0"/>
                </a:moveTo>
                <a:cubicBezTo>
                  <a:pt x="345" y="0"/>
                  <a:pt x="345" y="0"/>
                  <a:pt x="345" y="0"/>
                </a:cubicBezTo>
                <a:cubicBezTo>
                  <a:pt x="341" y="4"/>
                  <a:pt x="336" y="6"/>
                  <a:pt x="334" y="11"/>
                </a:cubicBezTo>
                <a:cubicBezTo>
                  <a:pt x="333" y="12"/>
                  <a:pt x="331" y="14"/>
                  <a:pt x="333" y="15"/>
                </a:cubicBezTo>
                <a:cubicBezTo>
                  <a:pt x="334" y="16"/>
                  <a:pt x="336" y="17"/>
                  <a:pt x="337" y="17"/>
                </a:cubicBezTo>
                <a:cubicBezTo>
                  <a:pt x="338" y="17"/>
                  <a:pt x="340" y="16"/>
                  <a:pt x="341" y="16"/>
                </a:cubicBezTo>
                <a:cubicBezTo>
                  <a:pt x="343" y="15"/>
                  <a:pt x="345" y="15"/>
                  <a:pt x="346" y="15"/>
                </a:cubicBezTo>
                <a:cubicBezTo>
                  <a:pt x="349" y="15"/>
                  <a:pt x="351" y="16"/>
                  <a:pt x="352" y="19"/>
                </a:cubicBezTo>
                <a:cubicBezTo>
                  <a:pt x="352" y="20"/>
                  <a:pt x="354" y="20"/>
                  <a:pt x="355" y="21"/>
                </a:cubicBezTo>
                <a:cubicBezTo>
                  <a:pt x="358" y="24"/>
                  <a:pt x="358" y="25"/>
                  <a:pt x="353" y="27"/>
                </a:cubicBezTo>
                <a:cubicBezTo>
                  <a:pt x="352" y="27"/>
                  <a:pt x="351" y="27"/>
                  <a:pt x="350" y="27"/>
                </a:cubicBezTo>
                <a:cubicBezTo>
                  <a:pt x="343" y="29"/>
                  <a:pt x="343" y="29"/>
                  <a:pt x="348" y="33"/>
                </a:cubicBezTo>
                <a:cubicBezTo>
                  <a:pt x="350" y="34"/>
                  <a:pt x="350" y="35"/>
                  <a:pt x="348" y="36"/>
                </a:cubicBezTo>
                <a:cubicBezTo>
                  <a:pt x="347" y="37"/>
                  <a:pt x="345" y="38"/>
                  <a:pt x="343" y="38"/>
                </a:cubicBezTo>
                <a:cubicBezTo>
                  <a:pt x="342" y="38"/>
                  <a:pt x="341" y="37"/>
                  <a:pt x="340" y="37"/>
                </a:cubicBezTo>
                <a:cubicBezTo>
                  <a:pt x="340" y="37"/>
                  <a:pt x="340" y="37"/>
                  <a:pt x="340" y="37"/>
                </a:cubicBezTo>
                <a:cubicBezTo>
                  <a:pt x="345" y="51"/>
                  <a:pt x="345" y="51"/>
                  <a:pt x="345" y="51"/>
                </a:cubicBezTo>
                <a:cubicBezTo>
                  <a:pt x="348" y="49"/>
                  <a:pt x="350" y="46"/>
                  <a:pt x="350" y="43"/>
                </a:cubicBezTo>
                <a:cubicBezTo>
                  <a:pt x="351" y="40"/>
                  <a:pt x="352" y="38"/>
                  <a:pt x="357" y="37"/>
                </a:cubicBezTo>
                <a:cubicBezTo>
                  <a:pt x="363" y="36"/>
                  <a:pt x="365" y="32"/>
                  <a:pt x="367" y="29"/>
                </a:cubicBezTo>
                <a:cubicBezTo>
                  <a:pt x="370" y="26"/>
                  <a:pt x="373" y="23"/>
                  <a:pt x="369" y="19"/>
                </a:cubicBezTo>
                <a:cubicBezTo>
                  <a:pt x="368" y="18"/>
                  <a:pt x="368" y="17"/>
                  <a:pt x="370" y="16"/>
                </a:cubicBezTo>
                <a:cubicBezTo>
                  <a:pt x="370" y="16"/>
                  <a:pt x="370" y="16"/>
                  <a:pt x="371" y="16"/>
                </a:cubicBezTo>
                <a:cubicBezTo>
                  <a:pt x="368" y="4"/>
                  <a:pt x="368" y="4"/>
                  <a:pt x="368" y="4"/>
                </a:cubicBezTo>
                <a:cubicBezTo>
                  <a:pt x="366" y="4"/>
                  <a:pt x="364" y="5"/>
                  <a:pt x="361" y="5"/>
                </a:cubicBezTo>
                <a:cubicBezTo>
                  <a:pt x="361" y="5"/>
                  <a:pt x="360" y="5"/>
                  <a:pt x="360" y="5"/>
                </a:cubicBezTo>
                <a:cubicBezTo>
                  <a:pt x="353" y="5"/>
                  <a:pt x="352" y="4"/>
                  <a:pt x="350" y="0"/>
                </a:cubicBezTo>
                <a:cubicBezTo>
                  <a:pt x="350" y="0"/>
                  <a:pt x="350" y="0"/>
                  <a:pt x="350" y="0"/>
                </a:cubicBezTo>
                <a:moveTo>
                  <a:pt x="537" y="0"/>
                </a:moveTo>
                <a:cubicBezTo>
                  <a:pt x="497" y="0"/>
                  <a:pt x="497" y="0"/>
                  <a:pt x="497" y="0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75" y="100"/>
                  <a:pt x="475" y="100"/>
                  <a:pt x="476" y="100"/>
                </a:cubicBezTo>
                <a:cubicBezTo>
                  <a:pt x="477" y="100"/>
                  <a:pt x="479" y="101"/>
                  <a:pt x="480" y="103"/>
                </a:cubicBezTo>
                <a:cubicBezTo>
                  <a:pt x="483" y="106"/>
                  <a:pt x="484" y="109"/>
                  <a:pt x="479" y="112"/>
                </a:cubicBezTo>
                <a:cubicBezTo>
                  <a:pt x="477" y="113"/>
                  <a:pt x="476" y="115"/>
                  <a:pt x="476" y="117"/>
                </a:cubicBezTo>
                <a:cubicBezTo>
                  <a:pt x="475" y="118"/>
                  <a:pt x="474" y="120"/>
                  <a:pt x="471" y="120"/>
                </a:cubicBezTo>
                <a:cubicBezTo>
                  <a:pt x="469" y="131"/>
                  <a:pt x="469" y="131"/>
                  <a:pt x="469" y="131"/>
                </a:cubicBezTo>
                <a:cubicBezTo>
                  <a:pt x="470" y="133"/>
                  <a:pt x="473" y="135"/>
                  <a:pt x="476" y="135"/>
                </a:cubicBezTo>
                <a:cubicBezTo>
                  <a:pt x="477" y="135"/>
                  <a:pt x="478" y="135"/>
                  <a:pt x="478" y="135"/>
                </a:cubicBezTo>
                <a:cubicBezTo>
                  <a:pt x="482" y="135"/>
                  <a:pt x="482" y="133"/>
                  <a:pt x="484" y="132"/>
                </a:cubicBezTo>
                <a:cubicBezTo>
                  <a:pt x="486" y="130"/>
                  <a:pt x="488" y="129"/>
                  <a:pt x="490" y="129"/>
                </a:cubicBezTo>
                <a:cubicBezTo>
                  <a:pt x="491" y="129"/>
                  <a:pt x="492" y="129"/>
                  <a:pt x="492" y="129"/>
                </a:cubicBezTo>
                <a:cubicBezTo>
                  <a:pt x="537" y="0"/>
                  <a:pt x="537" y="0"/>
                  <a:pt x="537" y="0"/>
                </a:cubicBezTo>
                <a:moveTo>
                  <a:pt x="625" y="0"/>
                </a:moveTo>
                <a:cubicBezTo>
                  <a:pt x="591" y="0"/>
                  <a:pt x="591" y="0"/>
                  <a:pt x="591" y="0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11" y="153"/>
                  <a:pt x="511" y="153"/>
                  <a:pt x="512" y="153"/>
                </a:cubicBezTo>
                <a:cubicBezTo>
                  <a:pt x="512" y="153"/>
                  <a:pt x="512" y="153"/>
                  <a:pt x="513" y="153"/>
                </a:cubicBezTo>
                <a:cubicBezTo>
                  <a:pt x="514" y="153"/>
                  <a:pt x="515" y="154"/>
                  <a:pt x="515" y="155"/>
                </a:cubicBezTo>
                <a:cubicBezTo>
                  <a:pt x="514" y="156"/>
                  <a:pt x="514" y="157"/>
                  <a:pt x="514" y="157"/>
                </a:cubicBezTo>
                <a:cubicBezTo>
                  <a:pt x="518" y="159"/>
                  <a:pt x="521" y="160"/>
                  <a:pt x="524" y="162"/>
                </a:cubicBezTo>
                <a:cubicBezTo>
                  <a:pt x="524" y="162"/>
                  <a:pt x="524" y="162"/>
                  <a:pt x="525" y="162"/>
                </a:cubicBezTo>
                <a:cubicBezTo>
                  <a:pt x="526" y="161"/>
                  <a:pt x="527" y="159"/>
                  <a:pt x="526" y="159"/>
                </a:cubicBezTo>
                <a:cubicBezTo>
                  <a:pt x="518" y="153"/>
                  <a:pt x="524" y="149"/>
                  <a:pt x="532" y="146"/>
                </a:cubicBezTo>
                <a:cubicBezTo>
                  <a:pt x="536" y="144"/>
                  <a:pt x="539" y="142"/>
                  <a:pt x="542" y="140"/>
                </a:cubicBezTo>
                <a:cubicBezTo>
                  <a:pt x="543" y="139"/>
                  <a:pt x="544" y="138"/>
                  <a:pt x="546" y="138"/>
                </a:cubicBezTo>
                <a:cubicBezTo>
                  <a:pt x="620" y="32"/>
                  <a:pt x="620" y="32"/>
                  <a:pt x="620" y="32"/>
                </a:cubicBezTo>
                <a:cubicBezTo>
                  <a:pt x="618" y="32"/>
                  <a:pt x="616" y="31"/>
                  <a:pt x="613" y="31"/>
                </a:cubicBezTo>
                <a:cubicBezTo>
                  <a:pt x="611" y="30"/>
                  <a:pt x="608" y="29"/>
                  <a:pt x="606" y="29"/>
                </a:cubicBezTo>
                <a:cubicBezTo>
                  <a:pt x="605" y="29"/>
                  <a:pt x="604" y="29"/>
                  <a:pt x="603" y="30"/>
                </a:cubicBezTo>
                <a:cubicBezTo>
                  <a:pt x="602" y="30"/>
                  <a:pt x="601" y="30"/>
                  <a:pt x="601" y="30"/>
                </a:cubicBezTo>
                <a:cubicBezTo>
                  <a:pt x="597" y="30"/>
                  <a:pt x="596" y="28"/>
                  <a:pt x="595" y="26"/>
                </a:cubicBezTo>
                <a:cubicBezTo>
                  <a:pt x="594" y="25"/>
                  <a:pt x="592" y="23"/>
                  <a:pt x="591" y="22"/>
                </a:cubicBezTo>
                <a:cubicBezTo>
                  <a:pt x="588" y="18"/>
                  <a:pt x="589" y="16"/>
                  <a:pt x="596" y="14"/>
                </a:cubicBezTo>
                <a:cubicBezTo>
                  <a:pt x="601" y="13"/>
                  <a:pt x="607" y="13"/>
                  <a:pt x="612" y="10"/>
                </a:cubicBezTo>
                <a:cubicBezTo>
                  <a:pt x="612" y="10"/>
                  <a:pt x="613" y="9"/>
                  <a:pt x="614" y="9"/>
                </a:cubicBezTo>
                <a:cubicBezTo>
                  <a:pt x="615" y="9"/>
                  <a:pt x="616" y="10"/>
                  <a:pt x="617" y="11"/>
                </a:cubicBezTo>
                <a:cubicBezTo>
                  <a:pt x="618" y="11"/>
                  <a:pt x="619" y="12"/>
                  <a:pt x="619" y="12"/>
                </a:cubicBezTo>
                <a:cubicBezTo>
                  <a:pt x="621" y="14"/>
                  <a:pt x="623" y="16"/>
                  <a:pt x="626" y="16"/>
                </a:cubicBezTo>
                <a:cubicBezTo>
                  <a:pt x="627" y="16"/>
                  <a:pt x="628" y="16"/>
                  <a:pt x="629" y="15"/>
                </a:cubicBezTo>
                <a:cubicBezTo>
                  <a:pt x="635" y="14"/>
                  <a:pt x="630" y="12"/>
                  <a:pt x="629" y="10"/>
                </a:cubicBezTo>
                <a:cubicBezTo>
                  <a:pt x="626" y="7"/>
                  <a:pt x="626" y="3"/>
                  <a:pt x="625" y="0"/>
                </a:cubicBezTo>
              </a:path>
            </a:pathLst>
          </a:custGeom>
          <a:solidFill>
            <a:srgbClr val="D7C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8" name="Freeform 54"/>
          <p:cNvSpPr>
            <a:spLocks noEditPoints="1"/>
          </p:cNvSpPr>
          <p:nvPr/>
        </p:nvSpPr>
        <p:spPr bwMode="auto">
          <a:xfrm>
            <a:off x="10033000" y="1568450"/>
            <a:ext cx="2159000" cy="1611313"/>
          </a:xfrm>
          <a:custGeom>
            <a:avLst/>
            <a:gdLst>
              <a:gd name="T0" fmla="*/ 34 w 153"/>
              <a:gd name="T1" fmla="*/ 105 h 114"/>
              <a:gd name="T2" fmla="*/ 34 w 153"/>
              <a:gd name="T3" fmla="*/ 105 h 114"/>
              <a:gd name="T4" fmla="*/ 30 w 153"/>
              <a:gd name="T5" fmla="*/ 101 h 114"/>
              <a:gd name="T6" fmla="*/ 36 w 153"/>
              <a:gd name="T7" fmla="*/ 99 h 114"/>
              <a:gd name="T8" fmla="*/ 38 w 153"/>
              <a:gd name="T9" fmla="*/ 101 h 114"/>
              <a:gd name="T10" fmla="*/ 34 w 153"/>
              <a:gd name="T11" fmla="*/ 105 h 114"/>
              <a:gd name="T12" fmla="*/ 153 w 153"/>
              <a:gd name="T13" fmla="*/ 0 h 114"/>
              <a:gd name="T14" fmla="*/ 153 w 153"/>
              <a:gd name="T15" fmla="*/ 0 h 114"/>
              <a:gd name="T16" fmla="*/ 30 w 153"/>
              <a:gd name="T17" fmla="*/ 54 h 114"/>
              <a:gd name="T18" fmla="*/ 40 w 153"/>
              <a:gd name="T19" fmla="*/ 57 h 114"/>
              <a:gd name="T20" fmla="*/ 46 w 153"/>
              <a:gd name="T21" fmla="*/ 58 h 114"/>
              <a:gd name="T22" fmla="*/ 52 w 153"/>
              <a:gd name="T23" fmla="*/ 64 h 114"/>
              <a:gd name="T24" fmla="*/ 52 w 153"/>
              <a:gd name="T25" fmla="*/ 65 h 114"/>
              <a:gd name="T26" fmla="*/ 29 w 153"/>
              <a:gd name="T27" fmla="*/ 73 h 114"/>
              <a:gd name="T28" fmla="*/ 11 w 153"/>
              <a:gd name="T29" fmla="*/ 84 h 114"/>
              <a:gd name="T30" fmla="*/ 5 w 153"/>
              <a:gd name="T31" fmla="*/ 92 h 114"/>
              <a:gd name="T32" fmla="*/ 6 w 153"/>
              <a:gd name="T33" fmla="*/ 98 h 114"/>
              <a:gd name="T34" fmla="*/ 14 w 153"/>
              <a:gd name="T35" fmla="*/ 102 h 114"/>
              <a:gd name="T36" fmla="*/ 12 w 153"/>
              <a:gd name="T37" fmla="*/ 107 h 114"/>
              <a:gd name="T38" fmla="*/ 3 w 153"/>
              <a:gd name="T39" fmla="*/ 113 h 114"/>
              <a:gd name="T40" fmla="*/ 2 w 153"/>
              <a:gd name="T41" fmla="*/ 114 h 114"/>
              <a:gd name="T42" fmla="*/ 114 w 153"/>
              <a:gd name="T43" fmla="*/ 83 h 114"/>
              <a:gd name="T44" fmla="*/ 114 w 153"/>
              <a:gd name="T45" fmla="*/ 78 h 114"/>
              <a:gd name="T46" fmla="*/ 111 w 153"/>
              <a:gd name="T47" fmla="*/ 72 h 114"/>
              <a:gd name="T48" fmla="*/ 106 w 153"/>
              <a:gd name="T49" fmla="*/ 73 h 114"/>
              <a:gd name="T50" fmla="*/ 101 w 153"/>
              <a:gd name="T51" fmla="*/ 74 h 114"/>
              <a:gd name="T52" fmla="*/ 95 w 153"/>
              <a:gd name="T53" fmla="*/ 71 h 114"/>
              <a:gd name="T54" fmla="*/ 100 w 153"/>
              <a:gd name="T55" fmla="*/ 66 h 114"/>
              <a:gd name="T56" fmla="*/ 115 w 153"/>
              <a:gd name="T57" fmla="*/ 58 h 114"/>
              <a:gd name="T58" fmla="*/ 117 w 153"/>
              <a:gd name="T59" fmla="*/ 57 h 114"/>
              <a:gd name="T60" fmla="*/ 117 w 153"/>
              <a:gd name="T61" fmla="*/ 57 h 114"/>
              <a:gd name="T62" fmla="*/ 118 w 153"/>
              <a:gd name="T63" fmla="*/ 57 h 114"/>
              <a:gd name="T64" fmla="*/ 133 w 153"/>
              <a:gd name="T65" fmla="*/ 50 h 114"/>
              <a:gd name="T66" fmla="*/ 153 w 153"/>
              <a:gd name="T67" fmla="*/ 41 h 114"/>
              <a:gd name="T68" fmla="*/ 153 w 153"/>
              <a:gd name="T6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" h="114">
                <a:moveTo>
                  <a:pt x="34" y="105"/>
                </a:moveTo>
                <a:cubicBezTo>
                  <a:pt x="34" y="105"/>
                  <a:pt x="34" y="105"/>
                  <a:pt x="34" y="105"/>
                </a:cubicBezTo>
                <a:cubicBezTo>
                  <a:pt x="31" y="105"/>
                  <a:pt x="29" y="103"/>
                  <a:pt x="30" y="101"/>
                </a:cubicBezTo>
                <a:cubicBezTo>
                  <a:pt x="30" y="99"/>
                  <a:pt x="33" y="99"/>
                  <a:pt x="36" y="99"/>
                </a:cubicBezTo>
                <a:cubicBezTo>
                  <a:pt x="39" y="99"/>
                  <a:pt x="39" y="100"/>
                  <a:pt x="38" y="101"/>
                </a:cubicBezTo>
                <a:cubicBezTo>
                  <a:pt x="37" y="103"/>
                  <a:pt x="38" y="105"/>
                  <a:pt x="34" y="105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30" y="54"/>
                  <a:pt x="30" y="54"/>
                  <a:pt x="30" y="54"/>
                </a:cubicBezTo>
                <a:cubicBezTo>
                  <a:pt x="31" y="56"/>
                  <a:pt x="35" y="57"/>
                  <a:pt x="40" y="57"/>
                </a:cubicBezTo>
                <a:cubicBezTo>
                  <a:pt x="42" y="57"/>
                  <a:pt x="46" y="57"/>
                  <a:pt x="46" y="58"/>
                </a:cubicBezTo>
                <a:cubicBezTo>
                  <a:pt x="48" y="60"/>
                  <a:pt x="50" y="62"/>
                  <a:pt x="52" y="64"/>
                </a:cubicBezTo>
                <a:cubicBezTo>
                  <a:pt x="52" y="64"/>
                  <a:pt x="52" y="65"/>
                  <a:pt x="52" y="65"/>
                </a:cubicBezTo>
                <a:cubicBezTo>
                  <a:pt x="45" y="69"/>
                  <a:pt x="39" y="73"/>
                  <a:pt x="29" y="73"/>
                </a:cubicBezTo>
                <a:cubicBezTo>
                  <a:pt x="19" y="74"/>
                  <a:pt x="11" y="78"/>
                  <a:pt x="11" y="84"/>
                </a:cubicBezTo>
                <a:cubicBezTo>
                  <a:pt x="10" y="87"/>
                  <a:pt x="9" y="90"/>
                  <a:pt x="5" y="92"/>
                </a:cubicBezTo>
                <a:cubicBezTo>
                  <a:pt x="0" y="94"/>
                  <a:pt x="1" y="96"/>
                  <a:pt x="6" y="98"/>
                </a:cubicBezTo>
                <a:cubicBezTo>
                  <a:pt x="8" y="100"/>
                  <a:pt x="11" y="101"/>
                  <a:pt x="14" y="102"/>
                </a:cubicBezTo>
                <a:cubicBezTo>
                  <a:pt x="18" y="104"/>
                  <a:pt x="17" y="106"/>
                  <a:pt x="12" y="107"/>
                </a:cubicBezTo>
                <a:cubicBezTo>
                  <a:pt x="6" y="108"/>
                  <a:pt x="4" y="109"/>
                  <a:pt x="3" y="113"/>
                </a:cubicBezTo>
                <a:cubicBezTo>
                  <a:pt x="3" y="113"/>
                  <a:pt x="3" y="114"/>
                  <a:pt x="2" y="114"/>
                </a:cubicBezTo>
                <a:cubicBezTo>
                  <a:pt x="114" y="83"/>
                  <a:pt x="114" y="83"/>
                  <a:pt x="114" y="83"/>
                </a:cubicBezTo>
                <a:cubicBezTo>
                  <a:pt x="113" y="82"/>
                  <a:pt x="113" y="80"/>
                  <a:pt x="114" y="78"/>
                </a:cubicBezTo>
                <a:cubicBezTo>
                  <a:pt x="116" y="74"/>
                  <a:pt x="115" y="72"/>
                  <a:pt x="111" y="72"/>
                </a:cubicBezTo>
                <a:cubicBezTo>
                  <a:pt x="110" y="72"/>
                  <a:pt x="108" y="73"/>
                  <a:pt x="106" y="73"/>
                </a:cubicBezTo>
                <a:cubicBezTo>
                  <a:pt x="104" y="73"/>
                  <a:pt x="102" y="74"/>
                  <a:pt x="101" y="74"/>
                </a:cubicBezTo>
                <a:cubicBezTo>
                  <a:pt x="99" y="74"/>
                  <a:pt x="97" y="73"/>
                  <a:pt x="95" y="71"/>
                </a:cubicBezTo>
                <a:cubicBezTo>
                  <a:pt x="94" y="68"/>
                  <a:pt x="96" y="66"/>
                  <a:pt x="100" y="66"/>
                </a:cubicBezTo>
                <a:cubicBezTo>
                  <a:pt x="107" y="64"/>
                  <a:pt x="113" y="62"/>
                  <a:pt x="115" y="58"/>
                </a:cubicBezTo>
                <a:cubicBezTo>
                  <a:pt x="115" y="58"/>
                  <a:pt x="116" y="57"/>
                  <a:pt x="117" y="57"/>
                </a:cubicBezTo>
                <a:cubicBezTo>
                  <a:pt x="117" y="57"/>
                  <a:pt x="117" y="57"/>
                  <a:pt x="117" y="57"/>
                </a:cubicBezTo>
                <a:cubicBezTo>
                  <a:pt x="117" y="57"/>
                  <a:pt x="117" y="57"/>
                  <a:pt x="118" y="57"/>
                </a:cubicBezTo>
                <a:cubicBezTo>
                  <a:pt x="126" y="57"/>
                  <a:pt x="130" y="53"/>
                  <a:pt x="133" y="50"/>
                </a:cubicBezTo>
                <a:cubicBezTo>
                  <a:pt x="138" y="44"/>
                  <a:pt x="145" y="42"/>
                  <a:pt x="153" y="41"/>
                </a:cubicBezTo>
                <a:cubicBezTo>
                  <a:pt x="153" y="0"/>
                  <a:pt x="153" y="0"/>
                  <a:pt x="153" y="0"/>
                </a:cubicBezTo>
              </a:path>
            </a:pathLst>
          </a:custGeom>
          <a:solidFill>
            <a:srgbClr val="759F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9" name="Freeform 55"/>
          <p:cNvSpPr>
            <a:spLocks noEditPoints="1"/>
          </p:cNvSpPr>
          <p:nvPr/>
        </p:nvSpPr>
        <p:spPr bwMode="auto">
          <a:xfrm>
            <a:off x="9101138" y="268288"/>
            <a:ext cx="3048000" cy="1539875"/>
          </a:xfrm>
          <a:custGeom>
            <a:avLst/>
            <a:gdLst>
              <a:gd name="T0" fmla="*/ 19 w 216"/>
              <a:gd name="T1" fmla="*/ 92 h 109"/>
              <a:gd name="T2" fmla="*/ 0 w 216"/>
              <a:gd name="T3" fmla="*/ 107 h 109"/>
              <a:gd name="T4" fmla="*/ 4 w 216"/>
              <a:gd name="T5" fmla="*/ 107 h 109"/>
              <a:gd name="T6" fmla="*/ 11 w 216"/>
              <a:gd name="T7" fmla="*/ 109 h 109"/>
              <a:gd name="T8" fmla="*/ 13 w 216"/>
              <a:gd name="T9" fmla="*/ 108 h 109"/>
              <a:gd name="T10" fmla="*/ 19 w 216"/>
              <a:gd name="T11" fmla="*/ 103 h 109"/>
              <a:gd name="T12" fmla="*/ 19 w 216"/>
              <a:gd name="T13" fmla="*/ 92 h 109"/>
              <a:gd name="T14" fmla="*/ 216 w 216"/>
              <a:gd name="T15" fmla="*/ 26 h 109"/>
              <a:gd name="T16" fmla="*/ 215 w 216"/>
              <a:gd name="T17" fmla="*/ 26 h 109"/>
              <a:gd name="T18" fmla="*/ 197 w 216"/>
              <a:gd name="T19" fmla="*/ 29 h 109"/>
              <a:gd name="T20" fmla="*/ 193 w 216"/>
              <a:gd name="T21" fmla="*/ 29 h 109"/>
              <a:gd name="T22" fmla="*/ 190 w 216"/>
              <a:gd name="T23" fmla="*/ 28 h 109"/>
              <a:gd name="T24" fmla="*/ 183 w 216"/>
              <a:gd name="T25" fmla="*/ 36 h 109"/>
              <a:gd name="T26" fmla="*/ 181 w 216"/>
              <a:gd name="T27" fmla="*/ 40 h 109"/>
              <a:gd name="T28" fmla="*/ 177 w 216"/>
              <a:gd name="T29" fmla="*/ 40 h 109"/>
              <a:gd name="T30" fmla="*/ 172 w 216"/>
              <a:gd name="T31" fmla="*/ 39 h 109"/>
              <a:gd name="T32" fmla="*/ 167 w 216"/>
              <a:gd name="T33" fmla="*/ 40 h 109"/>
              <a:gd name="T34" fmla="*/ 161 w 216"/>
              <a:gd name="T35" fmla="*/ 42 h 109"/>
              <a:gd name="T36" fmla="*/ 160 w 216"/>
              <a:gd name="T37" fmla="*/ 42 h 109"/>
              <a:gd name="T38" fmla="*/ 158 w 216"/>
              <a:gd name="T39" fmla="*/ 42 h 109"/>
              <a:gd name="T40" fmla="*/ 152 w 216"/>
              <a:gd name="T41" fmla="*/ 45 h 109"/>
              <a:gd name="T42" fmla="*/ 146 w 216"/>
              <a:gd name="T43" fmla="*/ 60 h 109"/>
              <a:gd name="T44" fmla="*/ 147 w 216"/>
              <a:gd name="T45" fmla="*/ 63 h 109"/>
              <a:gd name="T46" fmla="*/ 149 w 216"/>
              <a:gd name="T47" fmla="*/ 63 h 109"/>
              <a:gd name="T48" fmla="*/ 152 w 216"/>
              <a:gd name="T49" fmla="*/ 62 h 109"/>
              <a:gd name="T50" fmla="*/ 157 w 216"/>
              <a:gd name="T51" fmla="*/ 59 h 109"/>
              <a:gd name="T52" fmla="*/ 164 w 216"/>
              <a:gd name="T53" fmla="*/ 57 h 109"/>
              <a:gd name="T54" fmla="*/ 216 w 216"/>
              <a:gd name="T55" fmla="*/ 26 h 109"/>
              <a:gd name="T56" fmla="*/ 130 w 216"/>
              <a:gd name="T57" fmla="*/ 0 h 109"/>
              <a:gd name="T58" fmla="*/ 31 w 216"/>
              <a:gd name="T59" fmla="*/ 82 h 109"/>
              <a:gd name="T60" fmla="*/ 34 w 216"/>
              <a:gd name="T61" fmla="*/ 84 h 109"/>
              <a:gd name="T62" fmla="*/ 38 w 216"/>
              <a:gd name="T63" fmla="*/ 85 h 109"/>
              <a:gd name="T64" fmla="*/ 45 w 216"/>
              <a:gd name="T65" fmla="*/ 83 h 109"/>
              <a:gd name="T66" fmla="*/ 49 w 216"/>
              <a:gd name="T67" fmla="*/ 87 h 109"/>
              <a:gd name="T68" fmla="*/ 46 w 216"/>
              <a:gd name="T69" fmla="*/ 92 h 109"/>
              <a:gd name="T70" fmla="*/ 40 w 216"/>
              <a:gd name="T71" fmla="*/ 95 h 109"/>
              <a:gd name="T72" fmla="*/ 47 w 216"/>
              <a:gd name="T73" fmla="*/ 98 h 109"/>
              <a:gd name="T74" fmla="*/ 52 w 216"/>
              <a:gd name="T75" fmla="*/ 103 h 109"/>
              <a:gd name="T76" fmla="*/ 57 w 216"/>
              <a:gd name="T77" fmla="*/ 107 h 109"/>
              <a:gd name="T78" fmla="*/ 58 w 216"/>
              <a:gd name="T79" fmla="*/ 107 h 109"/>
              <a:gd name="T80" fmla="*/ 62 w 216"/>
              <a:gd name="T81" fmla="*/ 105 h 109"/>
              <a:gd name="T82" fmla="*/ 78 w 216"/>
              <a:gd name="T83" fmla="*/ 88 h 109"/>
              <a:gd name="T84" fmla="*/ 82 w 216"/>
              <a:gd name="T85" fmla="*/ 86 h 109"/>
              <a:gd name="T86" fmla="*/ 83 w 216"/>
              <a:gd name="T87" fmla="*/ 86 h 109"/>
              <a:gd name="T88" fmla="*/ 94 w 216"/>
              <a:gd name="T89" fmla="*/ 91 h 109"/>
              <a:gd name="T90" fmla="*/ 92 w 216"/>
              <a:gd name="T91" fmla="*/ 96 h 109"/>
              <a:gd name="T92" fmla="*/ 88 w 216"/>
              <a:gd name="T93" fmla="*/ 103 h 109"/>
              <a:gd name="T94" fmla="*/ 136 w 216"/>
              <a:gd name="T95" fmla="*/ 74 h 109"/>
              <a:gd name="T96" fmla="*/ 133 w 216"/>
              <a:gd name="T97" fmla="*/ 74 h 109"/>
              <a:gd name="T98" fmla="*/ 128 w 216"/>
              <a:gd name="T99" fmla="*/ 67 h 109"/>
              <a:gd name="T100" fmla="*/ 144 w 216"/>
              <a:gd name="T101" fmla="*/ 48 h 109"/>
              <a:gd name="T102" fmla="*/ 144 w 216"/>
              <a:gd name="T103" fmla="*/ 39 h 109"/>
              <a:gd name="T104" fmla="*/ 140 w 216"/>
              <a:gd name="T105" fmla="*/ 37 h 109"/>
              <a:gd name="T106" fmla="*/ 134 w 216"/>
              <a:gd name="T107" fmla="*/ 36 h 109"/>
              <a:gd name="T108" fmla="*/ 139 w 216"/>
              <a:gd name="T109" fmla="*/ 32 h 109"/>
              <a:gd name="T110" fmla="*/ 145 w 216"/>
              <a:gd name="T111" fmla="*/ 29 h 109"/>
              <a:gd name="T112" fmla="*/ 143 w 216"/>
              <a:gd name="T113" fmla="*/ 25 h 109"/>
              <a:gd name="T114" fmla="*/ 139 w 216"/>
              <a:gd name="T115" fmla="*/ 24 h 109"/>
              <a:gd name="T116" fmla="*/ 132 w 216"/>
              <a:gd name="T117" fmla="*/ 25 h 109"/>
              <a:gd name="T118" fmla="*/ 128 w 216"/>
              <a:gd name="T119" fmla="*/ 26 h 109"/>
              <a:gd name="T120" fmla="*/ 123 w 216"/>
              <a:gd name="T121" fmla="*/ 22 h 109"/>
              <a:gd name="T122" fmla="*/ 128 w 216"/>
              <a:gd name="T123" fmla="*/ 5 h 109"/>
              <a:gd name="T124" fmla="*/ 130 w 216"/>
              <a:gd name="T125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6" h="109">
                <a:moveTo>
                  <a:pt x="19" y="92"/>
                </a:moveTo>
                <a:cubicBezTo>
                  <a:pt x="0" y="107"/>
                  <a:pt x="0" y="107"/>
                  <a:pt x="0" y="107"/>
                </a:cubicBezTo>
                <a:cubicBezTo>
                  <a:pt x="1" y="107"/>
                  <a:pt x="3" y="107"/>
                  <a:pt x="4" y="107"/>
                </a:cubicBezTo>
                <a:cubicBezTo>
                  <a:pt x="6" y="108"/>
                  <a:pt x="8" y="109"/>
                  <a:pt x="11" y="109"/>
                </a:cubicBezTo>
                <a:cubicBezTo>
                  <a:pt x="11" y="109"/>
                  <a:pt x="12" y="109"/>
                  <a:pt x="13" y="108"/>
                </a:cubicBezTo>
                <a:cubicBezTo>
                  <a:pt x="16" y="107"/>
                  <a:pt x="18" y="105"/>
                  <a:pt x="19" y="103"/>
                </a:cubicBezTo>
                <a:cubicBezTo>
                  <a:pt x="21" y="99"/>
                  <a:pt x="23" y="95"/>
                  <a:pt x="19" y="92"/>
                </a:cubicBezTo>
                <a:moveTo>
                  <a:pt x="216" y="26"/>
                </a:moveTo>
                <a:cubicBezTo>
                  <a:pt x="215" y="26"/>
                  <a:pt x="215" y="26"/>
                  <a:pt x="215" y="26"/>
                </a:cubicBezTo>
                <a:cubicBezTo>
                  <a:pt x="208" y="27"/>
                  <a:pt x="203" y="29"/>
                  <a:pt x="197" y="29"/>
                </a:cubicBezTo>
                <a:cubicBezTo>
                  <a:pt x="195" y="29"/>
                  <a:pt x="194" y="29"/>
                  <a:pt x="193" y="29"/>
                </a:cubicBezTo>
                <a:cubicBezTo>
                  <a:pt x="192" y="28"/>
                  <a:pt x="191" y="28"/>
                  <a:pt x="190" y="28"/>
                </a:cubicBezTo>
                <a:cubicBezTo>
                  <a:pt x="183" y="28"/>
                  <a:pt x="181" y="31"/>
                  <a:pt x="183" y="36"/>
                </a:cubicBezTo>
                <a:cubicBezTo>
                  <a:pt x="184" y="39"/>
                  <a:pt x="184" y="40"/>
                  <a:pt x="181" y="40"/>
                </a:cubicBezTo>
                <a:cubicBezTo>
                  <a:pt x="180" y="40"/>
                  <a:pt x="178" y="40"/>
                  <a:pt x="177" y="40"/>
                </a:cubicBezTo>
                <a:cubicBezTo>
                  <a:pt x="175" y="39"/>
                  <a:pt x="174" y="39"/>
                  <a:pt x="172" y="39"/>
                </a:cubicBezTo>
                <a:cubicBezTo>
                  <a:pt x="171" y="39"/>
                  <a:pt x="169" y="40"/>
                  <a:pt x="167" y="40"/>
                </a:cubicBezTo>
                <a:cubicBezTo>
                  <a:pt x="165" y="41"/>
                  <a:pt x="164" y="42"/>
                  <a:pt x="161" y="42"/>
                </a:cubicBezTo>
                <a:cubicBezTo>
                  <a:pt x="161" y="42"/>
                  <a:pt x="160" y="42"/>
                  <a:pt x="160" y="42"/>
                </a:cubicBezTo>
                <a:cubicBezTo>
                  <a:pt x="159" y="42"/>
                  <a:pt x="159" y="42"/>
                  <a:pt x="158" y="42"/>
                </a:cubicBezTo>
                <a:cubicBezTo>
                  <a:pt x="154" y="42"/>
                  <a:pt x="153" y="43"/>
                  <a:pt x="152" y="45"/>
                </a:cubicBezTo>
                <a:cubicBezTo>
                  <a:pt x="151" y="50"/>
                  <a:pt x="149" y="55"/>
                  <a:pt x="146" y="60"/>
                </a:cubicBezTo>
                <a:cubicBezTo>
                  <a:pt x="145" y="61"/>
                  <a:pt x="145" y="62"/>
                  <a:pt x="147" y="63"/>
                </a:cubicBezTo>
                <a:cubicBezTo>
                  <a:pt x="148" y="63"/>
                  <a:pt x="148" y="63"/>
                  <a:pt x="149" y="63"/>
                </a:cubicBezTo>
                <a:cubicBezTo>
                  <a:pt x="150" y="63"/>
                  <a:pt x="151" y="63"/>
                  <a:pt x="152" y="62"/>
                </a:cubicBezTo>
                <a:cubicBezTo>
                  <a:pt x="154" y="61"/>
                  <a:pt x="155" y="60"/>
                  <a:pt x="157" y="59"/>
                </a:cubicBezTo>
                <a:cubicBezTo>
                  <a:pt x="159" y="58"/>
                  <a:pt x="162" y="57"/>
                  <a:pt x="164" y="57"/>
                </a:cubicBezTo>
                <a:cubicBezTo>
                  <a:pt x="216" y="26"/>
                  <a:pt x="216" y="26"/>
                  <a:pt x="216" y="26"/>
                </a:cubicBezTo>
                <a:moveTo>
                  <a:pt x="130" y="0"/>
                </a:moveTo>
                <a:cubicBezTo>
                  <a:pt x="31" y="82"/>
                  <a:pt x="31" y="82"/>
                  <a:pt x="31" y="82"/>
                </a:cubicBezTo>
                <a:cubicBezTo>
                  <a:pt x="32" y="82"/>
                  <a:pt x="33" y="83"/>
                  <a:pt x="34" y="84"/>
                </a:cubicBezTo>
                <a:cubicBezTo>
                  <a:pt x="36" y="85"/>
                  <a:pt x="37" y="85"/>
                  <a:pt x="38" y="85"/>
                </a:cubicBezTo>
                <a:cubicBezTo>
                  <a:pt x="41" y="85"/>
                  <a:pt x="43" y="84"/>
                  <a:pt x="45" y="83"/>
                </a:cubicBezTo>
                <a:cubicBezTo>
                  <a:pt x="48" y="84"/>
                  <a:pt x="48" y="86"/>
                  <a:pt x="49" y="87"/>
                </a:cubicBezTo>
                <a:cubicBezTo>
                  <a:pt x="51" y="89"/>
                  <a:pt x="50" y="91"/>
                  <a:pt x="46" y="92"/>
                </a:cubicBezTo>
                <a:cubicBezTo>
                  <a:pt x="44" y="93"/>
                  <a:pt x="40" y="93"/>
                  <a:pt x="40" y="95"/>
                </a:cubicBezTo>
                <a:cubicBezTo>
                  <a:pt x="40" y="97"/>
                  <a:pt x="44" y="97"/>
                  <a:pt x="47" y="98"/>
                </a:cubicBezTo>
                <a:cubicBezTo>
                  <a:pt x="52" y="99"/>
                  <a:pt x="53" y="101"/>
                  <a:pt x="52" y="103"/>
                </a:cubicBezTo>
                <a:cubicBezTo>
                  <a:pt x="52" y="105"/>
                  <a:pt x="54" y="106"/>
                  <a:pt x="57" y="107"/>
                </a:cubicBezTo>
                <a:cubicBezTo>
                  <a:pt x="57" y="107"/>
                  <a:pt x="58" y="107"/>
                  <a:pt x="58" y="107"/>
                </a:cubicBezTo>
                <a:cubicBezTo>
                  <a:pt x="60" y="107"/>
                  <a:pt x="61" y="105"/>
                  <a:pt x="62" y="105"/>
                </a:cubicBezTo>
                <a:cubicBezTo>
                  <a:pt x="70" y="100"/>
                  <a:pt x="74" y="94"/>
                  <a:pt x="78" y="88"/>
                </a:cubicBezTo>
                <a:cubicBezTo>
                  <a:pt x="79" y="87"/>
                  <a:pt x="80" y="86"/>
                  <a:pt x="82" y="86"/>
                </a:cubicBezTo>
                <a:cubicBezTo>
                  <a:pt x="82" y="86"/>
                  <a:pt x="82" y="86"/>
                  <a:pt x="83" y="86"/>
                </a:cubicBezTo>
                <a:cubicBezTo>
                  <a:pt x="88" y="87"/>
                  <a:pt x="91" y="89"/>
                  <a:pt x="94" y="91"/>
                </a:cubicBezTo>
                <a:cubicBezTo>
                  <a:pt x="97" y="93"/>
                  <a:pt x="94" y="95"/>
                  <a:pt x="92" y="96"/>
                </a:cubicBezTo>
                <a:cubicBezTo>
                  <a:pt x="89" y="98"/>
                  <a:pt x="88" y="100"/>
                  <a:pt x="88" y="103"/>
                </a:cubicBezTo>
                <a:cubicBezTo>
                  <a:pt x="136" y="74"/>
                  <a:pt x="136" y="74"/>
                  <a:pt x="136" y="74"/>
                </a:cubicBezTo>
                <a:cubicBezTo>
                  <a:pt x="135" y="74"/>
                  <a:pt x="134" y="74"/>
                  <a:pt x="133" y="74"/>
                </a:cubicBezTo>
                <a:cubicBezTo>
                  <a:pt x="125" y="72"/>
                  <a:pt x="124" y="71"/>
                  <a:pt x="128" y="67"/>
                </a:cubicBezTo>
                <a:cubicBezTo>
                  <a:pt x="133" y="61"/>
                  <a:pt x="138" y="54"/>
                  <a:pt x="144" y="48"/>
                </a:cubicBezTo>
                <a:cubicBezTo>
                  <a:pt x="147" y="46"/>
                  <a:pt x="144" y="42"/>
                  <a:pt x="144" y="39"/>
                </a:cubicBezTo>
                <a:cubicBezTo>
                  <a:pt x="145" y="38"/>
                  <a:pt x="142" y="37"/>
                  <a:pt x="140" y="37"/>
                </a:cubicBezTo>
                <a:cubicBezTo>
                  <a:pt x="138" y="37"/>
                  <a:pt x="135" y="37"/>
                  <a:pt x="134" y="36"/>
                </a:cubicBezTo>
                <a:cubicBezTo>
                  <a:pt x="134" y="34"/>
                  <a:pt x="137" y="33"/>
                  <a:pt x="139" y="32"/>
                </a:cubicBezTo>
                <a:cubicBezTo>
                  <a:pt x="141" y="31"/>
                  <a:pt x="143" y="31"/>
                  <a:pt x="145" y="29"/>
                </a:cubicBezTo>
                <a:cubicBezTo>
                  <a:pt x="148" y="27"/>
                  <a:pt x="147" y="26"/>
                  <a:pt x="143" y="25"/>
                </a:cubicBezTo>
                <a:cubicBezTo>
                  <a:pt x="141" y="24"/>
                  <a:pt x="140" y="24"/>
                  <a:pt x="139" y="24"/>
                </a:cubicBezTo>
                <a:cubicBezTo>
                  <a:pt x="137" y="24"/>
                  <a:pt x="134" y="25"/>
                  <a:pt x="132" y="25"/>
                </a:cubicBezTo>
                <a:cubicBezTo>
                  <a:pt x="130" y="26"/>
                  <a:pt x="129" y="26"/>
                  <a:pt x="128" y="26"/>
                </a:cubicBezTo>
                <a:cubicBezTo>
                  <a:pt x="125" y="26"/>
                  <a:pt x="123" y="24"/>
                  <a:pt x="123" y="22"/>
                </a:cubicBezTo>
                <a:cubicBezTo>
                  <a:pt x="124" y="16"/>
                  <a:pt x="123" y="10"/>
                  <a:pt x="128" y="5"/>
                </a:cubicBezTo>
                <a:cubicBezTo>
                  <a:pt x="130" y="3"/>
                  <a:pt x="131" y="1"/>
                  <a:pt x="130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0" name="Freeform 56"/>
          <p:cNvSpPr>
            <a:spLocks/>
          </p:cNvSpPr>
          <p:nvPr/>
        </p:nvSpPr>
        <p:spPr bwMode="auto">
          <a:xfrm>
            <a:off x="7704138" y="311150"/>
            <a:ext cx="2117725" cy="1893888"/>
          </a:xfrm>
          <a:custGeom>
            <a:avLst/>
            <a:gdLst>
              <a:gd name="T0" fmla="*/ 141 w 150"/>
              <a:gd name="T1" fmla="*/ 0 h 134"/>
              <a:gd name="T2" fmla="*/ 134 w 150"/>
              <a:gd name="T3" fmla="*/ 2 h 134"/>
              <a:gd name="T4" fmla="*/ 123 w 150"/>
              <a:gd name="T5" fmla="*/ 6 h 134"/>
              <a:gd name="T6" fmla="*/ 119 w 150"/>
              <a:gd name="T7" fmla="*/ 6 h 134"/>
              <a:gd name="T8" fmla="*/ 111 w 150"/>
              <a:gd name="T9" fmla="*/ 5 h 134"/>
              <a:gd name="T10" fmla="*/ 91 w 150"/>
              <a:gd name="T11" fmla="*/ 9 h 134"/>
              <a:gd name="T12" fmla="*/ 81 w 150"/>
              <a:gd name="T13" fmla="*/ 11 h 134"/>
              <a:gd name="T14" fmla="*/ 74 w 150"/>
              <a:gd name="T15" fmla="*/ 10 h 134"/>
              <a:gd name="T16" fmla="*/ 0 w 150"/>
              <a:gd name="T17" fmla="*/ 116 h 134"/>
              <a:gd name="T18" fmla="*/ 0 w 150"/>
              <a:gd name="T19" fmla="*/ 116 h 134"/>
              <a:gd name="T20" fmla="*/ 5 w 150"/>
              <a:gd name="T21" fmla="*/ 119 h 134"/>
              <a:gd name="T22" fmla="*/ 13 w 150"/>
              <a:gd name="T23" fmla="*/ 130 h 134"/>
              <a:gd name="T24" fmla="*/ 24 w 150"/>
              <a:gd name="T25" fmla="*/ 134 h 134"/>
              <a:gd name="T26" fmla="*/ 150 w 150"/>
              <a:gd name="T27" fmla="*/ 1 h 134"/>
              <a:gd name="T28" fmla="*/ 146 w 150"/>
              <a:gd name="T29" fmla="*/ 0 h 134"/>
              <a:gd name="T30" fmla="*/ 141 w 150"/>
              <a:gd name="T31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0" h="134">
                <a:moveTo>
                  <a:pt x="141" y="0"/>
                </a:moveTo>
                <a:cubicBezTo>
                  <a:pt x="138" y="0"/>
                  <a:pt x="136" y="0"/>
                  <a:pt x="134" y="2"/>
                </a:cubicBezTo>
                <a:cubicBezTo>
                  <a:pt x="131" y="5"/>
                  <a:pt x="128" y="6"/>
                  <a:pt x="123" y="6"/>
                </a:cubicBezTo>
                <a:cubicBezTo>
                  <a:pt x="122" y="6"/>
                  <a:pt x="121" y="6"/>
                  <a:pt x="119" y="6"/>
                </a:cubicBezTo>
                <a:cubicBezTo>
                  <a:pt x="117" y="5"/>
                  <a:pt x="114" y="5"/>
                  <a:pt x="111" y="5"/>
                </a:cubicBezTo>
                <a:cubicBezTo>
                  <a:pt x="104" y="5"/>
                  <a:pt x="97" y="6"/>
                  <a:pt x="91" y="9"/>
                </a:cubicBezTo>
                <a:cubicBezTo>
                  <a:pt x="88" y="10"/>
                  <a:pt x="84" y="11"/>
                  <a:pt x="81" y="11"/>
                </a:cubicBezTo>
                <a:cubicBezTo>
                  <a:pt x="78" y="11"/>
                  <a:pt x="76" y="10"/>
                  <a:pt x="74" y="10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2" y="116"/>
                  <a:pt x="4" y="117"/>
                  <a:pt x="5" y="119"/>
                </a:cubicBezTo>
                <a:cubicBezTo>
                  <a:pt x="5" y="123"/>
                  <a:pt x="14" y="125"/>
                  <a:pt x="13" y="130"/>
                </a:cubicBezTo>
                <a:cubicBezTo>
                  <a:pt x="16" y="131"/>
                  <a:pt x="20" y="133"/>
                  <a:pt x="24" y="134"/>
                </a:cubicBezTo>
                <a:cubicBezTo>
                  <a:pt x="150" y="1"/>
                  <a:pt x="150" y="1"/>
                  <a:pt x="150" y="1"/>
                </a:cubicBezTo>
                <a:cubicBezTo>
                  <a:pt x="148" y="1"/>
                  <a:pt x="147" y="1"/>
                  <a:pt x="146" y="0"/>
                </a:cubicBezTo>
                <a:cubicBezTo>
                  <a:pt x="144" y="0"/>
                  <a:pt x="142" y="0"/>
                  <a:pt x="141" y="0"/>
                </a:cubicBezTo>
              </a:path>
            </a:pathLst>
          </a:custGeom>
          <a:solidFill>
            <a:srgbClr val="749D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1" name="Freeform 57"/>
          <p:cNvSpPr>
            <a:spLocks/>
          </p:cNvSpPr>
          <p:nvPr/>
        </p:nvSpPr>
        <p:spPr bwMode="auto">
          <a:xfrm>
            <a:off x="6858000" y="0"/>
            <a:ext cx="1481138" cy="2176463"/>
          </a:xfrm>
          <a:custGeom>
            <a:avLst/>
            <a:gdLst>
              <a:gd name="T0" fmla="*/ 105 w 105"/>
              <a:gd name="T1" fmla="*/ 0 h 154"/>
              <a:gd name="T2" fmla="*/ 82 w 105"/>
              <a:gd name="T3" fmla="*/ 0 h 154"/>
              <a:gd name="T4" fmla="*/ 74 w 105"/>
              <a:gd name="T5" fmla="*/ 11 h 154"/>
              <a:gd name="T6" fmla="*/ 69 w 105"/>
              <a:gd name="T7" fmla="*/ 13 h 154"/>
              <a:gd name="T8" fmla="*/ 64 w 105"/>
              <a:gd name="T9" fmla="*/ 11 h 154"/>
              <a:gd name="T10" fmla="*/ 58 w 105"/>
              <a:gd name="T11" fmla="*/ 3 h 154"/>
              <a:gd name="T12" fmla="*/ 57 w 105"/>
              <a:gd name="T13" fmla="*/ 0 h 154"/>
              <a:gd name="T14" fmla="*/ 51 w 105"/>
              <a:gd name="T15" fmla="*/ 0 h 154"/>
              <a:gd name="T16" fmla="*/ 6 w 105"/>
              <a:gd name="T17" fmla="*/ 129 h 154"/>
              <a:gd name="T18" fmla="*/ 6 w 105"/>
              <a:gd name="T19" fmla="*/ 129 h 154"/>
              <a:gd name="T20" fmla="*/ 11 w 105"/>
              <a:gd name="T21" fmla="*/ 133 h 154"/>
              <a:gd name="T22" fmla="*/ 7 w 105"/>
              <a:gd name="T23" fmla="*/ 137 h 154"/>
              <a:gd name="T24" fmla="*/ 3 w 105"/>
              <a:gd name="T25" fmla="*/ 138 h 154"/>
              <a:gd name="T26" fmla="*/ 0 w 105"/>
              <a:gd name="T27" fmla="*/ 146 h 154"/>
              <a:gd name="T28" fmla="*/ 6 w 105"/>
              <a:gd name="T29" fmla="*/ 148 h 154"/>
              <a:gd name="T30" fmla="*/ 11 w 105"/>
              <a:gd name="T31" fmla="*/ 148 h 154"/>
              <a:gd name="T32" fmla="*/ 15 w 105"/>
              <a:gd name="T33" fmla="*/ 149 h 154"/>
              <a:gd name="T34" fmla="*/ 21 w 105"/>
              <a:gd name="T35" fmla="*/ 154 h 154"/>
              <a:gd name="T36" fmla="*/ 22 w 105"/>
              <a:gd name="T37" fmla="*/ 154 h 154"/>
              <a:gd name="T38" fmla="*/ 22 w 105"/>
              <a:gd name="T39" fmla="*/ 154 h 154"/>
              <a:gd name="T40" fmla="*/ 24 w 105"/>
              <a:gd name="T41" fmla="*/ 153 h 154"/>
              <a:gd name="T42" fmla="*/ 105 w 105"/>
              <a:gd name="T4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" h="154">
                <a:moveTo>
                  <a:pt x="105" y="0"/>
                </a:moveTo>
                <a:cubicBezTo>
                  <a:pt x="82" y="0"/>
                  <a:pt x="82" y="0"/>
                  <a:pt x="82" y="0"/>
                </a:cubicBezTo>
                <a:cubicBezTo>
                  <a:pt x="80" y="4"/>
                  <a:pt x="78" y="7"/>
                  <a:pt x="74" y="11"/>
                </a:cubicBezTo>
                <a:cubicBezTo>
                  <a:pt x="72" y="13"/>
                  <a:pt x="71" y="13"/>
                  <a:pt x="69" y="13"/>
                </a:cubicBezTo>
                <a:cubicBezTo>
                  <a:pt x="67" y="13"/>
                  <a:pt x="66" y="13"/>
                  <a:pt x="64" y="11"/>
                </a:cubicBezTo>
                <a:cubicBezTo>
                  <a:pt x="60" y="9"/>
                  <a:pt x="57" y="7"/>
                  <a:pt x="58" y="3"/>
                </a:cubicBezTo>
                <a:cubicBezTo>
                  <a:pt x="58" y="2"/>
                  <a:pt x="58" y="1"/>
                  <a:pt x="5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" y="129"/>
                  <a:pt x="6" y="129"/>
                  <a:pt x="6" y="129"/>
                </a:cubicBezTo>
                <a:cubicBezTo>
                  <a:pt x="6" y="129"/>
                  <a:pt x="6" y="129"/>
                  <a:pt x="6" y="129"/>
                </a:cubicBezTo>
                <a:cubicBezTo>
                  <a:pt x="10" y="130"/>
                  <a:pt x="10" y="132"/>
                  <a:pt x="11" y="133"/>
                </a:cubicBezTo>
                <a:cubicBezTo>
                  <a:pt x="11" y="135"/>
                  <a:pt x="10" y="136"/>
                  <a:pt x="7" y="137"/>
                </a:cubicBezTo>
                <a:cubicBezTo>
                  <a:pt x="6" y="137"/>
                  <a:pt x="4" y="138"/>
                  <a:pt x="3" y="138"/>
                </a:cubicBezTo>
                <a:cubicBezTo>
                  <a:pt x="0" y="146"/>
                  <a:pt x="0" y="146"/>
                  <a:pt x="0" y="146"/>
                </a:cubicBezTo>
                <a:cubicBezTo>
                  <a:pt x="2" y="147"/>
                  <a:pt x="4" y="148"/>
                  <a:pt x="6" y="148"/>
                </a:cubicBezTo>
                <a:cubicBezTo>
                  <a:pt x="8" y="148"/>
                  <a:pt x="10" y="148"/>
                  <a:pt x="11" y="148"/>
                </a:cubicBezTo>
                <a:cubicBezTo>
                  <a:pt x="13" y="148"/>
                  <a:pt x="14" y="148"/>
                  <a:pt x="15" y="149"/>
                </a:cubicBezTo>
                <a:cubicBezTo>
                  <a:pt x="18" y="150"/>
                  <a:pt x="19" y="151"/>
                  <a:pt x="21" y="154"/>
                </a:cubicBezTo>
                <a:cubicBezTo>
                  <a:pt x="21" y="154"/>
                  <a:pt x="22" y="154"/>
                  <a:pt x="22" y="154"/>
                </a:cubicBezTo>
                <a:cubicBezTo>
                  <a:pt x="22" y="154"/>
                  <a:pt x="22" y="154"/>
                  <a:pt x="22" y="154"/>
                </a:cubicBezTo>
                <a:cubicBezTo>
                  <a:pt x="23" y="154"/>
                  <a:pt x="23" y="153"/>
                  <a:pt x="24" y="153"/>
                </a:cubicBezTo>
                <a:cubicBezTo>
                  <a:pt x="105" y="0"/>
                  <a:pt x="105" y="0"/>
                  <a:pt x="105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2" name="Freeform 58"/>
          <p:cNvSpPr>
            <a:spLocks noEditPoints="1"/>
          </p:cNvSpPr>
          <p:nvPr/>
        </p:nvSpPr>
        <p:spPr bwMode="auto">
          <a:xfrm>
            <a:off x="6237288" y="0"/>
            <a:ext cx="776288" cy="1963738"/>
          </a:xfrm>
          <a:custGeom>
            <a:avLst/>
            <a:gdLst>
              <a:gd name="T0" fmla="*/ 10 w 55"/>
              <a:gd name="T1" fmla="*/ 122 h 139"/>
              <a:gd name="T2" fmla="*/ 1 w 55"/>
              <a:gd name="T3" fmla="*/ 125 h 139"/>
              <a:gd name="T4" fmla="*/ 0 w 55"/>
              <a:gd name="T5" fmla="*/ 139 h 139"/>
              <a:gd name="T6" fmla="*/ 2 w 55"/>
              <a:gd name="T7" fmla="*/ 139 h 139"/>
              <a:gd name="T8" fmla="*/ 13 w 55"/>
              <a:gd name="T9" fmla="*/ 135 h 139"/>
              <a:gd name="T10" fmla="*/ 14 w 55"/>
              <a:gd name="T11" fmla="*/ 135 h 139"/>
              <a:gd name="T12" fmla="*/ 19 w 55"/>
              <a:gd name="T13" fmla="*/ 138 h 139"/>
              <a:gd name="T14" fmla="*/ 19 w 55"/>
              <a:gd name="T15" fmla="*/ 131 h 139"/>
              <a:gd name="T16" fmla="*/ 18 w 55"/>
              <a:gd name="T17" fmla="*/ 130 h 139"/>
              <a:gd name="T18" fmla="*/ 12 w 55"/>
              <a:gd name="T19" fmla="*/ 123 h 139"/>
              <a:gd name="T20" fmla="*/ 10 w 55"/>
              <a:gd name="T21" fmla="*/ 122 h 139"/>
              <a:gd name="T22" fmla="*/ 29 w 55"/>
              <a:gd name="T23" fmla="*/ 120 h 139"/>
              <a:gd name="T24" fmla="*/ 28 w 55"/>
              <a:gd name="T25" fmla="*/ 121 h 139"/>
              <a:gd name="T26" fmla="*/ 24 w 55"/>
              <a:gd name="T27" fmla="*/ 126 h 139"/>
              <a:gd name="T28" fmla="*/ 27 w 55"/>
              <a:gd name="T29" fmla="*/ 131 h 139"/>
              <a:gd name="T30" fmla="*/ 27 w 55"/>
              <a:gd name="T31" fmla="*/ 131 h 139"/>
              <a:gd name="T32" fmla="*/ 29 w 55"/>
              <a:gd name="T33" fmla="*/ 120 h 139"/>
              <a:gd name="T34" fmla="*/ 55 w 55"/>
              <a:gd name="T35" fmla="*/ 0 h 139"/>
              <a:gd name="T36" fmla="*/ 17 w 55"/>
              <a:gd name="T37" fmla="*/ 0 h 139"/>
              <a:gd name="T38" fmla="*/ 11 w 55"/>
              <a:gd name="T39" fmla="*/ 8 h 139"/>
              <a:gd name="T40" fmla="*/ 8 w 55"/>
              <a:gd name="T41" fmla="*/ 9 h 139"/>
              <a:gd name="T42" fmla="*/ 8 w 55"/>
              <a:gd name="T43" fmla="*/ 9 h 139"/>
              <a:gd name="T44" fmla="*/ 2 w 55"/>
              <a:gd name="T45" fmla="*/ 104 h 139"/>
              <a:gd name="T46" fmla="*/ 9 w 55"/>
              <a:gd name="T47" fmla="*/ 105 h 139"/>
              <a:gd name="T48" fmla="*/ 15 w 55"/>
              <a:gd name="T49" fmla="*/ 105 h 139"/>
              <a:gd name="T50" fmla="*/ 29 w 55"/>
              <a:gd name="T51" fmla="*/ 101 h 139"/>
              <a:gd name="T52" fmla="*/ 33 w 55"/>
              <a:gd name="T53" fmla="*/ 100 h 139"/>
              <a:gd name="T54" fmla="*/ 55 w 55"/>
              <a:gd name="T55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5" h="139">
                <a:moveTo>
                  <a:pt x="10" y="122"/>
                </a:moveTo>
                <a:cubicBezTo>
                  <a:pt x="6" y="122"/>
                  <a:pt x="4" y="124"/>
                  <a:pt x="1" y="125"/>
                </a:cubicBezTo>
                <a:cubicBezTo>
                  <a:pt x="0" y="139"/>
                  <a:pt x="0" y="139"/>
                  <a:pt x="0" y="139"/>
                </a:cubicBezTo>
                <a:cubicBezTo>
                  <a:pt x="1" y="139"/>
                  <a:pt x="2" y="139"/>
                  <a:pt x="2" y="139"/>
                </a:cubicBezTo>
                <a:cubicBezTo>
                  <a:pt x="6" y="137"/>
                  <a:pt x="9" y="135"/>
                  <a:pt x="13" y="135"/>
                </a:cubicBezTo>
                <a:cubicBezTo>
                  <a:pt x="13" y="135"/>
                  <a:pt x="13" y="135"/>
                  <a:pt x="14" y="135"/>
                </a:cubicBezTo>
                <a:cubicBezTo>
                  <a:pt x="16" y="135"/>
                  <a:pt x="17" y="136"/>
                  <a:pt x="19" y="138"/>
                </a:cubicBezTo>
                <a:cubicBezTo>
                  <a:pt x="21" y="136"/>
                  <a:pt x="21" y="134"/>
                  <a:pt x="19" y="131"/>
                </a:cubicBezTo>
                <a:cubicBezTo>
                  <a:pt x="19" y="131"/>
                  <a:pt x="18" y="130"/>
                  <a:pt x="18" y="130"/>
                </a:cubicBezTo>
                <a:cubicBezTo>
                  <a:pt x="16" y="127"/>
                  <a:pt x="17" y="124"/>
                  <a:pt x="12" y="123"/>
                </a:cubicBezTo>
                <a:cubicBezTo>
                  <a:pt x="11" y="122"/>
                  <a:pt x="10" y="122"/>
                  <a:pt x="10" y="122"/>
                </a:cubicBezTo>
                <a:moveTo>
                  <a:pt x="29" y="120"/>
                </a:moveTo>
                <a:cubicBezTo>
                  <a:pt x="29" y="121"/>
                  <a:pt x="28" y="121"/>
                  <a:pt x="28" y="121"/>
                </a:cubicBezTo>
                <a:cubicBezTo>
                  <a:pt x="22" y="121"/>
                  <a:pt x="22" y="123"/>
                  <a:pt x="24" y="126"/>
                </a:cubicBezTo>
                <a:cubicBezTo>
                  <a:pt x="25" y="127"/>
                  <a:pt x="26" y="129"/>
                  <a:pt x="27" y="131"/>
                </a:cubicBezTo>
                <a:cubicBezTo>
                  <a:pt x="27" y="131"/>
                  <a:pt x="27" y="131"/>
                  <a:pt x="27" y="131"/>
                </a:cubicBezTo>
                <a:cubicBezTo>
                  <a:pt x="29" y="120"/>
                  <a:pt x="29" y="120"/>
                  <a:pt x="29" y="120"/>
                </a:cubicBezTo>
                <a:moveTo>
                  <a:pt x="55" y="0"/>
                </a:move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0" y="4"/>
                  <a:pt x="11" y="8"/>
                </a:cubicBezTo>
                <a:cubicBezTo>
                  <a:pt x="11" y="8"/>
                  <a:pt x="10" y="9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2" y="104"/>
                  <a:pt x="2" y="104"/>
                  <a:pt x="2" y="104"/>
                </a:cubicBezTo>
                <a:cubicBezTo>
                  <a:pt x="4" y="105"/>
                  <a:pt x="6" y="105"/>
                  <a:pt x="9" y="105"/>
                </a:cubicBezTo>
                <a:cubicBezTo>
                  <a:pt x="11" y="105"/>
                  <a:pt x="13" y="105"/>
                  <a:pt x="15" y="105"/>
                </a:cubicBezTo>
                <a:cubicBezTo>
                  <a:pt x="20" y="104"/>
                  <a:pt x="25" y="103"/>
                  <a:pt x="29" y="101"/>
                </a:cubicBezTo>
                <a:cubicBezTo>
                  <a:pt x="30" y="101"/>
                  <a:pt x="32" y="100"/>
                  <a:pt x="33" y="100"/>
                </a:cubicBezTo>
                <a:cubicBezTo>
                  <a:pt x="55" y="0"/>
                  <a:pt x="55" y="0"/>
                  <a:pt x="55" y="0"/>
                </a:cubicBezTo>
              </a:path>
            </a:pathLst>
          </a:custGeom>
          <a:solidFill>
            <a:srgbClr val="749D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3" name="Freeform 59"/>
          <p:cNvSpPr>
            <a:spLocks noEditPoints="1"/>
          </p:cNvSpPr>
          <p:nvPr/>
        </p:nvSpPr>
        <p:spPr bwMode="auto">
          <a:xfrm>
            <a:off x="5192713" y="42863"/>
            <a:ext cx="762000" cy="1920875"/>
          </a:xfrm>
          <a:custGeom>
            <a:avLst/>
            <a:gdLst>
              <a:gd name="T0" fmla="*/ 26 w 54"/>
              <a:gd name="T1" fmla="*/ 57 h 136"/>
              <a:gd name="T2" fmla="*/ 26 w 54"/>
              <a:gd name="T3" fmla="*/ 57 h 136"/>
              <a:gd name="T4" fmla="*/ 22 w 54"/>
              <a:gd name="T5" fmla="*/ 59 h 136"/>
              <a:gd name="T6" fmla="*/ 21 w 54"/>
              <a:gd name="T7" fmla="*/ 63 h 136"/>
              <a:gd name="T8" fmla="*/ 18 w 54"/>
              <a:gd name="T9" fmla="*/ 68 h 136"/>
              <a:gd name="T10" fmla="*/ 15 w 54"/>
              <a:gd name="T11" fmla="*/ 69 h 136"/>
              <a:gd name="T12" fmla="*/ 20 w 54"/>
              <a:gd name="T13" fmla="*/ 95 h 136"/>
              <a:gd name="T14" fmla="*/ 22 w 54"/>
              <a:gd name="T15" fmla="*/ 95 h 136"/>
              <a:gd name="T16" fmla="*/ 24 w 54"/>
              <a:gd name="T17" fmla="*/ 95 h 136"/>
              <a:gd name="T18" fmla="*/ 27 w 54"/>
              <a:gd name="T19" fmla="*/ 96 h 136"/>
              <a:gd name="T20" fmla="*/ 32 w 54"/>
              <a:gd name="T21" fmla="*/ 102 h 136"/>
              <a:gd name="T22" fmla="*/ 34 w 54"/>
              <a:gd name="T23" fmla="*/ 108 h 136"/>
              <a:gd name="T24" fmla="*/ 35 w 54"/>
              <a:gd name="T25" fmla="*/ 113 h 136"/>
              <a:gd name="T26" fmla="*/ 40 w 54"/>
              <a:gd name="T27" fmla="*/ 126 h 136"/>
              <a:gd name="T28" fmla="*/ 40 w 54"/>
              <a:gd name="T29" fmla="*/ 128 h 136"/>
              <a:gd name="T30" fmla="*/ 36 w 54"/>
              <a:gd name="T31" fmla="*/ 134 h 136"/>
              <a:gd name="T32" fmla="*/ 40 w 54"/>
              <a:gd name="T33" fmla="*/ 132 h 136"/>
              <a:gd name="T34" fmla="*/ 41 w 54"/>
              <a:gd name="T35" fmla="*/ 132 h 136"/>
              <a:gd name="T36" fmla="*/ 52 w 54"/>
              <a:gd name="T37" fmla="*/ 136 h 136"/>
              <a:gd name="T38" fmla="*/ 54 w 54"/>
              <a:gd name="T39" fmla="*/ 136 h 136"/>
              <a:gd name="T40" fmla="*/ 53 w 54"/>
              <a:gd name="T41" fmla="*/ 118 h 136"/>
              <a:gd name="T42" fmla="*/ 49 w 54"/>
              <a:gd name="T43" fmla="*/ 117 h 136"/>
              <a:gd name="T44" fmla="*/ 48 w 54"/>
              <a:gd name="T45" fmla="*/ 106 h 136"/>
              <a:gd name="T46" fmla="*/ 39 w 54"/>
              <a:gd name="T47" fmla="*/ 93 h 136"/>
              <a:gd name="T48" fmla="*/ 36 w 54"/>
              <a:gd name="T49" fmla="*/ 91 h 136"/>
              <a:gd name="T50" fmla="*/ 51 w 54"/>
              <a:gd name="T51" fmla="*/ 87 h 136"/>
              <a:gd name="T52" fmla="*/ 50 w 54"/>
              <a:gd name="T53" fmla="*/ 74 h 136"/>
              <a:gd name="T54" fmla="*/ 42 w 54"/>
              <a:gd name="T55" fmla="*/ 79 h 136"/>
              <a:gd name="T56" fmla="*/ 35 w 54"/>
              <a:gd name="T57" fmla="*/ 80 h 136"/>
              <a:gd name="T58" fmla="*/ 30 w 54"/>
              <a:gd name="T59" fmla="*/ 59 h 136"/>
              <a:gd name="T60" fmla="*/ 26 w 54"/>
              <a:gd name="T61" fmla="*/ 57 h 136"/>
              <a:gd name="T62" fmla="*/ 48 w 54"/>
              <a:gd name="T63" fmla="*/ 47 h 136"/>
              <a:gd name="T64" fmla="*/ 48 w 54"/>
              <a:gd name="T65" fmla="*/ 47 h 136"/>
              <a:gd name="T66" fmla="*/ 47 w 54"/>
              <a:gd name="T67" fmla="*/ 50 h 136"/>
              <a:gd name="T68" fmla="*/ 49 w 54"/>
              <a:gd name="T69" fmla="*/ 55 h 136"/>
              <a:gd name="T70" fmla="*/ 48 w 54"/>
              <a:gd name="T71" fmla="*/ 47 h 136"/>
              <a:gd name="T72" fmla="*/ 36 w 54"/>
              <a:gd name="T73" fmla="*/ 31 h 136"/>
              <a:gd name="T74" fmla="*/ 33 w 54"/>
              <a:gd name="T75" fmla="*/ 33 h 136"/>
              <a:gd name="T76" fmla="*/ 24 w 54"/>
              <a:gd name="T77" fmla="*/ 37 h 136"/>
              <a:gd name="T78" fmla="*/ 15 w 54"/>
              <a:gd name="T79" fmla="*/ 33 h 136"/>
              <a:gd name="T80" fmla="*/ 12 w 54"/>
              <a:gd name="T81" fmla="*/ 32 h 136"/>
              <a:gd name="T82" fmla="*/ 8 w 54"/>
              <a:gd name="T83" fmla="*/ 37 h 136"/>
              <a:gd name="T84" fmla="*/ 13 w 54"/>
              <a:gd name="T85" fmla="*/ 61 h 136"/>
              <a:gd name="T86" fmla="*/ 16 w 54"/>
              <a:gd name="T87" fmla="*/ 54 h 136"/>
              <a:gd name="T88" fmla="*/ 33 w 54"/>
              <a:gd name="T89" fmla="*/ 39 h 136"/>
              <a:gd name="T90" fmla="*/ 36 w 54"/>
              <a:gd name="T91" fmla="*/ 31 h 136"/>
              <a:gd name="T92" fmla="*/ 36 w 54"/>
              <a:gd name="T93" fmla="*/ 31 h 136"/>
              <a:gd name="T94" fmla="*/ 47 w 54"/>
              <a:gd name="T95" fmla="*/ 23 h 136"/>
              <a:gd name="T96" fmla="*/ 45 w 54"/>
              <a:gd name="T97" fmla="*/ 25 h 136"/>
              <a:gd name="T98" fmla="*/ 45 w 54"/>
              <a:gd name="T99" fmla="*/ 32 h 136"/>
              <a:gd name="T100" fmla="*/ 48 w 54"/>
              <a:gd name="T101" fmla="*/ 35 h 136"/>
              <a:gd name="T102" fmla="*/ 47 w 54"/>
              <a:gd name="T103" fmla="*/ 23 h 136"/>
              <a:gd name="T104" fmla="*/ 5 w 54"/>
              <a:gd name="T105" fmla="*/ 0 h 136"/>
              <a:gd name="T106" fmla="*/ 4 w 54"/>
              <a:gd name="T107" fmla="*/ 0 h 136"/>
              <a:gd name="T108" fmla="*/ 0 w 54"/>
              <a:gd name="T109" fmla="*/ 1 h 136"/>
              <a:gd name="T110" fmla="*/ 3 w 54"/>
              <a:gd name="T111" fmla="*/ 13 h 136"/>
              <a:gd name="T112" fmla="*/ 8 w 54"/>
              <a:gd name="T113" fmla="*/ 3 h 136"/>
              <a:gd name="T114" fmla="*/ 5 w 54"/>
              <a:gd name="T115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136">
                <a:moveTo>
                  <a:pt x="26" y="57"/>
                </a:moveTo>
                <a:cubicBezTo>
                  <a:pt x="26" y="57"/>
                  <a:pt x="26" y="57"/>
                  <a:pt x="26" y="57"/>
                </a:cubicBezTo>
                <a:cubicBezTo>
                  <a:pt x="24" y="57"/>
                  <a:pt x="23" y="58"/>
                  <a:pt x="22" y="59"/>
                </a:cubicBezTo>
                <a:cubicBezTo>
                  <a:pt x="22" y="61"/>
                  <a:pt x="21" y="62"/>
                  <a:pt x="21" y="63"/>
                </a:cubicBezTo>
                <a:cubicBezTo>
                  <a:pt x="21" y="65"/>
                  <a:pt x="20" y="67"/>
                  <a:pt x="18" y="68"/>
                </a:cubicBezTo>
                <a:cubicBezTo>
                  <a:pt x="17" y="69"/>
                  <a:pt x="16" y="69"/>
                  <a:pt x="15" y="69"/>
                </a:cubicBezTo>
                <a:cubicBezTo>
                  <a:pt x="20" y="95"/>
                  <a:pt x="20" y="95"/>
                  <a:pt x="20" y="95"/>
                </a:cubicBezTo>
                <a:cubicBezTo>
                  <a:pt x="21" y="95"/>
                  <a:pt x="21" y="95"/>
                  <a:pt x="22" y="95"/>
                </a:cubicBezTo>
                <a:cubicBezTo>
                  <a:pt x="23" y="95"/>
                  <a:pt x="23" y="95"/>
                  <a:pt x="24" y="95"/>
                </a:cubicBezTo>
                <a:cubicBezTo>
                  <a:pt x="26" y="95"/>
                  <a:pt x="27" y="95"/>
                  <a:pt x="27" y="96"/>
                </a:cubicBezTo>
                <a:cubicBezTo>
                  <a:pt x="26" y="99"/>
                  <a:pt x="29" y="101"/>
                  <a:pt x="32" y="102"/>
                </a:cubicBezTo>
                <a:cubicBezTo>
                  <a:pt x="35" y="103"/>
                  <a:pt x="35" y="106"/>
                  <a:pt x="34" y="108"/>
                </a:cubicBezTo>
                <a:cubicBezTo>
                  <a:pt x="33" y="109"/>
                  <a:pt x="33" y="111"/>
                  <a:pt x="35" y="113"/>
                </a:cubicBezTo>
                <a:cubicBezTo>
                  <a:pt x="39" y="117"/>
                  <a:pt x="37" y="122"/>
                  <a:pt x="40" y="126"/>
                </a:cubicBezTo>
                <a:cubicBezTo>
                  <a:pt x="40" y="126"/>
                  <a:pt x="41" y="127"/>
                  <a:pt x="40" y="128"/>
                </a:cubicBezTo>
                <a:cubicBezTo>
                  <a:pt x="36" y="129"/>
                  <a:pt x="36" y="131"/>
                  <a:pt x="36" y="134"/>
                </a:cubicBezTo>
                <a:cubicBezTo>
                  <a:pt x="38" y="133"/>
                  <a:pt x="39" y="132"/>
                  <a:pt x="40" y="132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5" y="132"/>
                  <a:pt x="48" y="134"/>
                  <a:pt x="52" y="136"/>
                </a:cubicBezTo>
                <a:cubicBezTo>
                  <a:pt x="52" y="136"/>
                  <a:pt x="53" y="136"/>
                  <a:pt x="54" y="136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1" y="118"/>
                  <a:pt x="50" y="118"/>
                  <a:pt x="49" y="117"/>
                </a:cubicBezTo>
                <a:cubicBezTo>
                  <a:pt x="49" y="113"/>
                  <a:pt x="45" y="110"/>
                  <a:pt x="48" y="106"/>
                </a:cubicBezTo>
                <a:cubicBezTo>
                  <a:pt x="53" y="98"/>
                  <a:pt x="52" y="97"/>
                  <a:pt x="39" y="93"/>
                </a:cubicBezTo>
                <a:cubicBezTo>
                  <a:pt x="38" y="93"/>
                  <a:pt x="38" y="92"/>
                  <a:pt x="36" y="91"/>
                </a:cubicBezTo>
                <a:cubicBezTo>
                  <a:pt x="41" y="89"/>
                  <a:pt x="46" y="88"/>
                  <a:pt x="51" y="87"/>
                </a:cubicBezTo>
                <a:cubicBezTo>
                  <a:pt x="50" y="74"/>
                  <a:pt x="50" y="74"/>
                  <a:pt x="50" y="74"/>
                </a:cubicBezTo>
                <a:cubicBezTo>
                  <a:pt x="47" y="75"/>
                  <a:pt x="45" y="76"/>
                  <a:pt x="42" y="79"/>
                </a:cubicBezTo>
                <a:cubicBezTo>
                  <a:pt x="41" y="80"/>
                  <a:pt x="38" y="80"/>
                  <a:pt x="35" y="80"/>
                </a:cubicBezTo>
                <a:cubicBezTo>
                  <a:pt x="35" y="73"/>
                  <a:pt x="32" y="66"/>
                  <a:pt x="30" y="59"/>
                </a:cubicBezTo>
                <a:cubicBezTo>
                  <a:pt x="30" y="58"/>
                  <a:pt x="29" y="57"/>
                  <a:pt x="26" y="57"/>
                </a:cubicBezTo>
                <a:moveTo>
                  <a:pt x="48" y="47"/>
                </a:moveTo>
                <a:cubicBezTo>
                  <a:pt x="48" y="47"/>
                  <a:pt x="48" y="47"/>
                  <a:pt x="48" y="47"/>
                </a:cubicBezTo>
                <a:cubicBezTo>
                  <a:pt x="48" y="48"/>
                  <a:pt x="47" y="49"/>
                  <a:pt x="47" y="50"/>
                </a:cubicBezTo>
                <a:cubicBezTo>
                  <a:pt x="47" y="53"/>
                  <a:pt x="47" y="54"/>
                  <a:pt x="49" y="55"/>
                </a:cubicBezTo>
                <a:cubicBezTo>
                  <a:pt x="48" y="47"/>
                  <a:pt x="48" y="47"/>
                  <a:pt x="48" y="47"/>
                </a:cubicBezTo>
                <a:moveTo>
                  <a:pt x="36" y="31"/>
                </a:moveTo>
                <a:cubicBezTo>
                  <a:pt x="33" y="31"/>
                  <a:pt x="34" y="32"/>
                  <a:pt x="33" y="33"/>
                </a:cubicBezTo>
                <a:cubicBezTo>
                  <a:pt x="29" y="36"/>
                  <a:pt x="26" y="37"/>
                  <a:pt x="24" y="37"/>
                </a:cubicBezTo>
                <a:cubicBezTo>
                  <a:pt x="21" y="37"/>
                  <a:pt x="19" y="35"/>
                  <a:pt x="15" y="33"/>
                </a:cubicBezTo>
                <a:cubicBezTo>
                  <a:pt x="15" y="32"/>
                  <a:pt x="14" y="32"/>
                  <a:pt x="12" y="32"/>
                </a:cubicBezTo>
                <a:cubicBezTo>
                  <a:pt x="11" y="34"/>
                  <a:pt x="10" y="35"/>
                  <a:pt x="8" y="37"/>
                </a:cubicBezTo>
                <a:cubicBezTo>
                  <a:pt x="13" y="61"/>
                  <a:pt x="13" y="61"/>
                  <a:pt x="13" y="61"/>
                </a:cubicBezTo>
                <a:cubicBezTo>
                  <a:pt x="15" y="59"/>
                  <a:pt x="16" y="57"/>
                  <a:pt x="16" y="54"/>
                </a:cubicBezTo>
                <a:cubicBezTo>
                  <a:pt x="19" y="48"/>
                  <a:pt x="24" y="42"/>
                  <a:pt x="33" y="39"/>
                </a:cubicBezTo>
                <a:cubicBezTo>
                  <a:pt x="39" y="37"/>
                  <a:pt x="37" y="34"/>
                  <a:pt x="36" y="31"/>
                </a:cubicBezTo>
                <a:cubicBezTo>
                  <a:pt x="36" y="31"/>
                  <a:pt x="36" y="31"/>
                  <a:pt x="36" y="31"/>
                </a:cubicBezTo>
                <a:moveTo>
                  <a:pt x="47" y="23"/>
                </a:moveTo>
                <a:cubicBezTo>
                  <a:pt x="46" y="24"/>
                  <a:pt x="46" y="24"/>
                  <a:pt x="45" y="25"/>
                </a:cubicBezTo>
                <a:cubicBezTo>
                  <a:pt x="43" y="27"/>
                  <a:pt x="41" y="30"/>
                  <a:pt x="45" y="32"/>
                </a:cubicBezTo>
                <a:cubicBezTo>
                  <a:pt x="46" y="33"/>
                  <a:pt x="47" y="34"/>
                  <a:pt x="48" y="35"/>
                </a:cubicBezTo>
                <a:cubicBezTo>
                  <a:pt x="47" y="23"/>
                  <a:pt x="47" y="23"/>
                  <a:pt x="47" y="23"/>
                </a:cubicBezTo>
                <a:moveTo>
                  <a:pt x="5" y="0"/>
                </a:moveTo>
                <a:cubicBezTo>
                  <a:pt x="5" y="0"/>
                  <a:pt x="4" y="0"/>
                  <a:pt x="4" y="0"/>
                </a:cubicBezTo>
                <a:cubicBezTo>
                  <a:pt x="2" y="0"/>
                  <a:pt x="1" y="1"/>
                  <a:pt x="0" y="1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0"/>
                  <a:pt x="4" y="6"/>
                  <a:pt x="8" y="3"/>
                </a:cubicBezTo>
                <a:cubicBezTo>
                  <a:pt x="10" y="2"/>
                  <a:pt x="8" y="0"/>
                  <a:pt x="5" y="0"/>
                </a:cubicBezTo>
              </a:path>
            </a:pathLst>
          </a:custGeom>
          <a:solidFill>
            <a:srgbClr val="749D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4" name="Freeform 60"/>
          <p:cNvSpPr>
            <a:spLocks noEditPoints="1"/>
          </p:cNvSpPr>
          <p:nvPr/>
        </p:nvSpPr>
        <p:spPr bwMode="auto">
          <a:xfrm>
            <a:off x="3894138" y="71438"/>
            <a:ext cx="1284288" cy="2119313"/>
          </a:xfrm>
          <a:custGeom>
            <a:avLst/>
            <a:gdLst>
              <a:gd name="T0" fmla="*/ 73 w 91"/>
              <a:gd name="T1" fmla="*/ 122 h 150"/>
              <a:gd name="T2" fmla="*/ 69 w 91"/>
              <a:gd name="T3" fmla="*/ 117 h 150"/>
              <a:gd name="T4" fmla="*/ 75 w 91"/>
              <a:gd name="T5" fmla="*/ 112 h 150"/>
              <a:gd name="T6" fmla="*/ 75 w 91"/>
              <a:gd name="T7" fmla="*/ 112 h 150"/>
              <a:gd name="T8" fmla="*/ 80 w 91"/>
              <a:gd name="T9" fmla="*/ 118 h 150"/>
              <a:gd name="T10" fmla="*/ 73 w 91"/>
              <a:gd name="T11" fmla="*/ 122 h 150"/>
              <a:gd name="T12" fmla="*/ 73 w 91"/>
              <a:gd name="T13" fmla="*/ 122 h 150"/>
              <a:gd name="T14" fmla="*/ 0 w 91"/>
              <a:gd name="T15" fmla="*/ 0 h 150"/>
              <a:gd name="T16" fmla="*/ 79 w 91"/>
              <a:gd name="T17" fmla="*/ 150 h 150"/>
              <a:gd name="T18" fmla="*/ 81 w 91"/>
              <a:gd name="T19" fmla="*/ 149 h 150"/>
              <a:gd name="T20" fmla="*/ 84 w 91"/>
              <a:gd name="T21" fmla="*/ 145 h 150"/>
              <a:gd name="T22" fmla="*/ 83 w 91"/>
              <a:gd name="T23" fmla="*/ 136 h 150"/>
              <a:gd name="T24" fmla="*/ 84 w 91"/>
              <a:gd name="T25" fmla="*/ 124 h 150"/>
              <a:gd name="T26" fmla="*/ 91 w 91"/>
              <a:gd name="T27" fmla="*/ 112 h 150"/>
              <a:gd name="T28" fmla="*/ 91 w 91"/>
              <a:gd name="T29" fmla="*/ 111 h 150"/>
              <a:gd name="T30" fmla="*/ 76 w 91"/>
              <a:gd name="T31" fmla="*/ 67 h 150"/>
              <a:gd name="T32" fmla="*/ 75 w 91"/>
              <a:gd name="T33" fmla="*/ 66 h 150"/>
              <a:gd name="T34" fmla="*/ 74 w 91"/>
              <a:gd name="T35" fmla="*/ 61 h 150"/>
              <a:gd name="T36" fmla="*/ 71 w 91"/>
              <a:gd name="T37" fmla="*/ 52 h 150"/>
              <a:gd name="T38" fmla="*/ 63 w 91"/>
              <a:gd name="T39" fmla="*/ 51 h 150"/>
              <a:gd name="T40" fmla="*/ 63 w 91"/>
              <a:gd name="T41" fmla="*/ 50 h 150"/>
              <a:gd name="T42" fmla="*/ 69 w 91"/>
              <a:gd name="T43" fmla="*/ 46 h 150"/>
              <a:gd name="T44" fmla="*/ 64 w 91"/>
              <a:gd name="T45" fmla="*/ 32 h 150"/>
              <a:gd name="T46" fmla="*/ 46 w 91"/>
              <a:gd name="T47" fmla="*/ 27 h 150"/>
              <a:gd name="T48" fmla="*/ 49 w 91"/>
              <a:gd name="T49" fmla="*/ 31 h 150"/>
              <a:gd name="T50" fmla="*/ 54 w 91"/>
              <a:gd name="T51" fmla="*/ 37 h 150"/>
              <a:gd name="T52" fmla="*/ 50 w 91"/>
              <a:gd name="T53" fmla="*/ 40 h 150"/>
              <a:gd name="T54" fmla="*/ 48 w 91"/>
              <a:gd name="T55" fmla="*/ 40 h 150"/>
              <a:gd name="T56" fmla="*/ 24 w 91"/>
              <a:gd name="T57" fmla="*/ 31 h 150"/>
              <a:gd name="T58" fmla="*/ 24 w 91"/>
              <a:gd name="T59" fmla="*/ 22 h 150"/>
              <a:gd name="T60" fmla="*/ 28 w 91"/>
              <a:gd name="T61" fmla="*/ 19 h 150"/>
              <a:gd name="T62" fmla="*/ 35 w 91"/>
              <a:gd name="T63" fmla="*/ 14 h 150"/>
              <a:gd name="T64" fmla="*/ 42 w 91"/>
              <a:gd name="T65" fmla="*/ 8 h 150"/>
              <a:gd name="T66" fmla="*/ 38 w 91"/>
              <a:gd name="T67" fmla="*/ 5 h 150"/>
              <a:gd name="T68" fmla="*/ 38 w 91"/>
              <a:gd name="T69" fmla="*/ 5 h 150"/>
              <a:gd name="T70" fmla="*/ 37 w 91"/>
              <a:gd name="T71" fmla="*/ 5 h 150"/>
              <a:gd name="T72" fmla="*/ 28 w 91"/>
              <a:gd name="T73" fmla="*/ 4 h 150"/>
              <a:gd name="T74" fmla="*/ 19 w 91"/>
              <a:gd name="T75" fmla="*/ 3 h 150"/>
              <a:gd name="T76" fmla="*/ 13 w 91"/>
              <a:gd name="T77" fmla="*/ 3 h 150"/>
              <a:gd name="T78" fmla="*/ 10 w 91"/>
              <a:gd name="T79" fmla="*/ 4 h 150"/>
              <a:gd name="T80" fmla="*/ 3 w 91"/>
              <a:gd name="T81" fmla="*/ 2 h 150"/>
              <a:gd name="T82" fmla="*/ 0 w 91"/>
              <a:gd name="T8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1" h="150">
                <a:moveTo>
                  <a:pt x="73" y="122"/>
                </a:moveTo>
                <a:cubicBezTo>
                  <a:pt x="70" y="122"/>
                  <a:pt x="68" y="120"/>
                  <a:pt x="69" y="117"/>
                </a:cubicBezTo>
                <a:cubicBezTo>
                  <a:pt x="70" y="115"/>
                  <a:pt x="71" y="112"/>
                  <a:pt x="75" y="112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80" y="112"/>
                  <a:pt x="79" y="116"/>
                  <a:pt x="80" y="118"/>
                </a:cubicBezTo>
                <a:cubicBezTo>
                  <a:pt x="80" y="120"/>
                  <a:pt x="78" y="122"/>
                  <a:pt x="73" y="122"/>
                </a:cubicBezTo>
                <a:cubicBezTo>
                  <a:pt x="73" y="122"/>
                  <a:pt x="73" y="122"/>
                  <a:pt x="73" y="122"/>
                </a:cubicBezTo>
                <a:moveTo>
                  <a:pt x="0" y="0"/>
                </a:moveTo>
                <a:cubicBezTo>
                  <a:pt x="79" y="150"/>
                  <a:pt x="79" y="150"/>
                  <a:pt x="79" y="150"/>
                </a:cubicBezTo>
                <a:cubicBezTo>
                  <a:pt x="80" y="149"/>
                  <a:pt x="80" y="149"/>
                  <a:pt x="81" y="149"/>
                </a:cubicBezTo>
                <a:cubicBezTo>
                  <a:pt x="82" y="147"/>
                  <a:pt x="83" y="146"/>
                  <a:pt x="84" y="145"/>
                </a:cubicBezTo>
                <a:cubicBezTo>
                  <a:pt x="82" y="142"/>
                  <a:pt x="83" y="139"/>
                  <a:pt x="83" y="136"/>
                </a:cubicBezTo>
                <a:cubicBezTo>
                  <a:pt x="83" y="132"/>
                  <a:pt x="84" y="128"/>
                  <a:pt x="84" y="124"/>
                </a:cubicBezTo>
                <a:cubicBezTo>
                  <a:pt x="84" y="119"/>
                  <a:pt x="86" y="115"/>
                  <a:pt x="91" y="112"/>
                </a:cubicBezTo>
                <a:cubicBezTo>
                  <a:pt x="91" y="112"/>
                  <a:pt x="91" y="111"/>
                  <a:pt x="91" y="111"/>
                </a:cubicBezTo>
                <a:cubicBezTo>
                  <a:pt x="76" y="67"/>
                  <a:pt x="76" y="67"/>
                  <a:pt x="76" y="67"/>
                </a:cubicBezTo>
                <a:cubicBezTo>
                  <a:pt x="76" y="66"/>
                  <a:pt x="75" y="66"/>
                  <a:pt x="75" y="66"/>
                </a:cubicBezTo>
                <a:cubicBezTo>
                  <a:pt x="73" y="65"/>
                  <a:pt x="73" y="63"/>
                  <a:pt x="74" y="61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2"/>
                  <a:pt x="66" y="51"/>
                  <a:pt x="63" y="51"/>
                </a:cubicBezTo>
                <a:cubicBezTo>
                  <a:pt x="63" y="51"/>
                  <a:pt x="63" y="50"/>
                  <a:pt x="63" y="50"/>
                </a:cubicBezTo>
                <a:cubicBezTo>
                  <a:pt x="65" y="49"/>
                  <a:pt x="67" y="48"/>
                  <a:pt x="69" y="46"/>
                </a:cubicBezTo>
                <a:cubicBezTo>
                  <a:pt x="64" y="32"/>
                  <a:pt x="64" y="32"/>
                  <a:pt x="64" y="32"/>
                </a:cubicBezTo>
                <a:cubicBezTo>
                  <a:pt x="59" y="29"/>
                  <a:pt x="52" y="28"/>
                  <a:pt x="46" y="27"/>
                </a:cubicBezTo>
                <a:cubicBezTo>
                  <a:pt x="44" y="29"/>
                  <a:pt x="47" y="30"/>
                  <a:pt x="49" y="31"/>
                </a:cubicBezTo>
                <a:cubicBezTo>
                  <a:pt x="52" y="32"/>
                  <a:pt x="53" y="34"/>
                  <a:pt x="54" y="37"/>
                </a:cubicBezTo>
                <a:cubicBezTo>
                  <a:pt x="54" y="39"/>
                  <a:pt x="53" y="40"/>
                  <a:pt x="50" y="40"/>
                </a:cubicBezTo>
                <a:cubicBezTo>
                  <a:pt x="49" y="40"/>
                  <a:pt x="49" y="40"/>
                  <a:pt x="48" y="40"/>
                </a:cubicBezTo>
                <a:cubicBezTo>
                  <a:pt x="40" y="36"/>
                  <a:pt x="32" y="34"/>
                  <a:pt x="24" y="31"/>
                </a:cubicBezTo>
                <a:cubicBezTo>
                  <a:pt x="18" y="28"/>
                  <a:pt x="18" y="25"/>
                  <a:pt x="24" y="22"/>
                </a:cubicBezTo>
                <a:cubicBezTo>
                  <a:pt x="26" y="21"/>
                  <a:pt x="27" y="20"/>
                  <a:pt x="28" y="19"/>
                </a:cubicBezTo>
                <a:cubicBezTo>
                  <a:pt x="28" y="16"/>
                  <a:pt x="31" y="15"/>
                  <a:pt x="35" y="14"/>
                </a:cubicBezTo>
                <a:cubicBezTo>
                  <a:pt x="42" y="14"/>
                  <a:pt x="42" y="11"/>
                  <a:pt x="42" y="8"/>
                </a:cubicBezTo>
                <a:cubicBezTo>
                  <a:pt x="42" y="6"/>
                  <a:pt x="41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5"/>
                  <a:pt x="31" y="4"/>
                  <a:pt x="28" y="4"/>
                </a:cubicBezTo>
                <a:cubicBezTo>
                  <a:pt x="25" y="3"/>
                  <a:pt x="22" y="3"/>
                  <a:pt x="19" y="3"/>
                </a:cubicBezTo>
                <a:cubicBezTo>
                  <a:pt x="17" y="3"/>
                  <a:pt x="15" y="3"/>
                  <a:pt x="13" y="3"/>
                </a:cubicBezTo>
                <a:cubicBezTo>
                  <a:pt x="12" y="4"/>
                  <a:pt x="11" y="4"/>
                  <a:pt x="10" y="4"/>
                </a:cubicBezTo>
                <a:cubicBezTo>
                  <a:pt x="8" y="4"/>
                  <a:pt x="6" y="3"/>
                  <a:pt x="3" y="2"/>
                </a:cubicBezTo>
                <a:cubicBezTo>
                  <a:pt x="2" y="1"/>
                  <a:pt x="1" y="1"/>
                  <a:pt x="0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5" name="Freeform 61"/>
          <p:cNvSpPr>
            <a:spLocks/>
          </p:cNvSpPr>
          <p:nvPr/>
        </p:nvSpPr>
        <p:spPr bwMode="auto">
          <a:xfrm>
            <a:off x="2060575" y="0"/>
            <a:ext cx="2681288" cy="2516188"/>
          </a:xfrm>
          <a:custGeom>
            <a:avLst/>
            <a:gdLst>
              <a:gd name="T0" fmla="*/ 76 w 190"/>
              <a:gd name="T1" fmla="*/ 0 h 178"/>
              <a:gd name="T2" fmla="*/ 0 w 190"/>
              <a:gd name="T3" fmla="*/ 0 h 178"/>
              <a:gd name="T4" fmla="*/ 137 w 190"/>
              <a:gd name="T5" fmla="*/ 144 h 178"/>
              <a:gd name="T6" fmla="*/ 139 w 190"/>
              <a:gd name="T7" fmla="*/ 145 h 178"/>
              <a:gd name="T8" fmla="*/ 138 w 190"/>
              <a:gd name="T9" fmla="*/ 145 h 178"/>
              <a:gd name="T10" fmla="*/ 149 w 190"/>
              <a:gd name="T11" fmla="*/ 157 h 178"/>
              <a:gd name="T12" fmla="*/ 151 w 190"/>
              <a:gd name="T13" fmla="*/ 157 h 178"/>
              <a:gd name="T14" fmla="*/ 151 w 190"/>
              <a:gd name="T15" fmla="*/ 157 h 178"/>
              <a:gd name="T16" fmla="*/ 159 w 190"/>
              <a:gd name="T17" fmla="*/ 161 h 178"/>
              <a:gd name="T18" fmla="*/ 160 w 190"/>
              <a:gd name="T19" fmla="*/ 169 h 178"/>
              <a:gd name="T20" fmla="*/ 169 w 190"/>
              <a:gd name="T21" fmla="*/ 178 h 178"/>
              <a:gd name="T22" fmla="*/ 190 w 190"/>
              <a:gd name="T23" fmla="*/ 164 h 178"/>
              <a:gd name="T24" fmla="*/ 76 w 190"/>
              <a:gd name="T25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0" h="178">
                <a:moveTo>
                  <a:pt x="76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37" y="144"/>
                  <a:pt x="138" y="144"/>
                  <a:pt x="139" y="145"/>
                </a:cubicBezTo>
                <a:cubicBezTo>
                  <a:pt x="139" y="145"/>
                  <a:pt x="138" y="145"/>
                  <a:pt x="138" y="145"/>
                </a:cubicBezTo>
                <a:cubicBezTo>
                  <a:pt x="149" y="157"/>
                  <a:pt x="149" y="157"/>
                  <a:pt x="149" y="157"/>
                </a:cubicBezTo>
                <a:cubicBezTo>
                  <a:pt x="150" y="157"/>
                  <a:pt x="150" y="157"/>
                  <a:pt x="151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5" y="157"/>
                  <a:pt x="158" y="159"/>
                  <a:pt x="159" y="161"/>
                </a:cubicBezTo>
                <a:cubicBezTo>
                  <a:pt x="161" y="163"/>
                  <a:pt x="161" y="166"/>
                  <a:pt x="160" y="169"/>
                </a:cubicBezTo>
                <a:cubicBezTo>
                  <a:pt x="169" y="178"/>
                  <a:pt x="169" y="178"/>
                  <a:pt x="169" y="178"/>
                </a:cubicBezTo>
                <a:cubicBezTo>
                  <a:pt x="176" y="173"/>
                  <a:pt x="183" y="168"/>
                  <a:pt x="190" y="164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749D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6" name="Freeform 62"/>
          <p:cNvSpPr>
            <a:spLocks noEditPoints="1"/>
          </p:cNvSpPr>
          <p:nvPr/>
        </p:nvSpPr>
        <p:spPr bwMode="auto">
          <a:xfrm>
            <a:off x="0" y="0"/>
            <a:ext cx="4219575" cy="2981325"/>
          </a:xfrm>
          <a:custGeom>
            <a:avLst/>
            <a:gdLst>
              <a:gd name="T0" fmla="*/ 223 w 299"/>
              <a:gd name="T1" fmla="*/ 157 h 211"/>
              <a:gd name="T2" fmla="*/ 218 w 299"/>
              <a:gd name="T3" fmla="*/ 159 h 211"/>
              <a:gd name="T4" fmla="*/ 214 w 299"/>
              <a:gd name="T5" fmla="*/ 167 h 211"/>
              <a:gd name="T6" fmla="*/ 217 w 299"/>
              <a:gd name="T7" fmla="*/ 172 h 211"/>
              <a:gd name="T8" fmla="*/ 231 w 299"/>
              <a:gd name="T9" fmla="*/ 180 h 211"/>
              <a:gd name="T10" fmla="*/ 235 w 299"/>
              <a:gd name="T11" fmla="*/ 184 h 211"/>
              <a:gd name="T12" fmla="*/ 281 w 299"/>
              <a:gd name="T13" fmla="*/ 211 h 211"/>
              <a:gd name="T14" fmla="*/ 299 w 299"/>
              <a:gd name="T15" fmla="*/ 192 h 211"/>
              <a:gd name="T16" fmla="*/ 290 w 299"/>
              <a:gd name="T17" fmla="*/ 185 h 211"/>
              <a:gd name="T18" fmla="*/ 289 w 299"/>
              <a:gd name="T19" fmla="*/ 185 h 211"/>
              <a:gd name="T20" fmla="*/ 286 w 299"/>
              <a:gd name="T21" fmla="*/ 184 h 211"/>
              <a:gd name="T22" fmla="*/ 286 w 299"/>
              <a:gd name="T23" fmla="*/ 182 h 211"/>
              <a:gd name="T24" fmla="*/ 274 w 299"/>
              <a:gd name="T25" fmla="*/ 172 h 211"/>
              <a:gd name="T26" fmla="*/ 274 w 299"/>
              <a:gd name="T27" fmla="*/ 172 h 211"/>
              <a:gd name="T28" fmla="*/ 269 w 299"/>
              <a:gd name="T29" fmla="*/ 171 h 211"/>
              <a:gd name="T30" fmla="*/ 261 w 299"/>
              <a:gd name="T31" fmla="*/ 177 h 211"/>
              <a:gd name="T32" fmla="*/ 258 w 299"/>
              <a:gd name="T33" fmla="*/ 184 h 211"/>
              <a:gd name="T34" fmla="*/ 253 w 299"/>
              <a:gd name="T35" fmla="*/ 186 h 211"/>
              <a:gd name="T36" fmla="*/ 249 w 299"/>
              <a:gd name="T37" fmla="*/ 184 h 211"/>
              <a:gd name="T38" fmla="*/ 241 w 299"/>
              <a:gd name="T39" fmla="*/ 169 h 211"/>
              <a:gd name="T40" fmla="*/ 237 w 299"/>
              <a:gd name="T41" fmla="*/ 163 h 211"/>
              <a:gd name="T42" fmla="*/ 228 w 299"/>
              <a:gd name="T43" fmla="*/ 158 h 211"/>
              <a:gd name="T44" fmla="*/ 223 w 299"/>
              <a:gd name="T45" fmla="*/ 157 h 211"/>
              <a:gd name="T46" fmla="*/ 168 w 299"/>
              <a:gd name="T47" fmla="*/ 84 h 211"/>
              <a:gd name="T48" fmla="*/ 168 w 299"/>
              <a:gd name="T49" fmla="*/ 87 h 211"/>
              <a:gd name="T50" fmla="*/ 166 w 299"/>
              <a:gd name="T51" fmla="*/ 94 h 211"/>
              <a:gd name="T52" fmla="*/ 173 w 299"/>
              <a:gd name="T53" fmla="*/ 100 h 211"/>
              <a:gd name="T54" fmla="*/ 177 w 299"/>
              <a:gd name="T55" fmla="*/ 100 h 211"/>
              <a:gd name="T56" fmla="*/ 172 w 299"/>
              <a:gd name="T57" fmla="*/ 108 h 211"/>
              <a:gd name="T58" fmla="*/ 176 w 299"/>
              <a:gd name="T59" fmla="*/ 120 h 211"/>
              <a:gd name="T60" fmla="*/ 182 w 299"/>
              <a:gd name="T61" fmla="*/ 130 h 211"/>
              <a:gd name="T62" fmla="*/ 187 w 299"/>
              <a:gd name="T63" fmla="*/ 136 h 211"/>
              <a:gd name="T64" fmla="*/ 197 w 299"/>
              <a:gd name="T65" fmla="*/ 139 h 211"/>
              <a:gd name="T66" fmla="*/ 206 w 299"/>
              <a:gd name="T67" fmla="*/ 142 h 211"/>
              <a:gd name="T68" fmla="*/ 217 w 299"/>
              <a:gd name="T69" fmla="*/ 137 h 211"/>
              <a:gd name="T70" fmla="*/ 219 w 299"/>
              <a:gd name="T71" fmla="*/ 135 h 211"/>
              <a:gd name="T72" fmla="*/ 223 w 299"/>
              <a:gd name="T73" fmla="*/ 132 h 211"/>
              <a:gd name="T74" fmla="*/ 228 w 299"/>
              <a:gd name="T75" fmla="*/ 135 h 211"/>
              <a:gd name="T76" fmla="*/ 234 w 299"/>
              <a:gd name="T77" fmla="*/ 138 h 211"/>
              <a:gd name="T78" fmla="*/ 168 w 299"/>
              <a:gd name="T79" fmla="*/ 84 h 211"/>
              <a:gd name="T80" fmla="*/ 66 w 299"/>
              <a:gd name="T81" fmla="*/ 0 h 211"/>
              <a:gd name="T82" fmla="*/ 0 w 299"/>
              <a:gd name="T83" fmla="*/ 0 h 211"/>
              <a:gd name="T84" fmla="*/ 0 w 299"/>
              <a:gd name="T85" fmla="*/ 43 h 211"/>
              <a:gd name="T86" fmla="*/ 70 w 299"/>
              <a:gd name="T87" fmla="*/ 85 h 211"/>
              <a:gd name="T88" fmla="*/ 80 w 299"/>
              <a:gd name="T89" fmla="*/ 84 h 211"/>
              <a:gd name="T90" fmla="*/ 82 w 299"/>
              <a:gd name="T91" fmla="*/ 84 h 211"/>
              <a:gd name="T92" fmla="*/ 84 w 299"/>
              <a:gd name="T93" fmla="*/ 87 h 211"/>
              <a:gd name="T94" fmla="*/ 86 w 299"/>
              <a:gd name="T95" fmla="*/ 91 h 211"/>
              <a:gd name="T96" fmla="*/ 92 w 299"/>
              <a:gd name="T97" fmla="*/ 92 h 211"/>
              <a:gd name="T98" fmla="*/ 98 w 299"/>
              <a:gd name="T99" fmla="*/ 91 h 211"/>
              <a:gd name="T100" fmla="*/ 98 w 299"/>
              <a:gd name="T101" fmla="*/ 87 h 211"/>
              <a:gd name="T102" fmla="*/ 106 w 299"/>
              <a:gd name="T103" fmla="*/ 74 h 211"/>
              <a:gd name="T104" fmla="*/ 117 w 299"/>
              <a:gd name="T105" fmla="*/ 69 h 211"/>
              <a:gd name="T106" fmla="*/ 123 w 299"/>
              <a:gd name="T107" fmla="*/ 66 h 211"/>
              <a:gd name="T108" fmla="*/ 128 w 299"/>
              <a:gd name="T109" fmla="*/ 70 h 211"/>
              <a:gd name="T110" fmla="*/ 139 w 299"/>
              <a:gd name="T111" fmla="*/ 76 h 211"/>
              <a:gd name="T112" fmla="*/ 151 w 299"/>
              <a:gd name="T113" fmla="*/ 71 h 211"/>
              <a:gd name="T114" fmla="*/ 152 w 299"/>
              <a:gd name="T115" fmla="*/ 71 h 211"/>
              <a:gd name="T116" fmla="*/ 66 w 299"/>
              <a:gd name="T117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9" h="211">
                <a:moveTo>
                  <a:pt x="223" y="157"/>
                </a:moveTo>
                <a:cubicBezTo>
                  <a:pt x="221" y="157"/>
                  <a:pt x="219" y="158"/>
                  <a:pt x="218" y="159"/>
                </a:cubicBezTo>
                <a:cubicBezTo>
                  <a:pt x="216" y="162"/>
                  <a:pt x="216" y="164"/>
                  <a:pt x="214" y="167"/>
                </a:cubicBezTo>
                <a:cubicBezTo>
                  <a:pt x="214" y="169"/>
                  <a:pt x="214" y="170"/>
                  <a:pt x="217" y="172"/>
                </a:cubicBezTo>
                <a:cubicBezTo>
                  <a:pt x="222" y="174"/>
                  <a:pt x="226" y="178"/>
                  <a:pt x="231" y="180"/>
                </a:cubicBezTo>
                <a:cubicBezTo>
                  <a:pt x="233" y="182"/>
                  <a:pt x="234" y="183"/>
                  <a:pt x="235" y="184"/>
                </a:cubicBezTo>
                <a:cubicBezTo>
                  <a:pt x="281" y="211"/>
                  <a:pt x="281" y="211"/>
                  <a:pt x="281" y="211"/>
                </a:cubicBezTo>
                <a:cubicBezTo>
                  <a:pt x="286" y="205"/>
                  <a:pt x="292" y="198"/>
                  <a:pt x="299" y="192"/>
                </a:cubicBezTo>
                <a:cubicBezTo>
                  <a:pt x="290" y="185"/>
                  <a:pt x="290" y="185"/>
                  <a:pt x="290" y="185"/>
                </a:cubicBezTo>
                <a:cubicBezTo>
                  <a:pt x="289" y="185"/>
                  <a:pt x="289" y="185"/>
                  <a:pt x="289" y="185"/>
                </a:cubicBezTo>
                <a:cubicBezTo>
                  <a:pt x="288" y="185"/>
                  <a:pt x="287" y="185"/>
                  <a:pt x="286" y="184"/>
                </a:cubicBezTo>
                <a:cubicBezTo>
                  <a:pt x="284" y="184"/>
                  <a:pt x="285" y="183"/>
                  <a:pt x="286" y="182"/>
                </a:cubicBezTo>
                <a:cubicBezTo>
                  <a:pt x="274" y="172"/>
                  <a:pt x="274" y="172"/>
                  <a:pt x="274" y="172"/>
                </a:cubicBezTo>
                <a:cubicBezTo>
                  <a:pt x="274" y="172"/>
                  <a:pt x="274" y="172"/>
                  <a:pt x="274" y="172"/>
                </a:cubicBezTo>
                <a:cubicBezTo>
                  <a:pt x="272" y="171"/>
                  <a:pt x="270" y="171"/>
                  <a:pt x="269" y="171"/>
                </a:cubicBezTo>
                <a:cubicBezTo>
                  <a:pt x="264" y="171"/>
                  <a:pt x="262" y="173"/>
                  <a:pt x="261" y="177"/>
                </a:cubicBezTo>
                <a:cubicBezTo>
                  <a:pt x="260" y="179"/>
                  <a:pt x="260" y="182"/>
                  <a:pt x="258" y="184"/>
                </a:cubicBezTo>
                <a:cubicBezTo>
                  <a:pt x="256" y="185"/>
                  <a:pt x="254" y="186"/>
                  <a:pt x="253" y="186"/>
                </a:cubicBezTo>
                <a:cubicBezTo>
                  <a:pt x="251" y="186"/>
                  <a:pt x="250" y="185"/>
                  <a:pt x="249" y="184"/>
                </a:cubicBezTo>
                <a:cubicBezTo>
                  <a:pt x="245" y="179"/>
                  <a:pt x="240" y="174"/>
                  <a:pt x="241" y="169"/>
                </a:cubicBezTo>
                <a:cubicBezTo>
                  <a:pt x="242" y="166"/>
                  <a:pt x="241" y="164"/>
                  <a:pt x="237" y="163"/>
                </a:cubicBezTo>
                <a:cubicBezTo>
                  <a:pt x="233" y="162"/>
                  <a:pt x="231" y="160"/>
                  <a:pt x="228" y="158"/>
                </a:cubicBezTo>
                <a:cubicBezTo>
                  <a:pt x="226" y="157"/>
                  <a:pt x="225" y="157"/>
                  <a:pt x="223" y="157"/>
                </a:cubicBezTo>
                <a:moveTo>
                  <a:pt x="168" y="84"/>
                </a:moveTo>
                <a:cubicBezTo>
                  <a:pt x="168" y="85"/>
                  <a:pt x="168" y="86"/>
                  <a:pt x="168" y="87"/>
                </a:cubicBezTo>
                <a:cubicBezTo>
                  <a:pt x="167" y="90"/>
                  <a:pt x="166" y="92"/>
                  <a:pt x="166" y="94"/>
                </a:cubicBezTo>
                <a:cubicBezTo>
                  <a:pt x="165" y="100"/>
                  <a:pt x="165" y="100"/>
                  <a:pt x="173" y="100"/>
                </a:cubicBezTo>
                <a:cubicBezTo>
                  <a:pt x="174" y="100"/>
                  <a:pt x="176" y="100"/>
                  <a:pt x="177" y="100"/>
                </a:cubicBezTo>
                <a:cubicBezTo>
                  <a:pt x="177" y="103"/>
                  <a:pt x="175" y="105"/>
                  <a:pt x="172" y="108"/>
                </a:cubicBezTo>
                <a:cubicBezTo>
                  <a:pt x="166" y="113"/>
                  <a:pt x="168" y="117"/>
                  <a:pt x="176" y="120"/>
                </a:cubicBezTo>
                <a:cubicBezTo>
                  <a:pt x="184" y="122"/>
                  <a:pt x="186" y="125"/>
                  <a:pt x="182" y="130"/>
                </a:cubicBezTo>
                <a:cubicBezTo>
                  <a:pt x="178" y="134"/>
                  <a:pt x="179" y="136"/>
                  <a:pt x="187" y="136"/>
                </a:cubicBezTo>
                <a:cubicBezTo>
                  <a:pt x="192" y="136"/>
                  <a:pt x="194" y="137"/>
                  <a:pt x="197" y="139"/>
                </a:cubicBezTo>
                <a:cubicBezTo>
                  <a:pt x="200" y="141"/>
                  <a:pt x="203" y="142"/>
                  <a:pt x="206" y="142"/>
                </a:cubicBezTo>
                <a:cubicBezTo>
                  <a:pt x="210" y="142"/>
                  <a:pt x="214" y="140"/>
                  <a:pt x="217" y="137"/>
                </a:cubicBezTo>
                <a:cubicBezTo>
                  <a:pt x="218" y="137"/>
                  <a:pt x="218" y="136"/>
                  <a:pt x="219" y="135"/>
                </a:cubicBezTo>
                <a:cubicBezTo>
                  <a:pt x="220" y="133"/>
                  <a:pt x="222" y="132"/>
                  <a:pt x="223" y="132"/>
                </a:cubicBezTo>
                <a:cubicBezTo>
                  <a:pt x="224" y="132"/>
                  <a:pt x="226" y="133"/>
                  <a:pt x="228" y="135"/>
                </a:cubicBezTo>
                <a:cubicBezTo>
                  <a:pt x="230" y="137"/>
                  <a:pt x="232" y="138"/>
                  <a:pt x="234" y="138"/>
                </a:cubicBezTo>
                <a:cubicBezTo>
                  <a:pt x="168" y="84"/>
                  <a:pt x="168" y="84"/>
                  <a:pt x="168" y="84"/>
                </a:cubicBezTo>
                <a:moveTo>
                  <a:pt x="6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3"/>
                  <a:pt x="0" y="43"/>
                  <a:pt x="0" y="43"/>
                </a:cubicBezTo>
                <a:cubicBezTo>
                  <a:pt x="70" y="85"/>
                  <a:pt x="70" y="85"/>
                  <a:pt x="70" y="85"/>
                </a:cubicBezTo>
                <a:cubicBezTo>
                  <a:pt x="73" y="84"/>
                  <a:pt x="77" y="84"/>
                  <a:pt x="80" y="84"/>
                </a:cubicBezTo>
                <a:cubicBezTo>
                  <a:pt x="81" y="84"/>
                  <a:pt x="81" y="84"/>
                  <a:pt x="82" y="84"/>
                </a:cubicBezTo>
                <a:cubicBezTo>
                  <a:pt x="85" y="84"/>
                  <a:pt x="86" y="86"/>
                  <a:pt x="84" y="87"/>
                </a:cubicBezTo>
                <a:cubicBezTo>
                  <a:pt x="83" y="89"/>
                  <a:pt x="82" y="91"/>
                  <a:pt x="86" y="91"/>
                </a:cubicBezTo>
                <a:cubicBezTo>
                  <a:pt x="88" y="92"/>
                  <a:pt x="90" y="92"/>
                  <a:pt x="92" y="92"/>
                </a:cubicBezTo>
                <a:cubicBezTo>
                  <a:pt x="94" y="92"/>
                  <a:pt x="96" y="92"/>
                  <a:pt x="98" y="91"/>
                </a:cubicBezTo>
                <a:cubicBezTo>
                  <a:pt x="100" y="90"/>
                  <a:pt x="98" y="89"/>
                  <a:pt x="98" y="87"/>
                </a:cubicBezTo>
                <a:cubicBezTo>
                  <a:pt x="93" y="80"/>
                  <a:pt x="95" y="78"/>
                  <a:pt x="106" y="74"/>
                </a:cubicBezTo>
                <a:cubicBezTo>
                  <a:pt x="110" y="73"/>
                  <a:pt x="114" y="71"/>
                  <a:pt x="117" y="69"/>
                </a:cubicBezTo>
                <a:cubicBezTo>
                  <a:pt x="120" y="67"/>
                  <a:pt x="121" y="66"/>
                  <a:pt x="123" y="66"/>
                </a:cubicBezTo>
                <a:cubicBezTo>
                  <a:pt x="125" y="66"/>
                  <a:pt x="126" y="67"/>
                  <a:pt x="128" y="70"/>
                </a:cubicBezTo>
                <a:cubicBezTo>
                  <a:pt x="131" y="74"/>
                  <a:pt x="135" y="76"/>
                  <a:pt x="139" y="76"/>
                </a:cubicBezTo>
                <a:cubicBezTo>
                  <a:pt x="142" y="76"/>
                  <a:pt x="146" y="74"/>
                  <a:pt x="151" y="71"/>
                </a:cubicBezTo>
                <a:cubicBezTo>
                  <a:pt x="151" y="71"/>
                  <a:pt x="151" y="71"/>
                  <a:pt x="152" y="71"/>
                </a:cubicBezTo>
                <a:cubicBezTo>
                  <a:pt x="66" y="0"/>
                  <a:pt x="66" y="0"/>
                  <a:pt x="66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" name="Freeform 63"/>
          <p:cNvSpPr>
            <a:spLocks noEditPoints="1"/>
          </p:cNvSpPr>
          <p:nvPr/>
        </p:nvSpPr>
        <p:spPr bwMode="auto">
          <a:xfrm>
            <a:off x="0" y="1568450"/>
            <a:ext cx="3767138" cy="2020888"/>
          </a:xfrm>
          <a:custGeom>
            <a:avLst/>
            <a:gdLst>
              <a:gd name="T0" fmla="*/ 251 w 267"/>
              <a:gd name="T1" fmla="*/ 111 h 143"/>
              <a:gd name="T2" fmla="*/ 253 w 267"/>
              <a:gd name="T3" fmla="*/ 112 h 143"/>
              <a:gd name="T4" fmla="*/ 246 w 267"/>
              <a:gd name="T5" fmla="*/ 125 h 143"/>
              <a:gd name="T6" fmla="*/ 244 w 267"/>
              <a:gd name="T7" fmla="*/ 126 h 143"/>
              <a:gd name="T8" fmla="*/ 236 w 267"/>
              <a:gd name="T9" fmla="*/ 135 h 143"/>
              <a:gd name="T10" fmla="*/ 237 w 267"/>
              <a:gd name="T11" fmla="*/ 138 h 143"/>
              <a:gd name="T12" fmla="*/ 255 w 267"/>
              <a:gd name="T13" fmla="*/ 143 h 143"/>
              <a:gd name="T14" fmla="*/ 267 w 267"/>
              <a:gd name="T15" fmla="*/ 120 h 143"/>
              <a:gd name="T16" fmla="*/ 265 w 267"/>
              <a:gd name="T17" fmla="*/ 119 h 143"/>
              <a:gd name="T18" fmla="*/ 265 w 267"/>
              <a:gd name="T19" fmla="*/ 117 h 143"/>
              <a:gd name="T20" fmla="*/ 251 w 267"/>
              <a:gd name="T21" fmla="*/ 111 h 143"/>
              <a:gd name="T22" fmla="*/ 242 w 267"/>
              <a:gd name="T23" fmla="*/ 107 h 143"/>
              <a:gd name="T24" fmla="*/ 241 w 267"/>
              <a:gd name="T25" fmla="*/ 108 h 143"/>
              <a:gd name="T26" fmla="*/ 243 w 267"/>
              <a:gd name="T27" fmla="*/ 107 h 143"/>
              <a:gd name="T28" fmla="*/ 242 w 267"/>
              <a:gd name="T29" fmla="*/ 107 h 143"/>
              <a:gd name="T30" fmla="*/ 0 w 267"/>
              <a:gd name="T31" fmla="*/ 0 h 143"/>
              <a:gd name="T32" fmla="*/ 0 w 267"/>
              <a:gd name="T33" fmla="*/ 13 h 143"/>
              <a:gd name="T34" fmla="*/ 0 w 267"/>
              <a:gd name="T35" fmla="*/ 13 h 143"/>
              <a:gd name="T36" fmla="*/ 0 w 267"/>
              <a:gd name="T37" fmla="*/ 7 h 143"/>
              <a:gd name="T38" fmla="*/ 1 w 267"/>
              <a:gd name="T39" fmla="*/ 7 h 143"/>
              <a:gd name="T40" fmla="*/ 7 w 267"/>
              <a:gd name="T41" fmla="*/ 12 h 143"/>
              <a:gd name="T42" fmla="*/ 8 w 267"/>
              <a:gd name="T43" fmla="*/ 23 h 143"/>
              <a:gd name="T44" fmla="*/ 15 w 267"/>
              <a:gd name="T45" fmla="*/ 29 h 143"/>
              <a:gd name="T46" fmla="*/ 16 w 267"/>
              <a:gd name="T47" fmla="*/ 29 h 143"/>
              <a:gd name="T48" fmla="*/ 16 w 267"/>
              <a:gd name="T49" fmla="*/ 29 h 143"/>
              <a:gd name="T50" fmla="*/ 17 w 267"/>
              <a:gd name="T51" fmla="*/ 32 h 143"/>
              <a:gd name="T52" fmla="*/ 4 w 267"/>
              <a:gd name="T53" fmla="*/ 42 h 143"/>
              <a:gd name="T54" fmla="*/ 2 w 267"/>
              <a:gd name="T55" fmla="*/ 43 h 143"/>
              <a:gd name="T56" fmla="*/ 0 w 267"/>
              <a:gd name="T57" fmla="*/ 42 h 143"/>
              <a:gd name="T58" fmla="*/ 0 w 267"/>
              <a:gd name="T59" fmla="*/ 29 h 143"/>
              <a:gd name="T60" fmla="*/ 0 w 267"/>
              <a:gd name="T61" fmla="*/ 29 h 143"/>
              <a:gd name="T62" fmla="*/ 0 w 267"/>
              <a:gd name="T63" fmla="*/ 73 h 143"/>
              <a:gd name="T64" fmla="*/ 94 w 267"/>
              <a:gd name="T65" fmla="*/ 98 h 143"/>
              <a:gd name="T66" fmla="*/ 89 w 267"/>
              <a:gd name="T67" fmla="*/ 91 h 143"/>
              <a:gd name="T68" fmla="*/ 88 w 267"/>
              <a:gd name="T69" fmla="*/ 79 h 143"/>
              <a:gd name="T70" fmla="*/ 81 w 267"/>
              <a:gd name="T71" fmla="*/ 74 h 143"/>
              <a:gd name="T72" fmla="*/ 74 w 267"/>
              <a:gd name="T73" fmla="*/ 74 h 143"/>
              <a:gd name="T74" fmla="*/ 67 w 267"/>
              <a:gd name="T75" fmla="*/ 69 h 143"/>
              <a:gd name="T76" fmla="*/ 74 w 267"/>
              <a:gd name="T77" fmla="*/ 60 h 143"/>
              <a:gd name="T78" fmla="*/ 77 w 267"/>
              <a:gd name="T79" fmla="*/ 55 h 143"/>
              <a:gd name="T80" fmla="*/ 74 w 267"/>
              <a:gd name="T81" fmla="*/ 46 h 143"/>
              <a:gd name="T82" fmla="*/ 79 w 267"/>
              <a:gd name="T83" fmla="*/ 37 h 143"/>
              <a:gd name="T84" fmla="*/ 82 w 267"/>
              <a:gd name="T85" fmla="*/ 36 h 143"/>
              <a:gd name="T86" fmla="*/ 71 w 267"/>
              <a:gd name="T87" fmla="*/ 31 h 143"/>
              <a:gd name="T88" fmla="*/ 70 w 267"/>
              <a:gd name="T89" fmla="*/ 32 h 143"/>
              <a:gd name="T90" fmla="*/ 68 w 267"/>
              <a:gd name="T91" fmla="*/ 32 h 143"/>
              <a:gd name="T92" fmla="*/ 66 w 267"/>
              <a:gd name="T93" fmla="*/ 32 h 143"/>
              <a:gd name="T94" fmla="*/ 60 w 267"/>
              <a:gd name="T95" fmla="*/ 26 h 143"/>
              <a:gd name="T96" fmla="*/ 0 w 267"/>
              <a:gd name="T9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7" h="143">
                <a:moveTo>
                  <a:pt x="251" y="111"/>
                </a:moveTo>
                <a:cubicBezTo>
                  <a:pt x="252" y="111"/>
                  <a:pt x="252" y="112"/>
                  <a:pt x="253" y="112"/>
                </a:cubicBezTo>
                <a:cubicBezTo>
                  <a:pt x="257" y="115"/>
                  <a:pt x="252" y="124"/>
                  <a:pt x="246" y="125"/>
                </a:cubicBezTo>
                <a:cubicBezTo>
                  <a:pt x="245" y="125"/>
                  <a:pt x="244" y="125"/>
                  <a:pt x="244" y="126"/>
                </a:cubicBezTo>
                <a:cubicBezTo>
                  <a:pt x="231" y="128"/>
                  <a:pt x="231" y="128"/>
                  <a:pt x="236" y="135"/>
                </a:cubicBezTo>
                <a:cubicBezTo>
                  <a:pt x="237" y="136"/>
                  <a:pt x="237" y="137"/>
                  <a:pt x="237" y="138"/>
                </a:cubicBezTo>
                <a:cubicBezTo>
                  <a:pt x="255" y="143"/>
                  <a:pt x="255" y="143"/>
                  <a:pt x="255" y="143"/>
                </a:cubicBezTo>
                <a:cubicBezTo>
                  <a:pt x="259" y="135"/>
                  <a:pt x="263" y="128"/>
                  <a:pt x="267" y="120"/>
                </a:cubicBezTo>
                <a:cubicBezTo>
                  <a:pt x="267" y="120"/>
                  <a:pt x="266" y="120"/>
                  <a:pt x="265" y="119"/>
                </a:cubicBezTo>
                <a:cubicBezTo>
                  <a:pt x="264" y="118"/>
                  <a:pt x="264" y="118"/>
                  <a:pt x="265" y="117"/>
                </a:cubicBezTo>
                <a:cubicBezTo>
                  <a:pt x="251" y="111"/>
                  <a:pt x="251" y="111"/>
                  <a:pt x="251" y="111"/>
                </a:cubicBezTo>
                <a:moveTo>
                  <a:pt x="242" y="107"/>
                </a:moveTo>
                <a:cubicBezTo>
                  <a:pt x="241" y="107"/>
                  <a:pt x="241" y="107"/>
                  <a:pt x="241" y="108"/>
                </a:cubicBezTo>
                <a:cubicBezTo>
                  <a:pt x="242" y="107"/>
                  <a:pt x="242" y="107"/>
                  <a:pt x="243" y="107"/>
                </a:cubicBezTo>
                <a:cubicBezTo>
                  <a:pt x="242" y="107"/>
                  <a:pt x="242" y="107"/>
                  <a:pt x="242" y="107"/>
                </a:cubicBezTo>
                <a:moveTo>
                  <a:pt x="0" y="0"/>
                </a:move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7"/>
                  <a:pt x="0" y="7"/>
                  <a:pt x="0" y="7"/>
                </a:cubicBezTo>
                <a:cubicBezTo>
                  <a:pt x="1" y="7"/>
                  <a:pt x="1" y="7"/>
                  <a:pt x="1" y="7"/>
                </a:cubicBezTo>
                <a:cubicBezTo>
                  <a:pt x="5" y="8"/>
                  <a:pt x="8" y="9"/>
                  <a:pt x="7" y="12"/>
                </a:cubicBezTo>
                <a:cubicBezTo>
                  <a:pt x="6" y="16"/>
                  <a:pt x="8" y="19"/>
                  <a:pt x="8" y="23"/>
                </a:cubicBezTo>
                <a:cubicBezTo>
                  <a:pt x="8" y="26"/>
                  <a:pt x="7" y="29"/>
                  <a:pt x="15" y="29"/>
                </a:cubicBezTo>
                <a:cubicBezTo>
                  <a:pt x="15" y="29"/>
                  <a:pt x="15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9" y="29"/>
                  <a:pt x="18" y="31"/>
                  <a:pt x="17" y="32"/>
                </a:cubicBezTo>
                <a:cubicBezTo>
                  <a:pt x="15" y="36"/>
                  <a:pt x="9" y="39"/>
                  <a:pt x="4" y="42"/>
                </a:cubicBezTo>
                <a:cubicBezTo>
                  <a:pt x="3" y="43"/>
                  <a:pt x="2" y="43"/>
                  <a:pt x="2" y="43"/>
                </a:cubicBezTo>
                <a:cubicBezTo>
                  <a:pt x="1" y="43"/>
                  <a:pt x="0" y="43"/>
                  <a:pt x="0" y="4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73"/>
                  <a:pt x="0" y="73"/>
                  <a:pt x="0" y="73"/>
                </a:cubicBezTo>
                <a:cubicBezTo>
                  <a:pt x="94" y="98"/>
                  <a:pt x="94" y="98"/>
                  <a:pt x="94" y="98"/>
                </a:cubicBezTo>
                <a:cubicBezTo>
                  <a:pt x="91" y="96"/>
                  <a:pt x="89" y="94"/>
                  <a:pt x="89" y="91"/>
                </a:cubicBezTo>
                <a:cubicBezTo>
                  <a:pt x="89" y="87"/>
                  <a:pt x="88" y="83"/>
                  <a:pt x="88" y="79"/>
                </a:cubicBezTo>
                <a:cubicBezTo>
                  <a:pt x="89" y="76"/>
                  <a:pt x="86" y="75"/>
                  <a:pt x="81" y="74"/>
                </a:cubicBezTo>
                <a:cubicBezTo>
                  <a:pt x="78" y="74"/>
                  <a:pt x="76" y="74"/>
                  <a:pt x="74" y="74"/>
                </a:cubicBezTo>
                <a:cubicBezTo>
                  <a:pt x="69" y="74"/>
                  <a:pt x="66" y="72"/>
                  <a:pt x="67" y="69"/>
                </a:cubicBezTo>
                <a:cubicBezTo>
                  <a:pt x="68" y="66"/>
                  <a:pt x="68" y="62"/>
                  <a:pt x="74" y="60"/>
                </a:cubicBezTo>
                <a:cubicBezTo>
                  <a:pt x="77" y="59"/>
                  <a:pt x="78" y="57"/>
                  <a:pt x="77" y="55"/>
                </a:cubicBezTo>
                <a:cubicBezTo>
                  <a:pt x="76" y="52"/>
                  <a:pt x="75" y="49"/>
                  <a:pt x="74" y="46"/>
                </a:cubicBezTo>
                <a:cubicBezTo>
                  <a:pt x="73" y="42"/>
                  <a:pt x="74" y="39"/>
                  <a:pt x="79" y="37"/>
                </a:cubicBezTo>
                <a:cubicBezTo>
                  <a:pt x="80" y="37"/>
                  <a:pt x="81" y="36"/>
                  <a:pt x="82" y="36"/>
                </a:cubicBez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0" y="32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7" y="32"/>
                  <a:pt x="66" y="32"/>
                  <a:pt x="66" y="32"/>
                </a:cubicBezTo>
                <a:cubicBezTo>
                  <a:pt x="64" y="30"/>
                  <a:pt x="61" y="28"/>
                  <a:pt x="60" y="26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49D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" name="Freeform 64"/>
          <p:cNvSpPr>
            <a:spLocks noEditPoints="1"/>
          </p:cNvSpPr>
          <p:nvPr/>
        </p:nvSpPr>
        <p:spPr bwMode="auto">
          <a:xfrm>
            <a:off x="776288" y="3505200"/>
            <a:ext cx="1622425" cy="536575"/>
          </a:xfrm>
          <a:custGeom>
            <a:avLst/>
            <a:gdLst>
              <a:gd name="T0" fmla="*/ 83 w 115"/>
              <a:gd name="T1" fmla="*/ 24 h 38"/>
              <a:gd name="T2" fmla="*/ 80 w 115"/>
              <a:gd name="T3" fmla="*/ 23 h 38"/>
              <a:gd name="T4" fmla="*/ 85 w 115"/>
              <a:gd name="T5" fmla="*/ 16 h 38"/>
              <a:gd name="T6" fmla="*/ 88 w 115"/>
              <a:gd name="T7" fmla="*/ 15 h 38"/>
              <a:gd name="T8" fmla="*/ 90 w 115"/>
              <a:gd name="T9" fmla="*/ 16 h 38"/>
              <a:gd name="T10" fmla="*/ 92 w 115"/>
              <a:gd name="T11" fmla="*/ 18 h 38"/>
              <a:gd name="T12" fmla="*/ 84 w 115"/>
              <a:gd name="T13" fmla="*/ 24 h 38"/>
              <a:gd name="T14" fmla="*/ 83 w 115"/>
              <a:gd name="T15" fmla="*/ 24 h 38"/>
              <a:gd name="T16" fmla="*/ 38 w 115"/>
              <a:gd name="T17" fmla="*/ 5 h 38"/>
              <a:gd name="T18" fmla="*/ 35 w 115"/>
              <a:gd name="T19" fmla="*/ 8 h 38"/>
              <a:gd name="T20" fmla="*/ 39 w 115"/>
              <a:gd name="T21" fmla="*/ 17 h 38"/>
              <a:gd name="T22" fmla="*/ 41 w 115"/>
              <a:gd name="T23" fmla="*/ 17 h 38"/>
              <a:gd name="T24" fmla="*/ 48 w 115"/>
              <a:gd name="T25" fmla="*/ 22 h 38"/>
              <a:gd name="T26" fmla="*/ 40 w 115"/>
              <a:gd name="T27" fmla="*/ 25 h 38"/>
              <a:gd name="T28" fmla="*/ 34 w 115"/>
              <a:gd name="T29" fmla="*/ 27 h 38"/>
              <a:gd name="T30" fmla="*/ 30 w 115"/>
              <a:gd name="T31" fmla="*/ 29 h 38"/>
              <a:gd name="T32" fmla="*/ 34 w 115"/>
              <a:gd name="T33" fmla="*/ 32 h 38"/>
              <a:gd name="T34" fmla="*/ 34 w 115"/>
              <a:gd name="T35" fmla="*/ 32 h 38"/>
              <a:gd name="T36" fmla="*/ 34 w 115"/>
              <a:gd name="T37" fmla="*/ 32 h 38"/>
              <a:gd name="T38" fmla="*/ 45 w 115"/>
              <a:gd name="T39" fmla="*/ 32 h 38"/>
              <a:gd name="T40" fmla="*/ 45 w 115"/>
              <a:gd name="T41" fmla="*/ 32 h 38"/>
              <a:gd name="T42" fmla="*/ 45 w 115"/>
              <a:gd name="T43" fmla="*/ 32 h 38"/>
              <a:gd name="T44" fmla="*/ 66 w 115"/>
              <a:gd name="T45" fmla="*/ 38 h 38"/>
              <a:gd name="T46" fmla="*/ 66 w 115"/>
              <a:gd name="T47" fmla="*/ 38 h 38"/>
              <a:gd name="T48" fmla="*/ 66 w 115"/>
              <a:gd name="T49" fmla="*/ 38 h 38"/>
              <a:gd name="T50" fmla="*/ 72 w 115"/>
              <a:gd name="T51" fmla="*/ 38 h 38"/>
              <a:gd name="T52" fmla="*/ 72 w 115"/>
              <a:gd name="T53" fmla="*/ 38 h 38"/>
              <a:gd name="T54" fmla="*/ 72 w 115"/>
              <a:gd name="T55" fmla="*/ 38 h 38"/>
              <a:gd name="T56" fmla="*/ 74 w 115"/>
              <a:gd name="T57" fmla="*/ 36 h 38"/>
              <a:gd name="T58" fmla="*/ 79 w 115"/>
              <a:gd name="T59" fmla="*/ 31 h 38"/>
              <a:gd name="T60" fmla="*/ 87 w 115"/>
              <a:gd name="T61" fmla="*/ 33 h 38"/>
              <a:gd name="T62" fmla="*/ 94 w 115"/>
              <a:gd name="T63" fmla="*/ 35 h 38"/>
              <a:gd name="T64" fmla="*/ 96 w 115"/>
              <a:gd name="T65" fmla="*/ 35 h 38"/>
              <a:gd name="T66" fmla="*/ 99 w 115"/>
              <a:gd name="T67" fmla="*/ 33 h 38"/>
              <a:gd name="T68" fmla="*/ 111 w 115"/>
              <a:gd name="T69" fmla="*/ 24 h 38"/>
              <a:gd name="T70" fmla="*/ 106 w 115"/>
              <a:gd name="T71" fmla="*/ 16 h 38"/>
              <a:gd name="T72" fmla="*/ 101 w 115"/>
              <a:gd name="T73" fmla="*/ 14 h 38"/>
              <a:gd name="T74" fmla="*/ 77 w 115"/>
              <a:gd name="T75" fmla="*/ 11 h 38"/>
              <a:gd name="T76" fmla="*/ 76 w 115"/>
              <a:gd name="T77" fmla="*/ 11 h 38"/>
              <a:gd name="T78" fmla="*/ 74 w 115"/>
              <a:gd name="T79" fmla="*/ 11 h 38"/>
              <a:gd name="T80" fmla="*/ 68 w 115"/>
              <a:gd name="T81" fmla="*/ 9 h 38"/>
              <a:gd name="T82" fmla="*/ 59 w 115"/>
              <a:gd name="T83" fmla="*/ 8 h 38"/>
              <a:gd name="T84" fmla="*/ 56 w 115"/>
              <a:gd name="T85" fmla="*/ 9 h 38"/>
              <a:gd name="T86" fmla="*/ 53 w 115"/>
              <a:gd name="T87" fmla="*/ 7 h 38"/>
              <a:gd name="T88" fmla="*/ 52 w 115"/>
              <a:gd name="T89" fmla="*/ 7 h 38"/>
              <a:gd name="T90" fmla="*/ 38 w 115"/>
              <a:gd name="T91" fmla="*/ 5 h 38"/>
              <a:gd name="T92" fmla="*/ 2 w 115"/>
              <a:gd name="T93" fmla="*/ 0 h 38"/>
              <a:gd name="T94" fmla="*/ 1 w 115"/>
              <a:gd name="T95" fmla="*/ 0 h 38"/>
              <a:gd name="T96" fmla="*/ 11 w 115"/>
              <a:gd name="T97" fmla="*/ 8 h 38"/>
              <a:gd name="T98" fmla="*/ 15 w 115"/>
              <a:gd name="T99" fmla="*/ 9 h 38"/>
              <a:gd name="T100" fmla="*/ 21 w 115"/>
              <a:gd name="T101" fmla="*/ 6 h 38"/>
              <a:gd name="T102" fmla="*/ 24 w 115"/>
              <a:gd name="T103" fmla="*/ 3 h 38"/>
              <a:gd name="T104" fmla="*/ 2 w 115"/>
              <a:gd name="T10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5" h="38">
                <a:moveTo>
                  <a:pt x="83" y="24"/>
                </a:moveTo>
                <a:cubicBezTo>
                  <a:pt x="81" y="24"/>
                  <a:pt x="80" y="24"/>
                  <a:pt x="80" y="23"/>
                </a:cubicBezTo>
                <a:cubicBezTo>
                  <a:pt x="80" y="20"/>
                  <a:pt x="82" y="18"/>
                  <a:pt x="85" y="16"/>
                </a:cubicBezTo>
                <a:cubicBezTo>
                  <a:pt x="86" y="16"/>
                  <a:pt x="87" y="15"/>
                  <a:pt x="88" y="15"/>
                </a:cubicBezTo>
                <a:cubicBezTo>
                  <a:pt x="89" y="15"/>
                  <a:pt x="89" y="16"/>
                  <a:pt x="90" y="16"/>
                </a:cubicBezTo>
                <a:cubicBezTo>
                  <a:pt x="91" y="16"/>
                  <a:pt x="92" y="17"/>
                  <a:pt x="92" y="18"/>
                </a:cubicBezTo>
                <a:cubicBezTo>
                  <a:pt x="92" y="20"/>
                  <a:pt x="88" y="24"/>
                  <a:pt x="84" y="24"/>
                </a:cubicBezTo>
                <a:cubicBezTo>
                  <a:pt x="84" y="24"/>
                  <a:pt x="83" y="24"/>
                  <a:pt x="83" y="24"/>
                </a:cubicBezTo>
                <a:moveTo>
                  <a:pt x="38" y="5"/>
                </a:moveTo>
                <a:cubicBezTo>
                  <a:pt x="37" y="6"/>
                  <a:pt x="36" y="7"/>
                  <a:pt x="35" y="8"/>
                </a:cubicBezTo>
                <a:cubicBezTo>
                  <a:pt x="31" y="13"/>
                  <a:pt x="32" y="14"/>
                  <a:pt x="39" y="17"/>
                </a:cubicBezTo>
                <a:cubicBezTo>
                  <a:pt x="39" y="17"/>
                  <a:pt x="40" y="17"/>
                  <a:pt x="41" y="17"/>
                </a:cubicBezTo>
                <a:cubicBezTo>
                  <a:pt x="44" y="18"/>
                  <a:pt x="48" y="20"/>
                  <a:pt x="48" y="22"/>
                </a:cubicBezTo>
                <a:cubicBezTo>
                  <a:pt x="48" y="24"/>
                  <a:pt x="43" y="24"/>
                  <a:pt x="40" y="25"/>
                </a:cubicBezTo>
                <a:cubicBezTo>
                  <a:pt x="38" y="26"/>
                  <a:pt x="36" y="26"/>
                  <a:pt x="34" y="27"/>
                </a:cubicBezTo>
                <a:cubicBezTo>
                  <a:pt x="32" y="27"/>
                  <a:pt x="31" y="28"/>
                  <a:pt x="30" y="29"/>
                </a:cubicBezTo>
                <a:cubicBezTo>
                  <a:pt x="30" y="31"/>
                  <a:pt x="32" y="31"/>
                  <a:pt x="34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8" y="32"/>
                  <a:pt x="42" y="32"/>
                  <a:pt x="45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52" y="34"/>
                  <a:pt x="59" y="36"/>
                  <a:pt x="6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73" y="37"/>
                  <a:pt x="73" y="37"/>
                  <a:pt x="74" y="36"/>
                </a:cubicBezTo>
                <a:cubicBezTo>
                  <a:pt x="75" y="32"/>
                  <a:pt x="77" y="31"/>
                  <a:pt x="79" y="31"/>
                </a:cubicBezTo>
                <a:cubicBezTo>
                  <a:pt x="81" y="31"/>
                  <a:pt x="83" y="31"/>
                  <a:pt x="87" y="33"/>
                </a:cubicBezTo>
                <a:cubicBezTo>
                  <a:pt x="89" y="33"/>
                  <a:pt x="91" y="34"/>
                  <a:pt x="94" y="35"/>
                </a:cubicBezTo>
                <a:cubicBezTo>
                  <a:pt x="94" y="35"/>
                  <a:pt x="95" y="35"/>
                  <a:pt x="96" y="35"/>
                </a:cubicBezTo>
                <a:cubicBezTo>
                  <a:pt x="97" y="35"/>
                  <a:pt x="99" y="34"/>
                  <a:pt x="99" y="33"/>
                </a:cubicBezTo>
                <a:cubicBezTo>
                  <a:pt x="101" y="29"/>
                  <a:pt x="106" y="27"/>
                  <a:pt x="111" y="24"/>
                </a:cubicBezTo>
                <a:cubicBezTo>
                  <a:pt x="115" y="20"/>
                  <a:pt x="114" y="18"/>
                  <a:pt x="106" y="16"/>
                </a:cubicBezTo>
                <a:cubicBezTo>
                  <a:pt x="104" y="15"/>
                  <a:pt x="101" y="15"/>
                  <a:pt x="101" y="14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5" y="11"/>
                  <a:pt x="74" y="11"/>
                </a:cubicBezTo>
                <a:cubicBezTo>
                  <a:pt x="71" y="11"/>
                  <a:pt x="69" y="10"/>
                  <a:pt x="68" y="9"/>
                </a:cubicBezTo>
                <a:cubicBezTo>
                  <a:pt x="59" y="8"/>
                  <a:pt x="59" y="8"/>
                  <a:pt x="59" y="8"/>
                </a:cubicBezTo>
                <a:cubicBezTo>
                  <a:pt x="58" y="9"/>
                  <a:pt x="57" y="9"/>
                  <a:pt x="56" y="9"/>
                </a:cubicBezTo>
                <a:cubicBezTo>
                  <a:pt x="55" y="9"/>
                  <a:pt x="54" y="8"/>
                  <a:pt x="53" y="7"/>
                </a:cubicBezTo>
                <a:cubicBezTo>
                  <a:pt x="53" y="7"/>
                  <a:pt x="52" y="7"/>
                  <a:pt x="52" y="7"/>
                </a:cubicBezTo>
                <a:cubicBezTo>
                  <a:pt x="38" y="5"/>
                  <a:pt x="38" y="5"/>
                  <a:pt x="38" y="5"/>
                </a:cubicBezTo>
                <a:moveTo>
                  <a:pt x="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2"/>
                  <a:pt x="5" y="7"/>
                  <a:pt x="11" y="8"/>
                </a:cubicBezTo>
                <a:cubicBezTo>
                  <a:pt x="12" y="9"/>
                  <a:pt x="14" y="9"/>
                  <a:pt x="15" y="9"/>
                </a:cubicBezTo>
                <a:cubicBezTo>
                  <a:pt x="17" y="9"/>
                  <a:pt x="20" y="8"/>
                  <a:pt x="21" y="6"/>
                </a:cubicBezTo>
                <a:cubicBezTo>
                  <a:pt x="22" y="5"/>
                  <a:pt x="23" y="4"/>
                  <a:pt x="24" y="3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2" name="Freeform 68"/>
          <p:cNvSpPr>
            <a:spLocks noEditPoints="1"/>
          </p:cNvSpPr>
          <p:nvPr/>
        </p:nvSpPr>
        <p:spPr bwMode="auto">
          <a:xfrm>
            <a:off x="0" y="3165475"/>
            <a:ext cx="1212850" cy="395288"/>
          </a:xfrm>
          <a:custGeom>
            <a:avLst/>
            <a:gdLst>
              <a:gd name="T0" fmla="*/ 86 w 86"/>
              <a:gd name="T1" fmla="*/ 27 h 28"/>
              <a:gd name="T2" fmla="*/ 86 w 86"/>
              <a:gd name="T3" fmla="*/ 28 h 28"/>
              <a:gd name="T4" fmla="*/ 86 w 86"/>
              <a:gd name="T5" fmla="*/ 28 h 28"/>
              <a:gd name="T6" fmla="*/ 86 w 86"/>
              <a:gd name="T7" fmla="*/ 27 h 28"/>
              <a:gd name="T8" fmla="*/ 7 w 86"/>
              <a:gd name="T9" fmla="*/ 0 h 28"/>
              <a:gd name="T10" fmla="*/ 0 w 86"/>
              <a:gd name="T11" fmla="*/ 2 h 28"/>
              <a:gd name="T12" fmla="*/ 0 w 86"/>
              <a:gd name="T13" fmla="*/ 16 h 28"/>
              <a:gd name="T14" fmla="*/ 52 w 86"/>
              <a:gd name="T15" fmla="*/ 23 h 28"/>
              <a:gd name="T16" fmla="*/ 61 w 86"/>
              <a:gd name="T17" fmla="*/ 20 h 28"/>
              <a:gd name="T18" fmla="*/ 53 w 86"/>
              <a:gd name="T19" fmla="*/ 11 h 28"/>
              <a:gd name="T20" fmla="*/ 46 w 86"/>
              <a:gd name="T21" fmla="*/ 6 h 28"/>
              <a:gd name="T22" fmla="*/ 40 w 86"/>
              <a:gd name="T23" fmla="*/ 7 h 28"/>
              <a:gd name="T24" fmla="*/ 30 w 86"/>
              <a:gd name="T25" fmla="*/ 9 h 28"/>
              <a:gd name="T26" fmla="*/ 16 w 86"/>
              <a:gd name="T27" fmla="*/ 4 h 28"/>
              <a:gd name="T28" fmla="*/ 7 w 86"/>
              <a:gd name="T2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28">
                <a:moveTo>
                  <a:pt x="86" y="27"/>
                </a:moveTo>
                <a:cubicBezTo>
                  <a:pt x="86" y="27"/>
                  <a:pt x="86" y="28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6" y="27"/>
                </a:cubicBezTo>
                <a:moveTo>
                  <a:pt x="7" y="0"/>
                </a:moveTo>
                <a:cubicBezTo>
                  <a:pt x="5" y="0"/>
                  <a:pt x="3" y="1"/>
                  <a:pt x="0" y="2"/>
                </a:cubicBezTo>
                <a:cubicBezTo>
                  <a:pt x="0" y="16"/>
                  <a:pt x="0" y="16"/>
                  <a:pt x="0" y="16"/>
                </a:cubicBezTo>
                <a:cubicBezTo>
                  <a:pt x="52" y="23"/>
                  <a:pt x="52" y="23"/>
                  <a:pt x="52" y="23"/>
                </a:cubicBezTo>
                <a:cubicBezTo>
                  <a:pt x="53" y="21"/>
                  <a:pt x="56" y="20"/>
                  <a:pt x="61" y="20"/>
                </a:cubicBezTo>
                <a:cubicBezTo>
                  <a:pt x="55" y="18"/>
                  <a:pt x="54" y="14"/>
                  <a:pt x="53" y="11"/>
                </a:cubicBezTo>
                <a:cubicBezTo>
                  <a:pt x="53" y="8"/>
                  <a:pt x="50" y="6"/>
                  <a:pt x="46" y="6"/>
                </a:cubicBezTo>
                <a:cubicBezTo>
                  <a:pt x="44" y="6"/>
                  <a:pt x="42" y="7"/>
                  <a:pt x="40" y="7"/>
                </a:cubicBezTo>
                <a:cubicBezTo>
                  <a:pt x="36" y="8"/>
                  <a:pt x="33" y="9"/>
                  <a:pt x="30" y="9"/>
                </a:cubicBezTo>
                <a:cubicBezTo>
                  <a:pt x="25" y="9"/>
                  <a:pt x="20" y="7"/>
                  <a:pt x="16" y="4"/>
                </a:cubicBezTo>
                <a:cubicBezTo>
                  <a:pt x="13" y="1"/>
                  <a:pt x="10" y="0"/>
                  <a:pt x="7" y="0"/>
                </a:cubicBezTo>
              </a:path>
            </a:pathLst>
          </a:custGeom>
          <a:solidFill>
            <a:srgbClr val="E4D9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3" name="Freeform 69"/>
          <p:cNvSpPr>
            <a:spLocks noEditPoints="1"/>
          </p:cNvSpPr>
          <p:nvPr/>
        </p:nvSpPr>
        <p:spPr bwMode="auto">
          <a:xfrm>
            <a:off x="0" y="3390900"/>
            <a:ext cx="1312863" cy="579438"/>
          </a:xfrm>
          <a:custGeom>
            <a:avLst/>
            <a:gdLst>
              <a:gd name="T0" fmla="*/ 55 w 93"/>
              <a:gd name="T1" fmla="*/ 25 h 41"/>
              <a:gd name="T2" fmla="*/ 50 w 93"/>
              <a:gd name="T3" fmla="*/ 23 h 41"/>
              <a:gd name="T4" fmla="*/ 53 w 93"/>
              <a:gd name="T5" fmla="*/ 22 h 41"/>
              <a:gd name="T6" fmla="*/ 56 w 93"/>
              <a:gd name="T7" fmla="*/ 21 h 41"/>
              <a:gd name="T8" fmla="*/ 60 w 93"/>
              <a:gd name="T9" fmla="*/ 23 h 41"/>
              <a:gd name="T10" fmla="*/ 57 w 93"/>
              <a:gd name="T11" fmla="*/ 25 h 41"/>
              <a:gd name="T12" fmla="*/ 55 w 93"/>
              <a:gd name="T13" fmla="*/ 25 h 41"/>
              <a:gd name="T14" fmla="*/ 0 w 93"/>
              <a:gd name="T15" fmla="*/ 0 h 41"/>
              <a:gd name="T16" fmla="*/ 0 w 93"/>
              <a:gd name="T17" fmla="*/ 34 h 41"/>
              <a:gd name="T18" fmla="*/ 3 w 93"/>
              <a:gd name="T19" fmla="*/ 35 h 41"/>
              <a:gd name="T20" fmla="*/ 35 w 93"/>
              <a:gd name="T21" fmla="*/ 40 h 41"/>
              <a:gd name="T22" fmla="*/ 58 w 93"/>
              <a:gd name="T23" fmla="*/ 35 h 41"/>
              <a:gd name="T24" fmla="*/ 64 w 93"/>
              <a:gd name="T25" fmla="*/ 34 h 41"/>
              <a:gd name="T26" fmla="*/ 79 w 93"/>
              <a:gd name="T27" fmla="*/ 38 h 41"/>
              <a:gd name="T28" fmla="*/ 85 w 93"/>
              <a:gd name="T29" fmla="*/ 41 h 41"/>
              <a:gd name="T30" fmla="*/ 86 w 93"/>
              <a:gd name="T31" fmla="*/ 41 h 41"/>
              <a:gd name="T32" fmla="*/ 87 w 93"/>
              <a:gd name="T33" fmla="*/ 32 h 41"/>
              <a:gd name="T34" fmla="*/ 91 w 93"/>
              <a:gd name="T35" fmla="*/ 28 h 41"/>
              <a:gd name="T36" fmla="*/ 86 w 93"/>
              <a:gd name="T37" fmla="*/ 12 h 41"/>
              <a:gd name="T38" fmla="*/ 86 w 93"/>
              <a:gd name="T39" fmla="*/ 12 h 41"/>
              <a:gd name="T40" fmla="*/ 70 w 93"/>
              <a:gd name="T41" fmla="*/ 20 h 41"/>
              <a:gd name="T42" fmla="*/ 64 w 93"/>
              <a:gd name="T43" fmla="*/ 19 h 41"/>
              <a:gd name="T44" fmla="*/ 52 w 93"/>
              <a:gd name="T45" fmla="*/ 10 h 41"/>
              <a:gd name="T46" fmla="*/ 52 w 93"/>
              <a:gd name="T47" fmla="*/ 7 h 41"/>
              <a:gd name="T48" fmla="*/ 0 w 93"/>
              <a:gd name="T4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" h="41">
                <a:moveTo>
                  <a:pt x="55" y="25"/>
                </a:moveTo>
                <a:cubicBezTo>
                  <a:pt x="53" y="25"/>
                  <a:pt x="51" y="25"/>
                  <a:pt x="50" y="23"/>
                </a:cubicBezTo>
                <a:cubicBezTo>
                  <a:pt x="50" y="22"/>
                  <a:pt x="52" y="22"/>
                  <a:pt x="53" y="22"/>
                </a:cubicBezTo>
                <a:cubicBezTo>
                  <a:pt x="54" y="21"/>
                  <a:pt x="55" y="21"/>
                  <a:pt x="56" y="21"/>
                </a:cubicBezTo>
                <a:cubicBezTo>
                  <a:pt x="58" y="21"/>
                  <a:pt x="59" y="22"/>
                  <a:pt x="60" y="23"/>
                </a:cubicBezTo>
                <a:cubicBezTo>
                  <a:pt x="60" y="24"/>
                  <a:pt x="59" y="25"/>
                  <a:pt x="57" y="25"/>
                </a:cubicBezTo>
                <a:cubicBezTo>
                  <a:pt x="56" y="25"/>
                  <a:pt x="55" y="25"/>
                  <a:pt x="55" y="25"/>
                </a:cubicBezTo>
                <a:moveTo>
                  <a:pt x="0" y="0"/>
                </a:moveTo>
                <a:cubicBezTo>
                  <a:pt x="0" y="34"/>
                  <a:pt x="0" y="34"/>
                  <a:pt x="0" y="34"/>
                </a:cubicBezTo>
                <a:cubicBezTo>
                  <a:pt x="1" y="34"/>
                  <a:pt x="2" y="35"/>
                  <a:pt x="3" y="35"/>
                </a:cubicBezTo>
                <a:cubicBezTo>
                  <a:pt x="13" y="37"/>
                  <a:pt x="24" y="40"/>
                  <a:pt x="35" y="40"/>
                </a:cubicBezTo>
                <a:cubicBezTo>
                  <a:pt x="43" y="40"/>
                  <a:pt x="51" y="38"/>
                  <a:pt x="58" y="35"/>
                </a:cubicBezTo>
                <a:cubicBezTo>
                  <a:pt x="61" y="34"/>
                  <a:pt x="63" y="34"/>
                  <a:pt x="64" y="34"/>
                </a:cubicBezTo>
                <a:cubicBezTo>
                  <a:pt x="70" y="34"/>
                  <a:pt x="74" y="36"/>
                  <a:pt x="79" y="38"/>
                </a:cubicBezTo>
                <a:cubicBezTo>
                  <a:pt x="81" y="39"/>
                  <a:pt x="83" y="41"/>
                  <a:pt x="85" y="41"/>
                </a:cubicBezTo>
                <a:cubicBezTo>
                  <a:pt x="85" y="41"/>
                  <a:pt x="86" y="41"/>
                  <a:pt x="86" y="41"/>
                </a:cubicBezTo>
                <a:cubicBezTo>
                  <a:pt x="79" y="38"/>
                  <a:pt x="80" y="35"/>
                  <a:pt x="87" y="32"/>
                </a:cubicBezTo>
                <a:cubicBezTo>
                  <a:pt x="89" y="31"/>
                  <a:pt x="93" y="30"/>
                  <a:pt x="91" y="28"/>
                </a:cubicBezTo>
                <a:cubicBezTo>
                  <a:pt x="83" y="19"/>
                  <a:pt x="83" y="19"/>
                  <a:pt x="86" y="12"/>
                </a:cubicBezTo>
                <a:cubicBezTo>
                  <a:pt x="86" y="12"/>
                  <a:pt x="86" y="12"/>
                  <a:pt x="86" y="12"/>
                </a:cubicBezTo>
                <a:cubicBezTo>
                  <a:pt x="81" y="15"/>
                  <a:pt x="77" y="20"/>
                  <a:pt x="70" y="20"/>
                </a:cubicBezTo>
                <a:cubicBezTo>
                  <a:pt x="68" y="20"/>
                  <a:pt x="66" y="19"/>
                  <a:pt x="64" y="19"/>
                </a:cubicBezTo>
                <a:cubicBezTo>
                  <a:pt x="57" y="17"/>
                  <a:pt x="52" y="14"/>
                  <a:pt x="52" y="10"/>
                </a:cubicBezTo>
                <a:cubicBezTo>
                  <a:pt x="52" y="9"/>
                  <a:pt x="52" y="8"/>
                  <a:pt x="52" y="7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24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4" name="Freeform 70"/>
          <p:cNvSpPr>
            <a:spLocks noEditPoints="1"/>
          </p:cNvSpPr>
          <p:nvPr/>
        </p:nvSpPr>
        <p:spPr bwMode="auto">
          <a:xfrm>
            <a:off x="0" y="3095625"/>
            <a:ext cx="1327150" cy="479425"/>
          </a:xfrm>
          <a:custGeom>
            <a:avLst/>
            <a:gdLst>
              <a:gd name="T0" fmla="*/ 86 w 94"/>
              <a:gd name="T1" fmla="*/ 26 h 34"/>
              <a:gd name="T2" fmla="*/ 80 w 94"/>
              <a:gd name="T3" fmla="*/ 29 h 34"/>
              <a:gd name="T4" fmla="*/ 79 w 94"/>
              <a:gd name="T5" fmla="*/ 32 h 34"/>
              <a:gd name="T6" fmla="*/ 86 w 94"/>
              <a:gd name="T7" fmla="*/ 33 h 34"/>
              <a:gd name="T8" fmla="*/ 86 w 94"/>
              <a:gd name="T9" fmla="*/ 32 h 34"/>
              <a:gd name="T10" fmla="*/ 86 w 94"/>
              <a:gd name="T11" fmla="*/ 33 h 34"/>
              <a:gd name="T12" fmla="*/ 93 w 94"/>
              <a:gd name="T13" fmla="*/ 34 h 34"/>
              <a:gd name="T14" fmla="*/ 94 w 94"/>
              <a:gd name="T15" fmla="*/ 31 h 34"/>
              <a:gd name="T16" fmla="*/ 88 w 94"/>
              <a:gd name="T17" fmla="*/ 26 h 34"/>
              <a:gd name="T18" fmla="*/ 86 w 94"/>
              <a:gd name="T19" fmla="*/ 26 h 34"/>
              <a:gd name="T20" fmla="*/ 3 w 94"/>
              <a:gd name="T21" fmla="*/ 0 h 34"/>
              <a:gd name="T22" fmla="*/ 0 w 94"/>
              <a:gd name="T23" fmla="*/ 1 h 34"/>
              <a:gd name="T24" fmla="*/ 0 w 94"/>
              <a:gd name="T25" fmla="*/ 7 h 34"/>
              <a:gd name="T26" fmla="*/ 7 w 94"/>
              <a:gd name="T27" fmla="*/ 5 h 34"/>
              <a:gd name="T28" fmla="*/ 16 w 94"/>
              <a:gd name="T29" fmla="*/ 9 h 34"/>
              <a:gd name="T30" fmla="*/ 30 w 94"/>
              <a:gd name="T31" fmla="*/ 14 h 34"/>
              <a:gd name="T32" fmla="*/ 40 w 94"/>
              <a:gd name="T33" fmla="*/ 12 h 34"/>
              <a:gd name="T34" fmla="*/ 46 w 94"/>
              <a:gd name="T35" fmla="*/ 11 h 34"/>
              <a:gd name="T36" fmla="*/ 53 w 94"/>
              <a:gd name="T37" fmla="*/ 16 h 34"/>
              <a:gd name="T38" fmla="*/ 61 w 94"/>
              <a:gd name="T39" fmla="*/ 25 h 34"/>
              <a:gd name="T40" fmla="*/ 52 w 94"/>
              <a:gd name="T41" fmla="*/ 28 h 34"/>
              <a:gd name="T42" fmla="*/ 57 w 94"/>
              <a:gd name="T43" fmla="*/ 29 h 34"/>
              <a:gd name="T44" fmla="*/ 61 w 94"/>
              <a:gd name="T45" fmla="*/ 27 h 34"/>
              <a:gd name="T46" fmla="*/ 68 w 94"/>
              <a:gd name="T47" fmla="*/ 26 h 34"/>
              <a:gd name="T48" fmla="*/ 74 w 94"/>
              <a:gd name="T49" fmla="*/ 21 h 34"/>
              <a:gd name="T50" fmla="*/ 70 w 94"/>
              <a:gd name="T51" fmla="*/ 22 h 34"/>
              <a:gd name="T52" fmla="*/ 64 w 94"/>
              <a:gd name="T53" fmla="*/ 23 h 34"/>
              <a:gd name="T54" fmla="*/ 60 w 94"/>
              <a:gd name="T55" fmla="*/ 20 h 34"/>
              <a:gd name="T56" fmla="*/ 61 w 94"/>
              <a:gd name="T57" fmla="*/ 6 h 34"/>
              <a:gd name="T58" fmla="*/ 33 w 94"/>
              <a:gd name="T59" fmla="*/ 11 h 34"/>
              <a:gd name="T60" fmla="*/ 29 w 94"/>
              <a:gd name="T61" fmla="*/ 12 h 34"/>
              <a:gd name="T62" fmla="*/ 23 w 94"/>
              <a:gd name="T63" fmla="*/ 9 h 34"/>
              <a:gd name="T64" fmla="*/ 9 w 94"/>
              <a:gd name="T65" fmla="*/ 1 h 34"/>
              <a:gd name="T66" fmla="*/ 3 w 94"/>
              <a:gd name="T6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4" h="34">
                <a:moveTo>
                  <a:pt x="86" y="26"/>
                </a:moveTo>
                <a:cubicBezTo>
                  <a:pt x="83" y="26"/>
                  <a:pt x="81" y="27"/>
                  <a:pt x="80" y="29"/>
                </a:cubicBezTo>
                <a:cubicBezTo>
                  <a:pt x="80" y="30"/>
                  <a:pt x="79" y="31"/>
                  <a:pt x="79" y="32"/>
                </a:cubicBezTo>
                <a:cubicBezTo>
                  <a:pt x="86" y="33"/>
                  <a:pt x="86" y="33"/>
                  <a:pt x="86" y="33"/>
                </a:cubicBezTo>
                <a:cubicBezTo>
                  <a:pt x="86" y="33"/>
                  <a:pt x="86" y="32"/>
                  <a:pt x="86" y="32"/>
                </a:cubicBezTo>
                <a:cubicBezTo>
                  <a:pt x="86" y="33"/>
                  <a:pt x="86" y="33"/>
                  <a:pt x="86" y="33"/>
                </a:cubicBezTo>
                <a:cubicBezTo>
                  <a:pt x="93" y="34"/>
                  <a:pt x="93" y="34"/>
                  <a:pt x="93" y="34"/>
                </a:cubicBezTo>
                <a:cubicBezTo>
                  <a:pt x="93" y="33"/>
                  <a:pt x="94" y="32"/>
                  <a:pt x="94" y="31"/>
                </a:cubicBezTo>
                <a:cubicBezTo>
                  <a:pt x="93" y="28"/>
                  <a:pt x="93" y="26"/>
                  <a:pt x="88" y="26"/>
                </a:cubicBezTo>
                <a:cubicBezTo>
                  <a:pt x="87" y="26"/>
                  <a:pt x="87" y="26"/>
                  <a:pt x="86" y="26"/>
                </a:cubicBezTo>
                <a:moveTo>
                  <a:pt x="3" y="0"/>
                </a:moveTo>
                <a:cubicBezTo>
                  <a:pt x="2" y="0"/>
                  <a:pt x="1" y="0"/>
                  <a:pt x="0" y="1"/>
                </a:cubicBezTo>
                <a:cubicBezTo>
                  <a:pt x="0" y="7"/>
                  <a:pt x="0" y="7"/>
                  <a:pt x="0" y="7"/>
                </a:cubicBezTo>
                <a:cubicBezTo>
                  <a:pt x="3" y="6"/>
                  <a:pt x="5" y="5"/>
                  <a:pt x="7" y="5"/>
                </a:cubicBezTo>
                <a:cubicBezTo>
                  <a:pt x="10" y="5"/>
                  <a:pt x="13" y="6"/>
                  <a:pt x="16" y="9"/>
                </a:cubicBezTo>
                <a:cubicBezTo>
                  <a:pt x="20" y="12"/>
                  <a:pt x="25" y="14"/>
                  <a:pt x="30" y="14"/>
                </a:cubicBezTo>
                <a:cubicBezTo>
                  <a:pt x="33" y="14"/>
                  <a:pt x="36" y="13"/>
                  <a:pt x="40" y="12"/>
                </a:cubicBezTo>
                <a:cubicBezTo>
                  <a:pt x="42" y="12"/>
                  <a:pt x="44" y="11"/>
                  <a:pt x="46" y="11"/>
                </a:cubicBezTo>
                <a:cubicBezTo>
                  <a:pt x="50" y="11"/>
                  <a:pt x="53" y="13"/>
                  <a:pt x="53" y="16"/>
                </a:cubicBezTo>
                <a:cubicBezTo>
                  <a:pt x="54" y="19"/>
                  <a:pt x="55" y="23"/>
                  <a:pt x="61" y="25"/>
                </a:cubicBezTo>
                <a:cubicBezTo>
                  <a:pt x="56" y="25"/>
                  <a:pt x="53" y="26"/>
                  <a:pt x="52" y="28"/>
                </a:cubicBezTo>
                <a:cubicBezTo>
                  <a:pt x="57" y="29"/>
                  <a:pt x="57" y="29"/>
                  <a:pt x="57" y="29"/>
                </a:cubicBezTo>
                <a:cubicBezTo>
                  <a:pt x="58" y="28"/>
                  <a:pt x="59" y="27"/>
                  <a:pt x="61" y="27"/>
                </a:cubicBezTo>
                <a:cubicBezTo>
                  <a:pt x="64" y="27"/>
                  <a:pt x="66" y="27"/>
                  <a:pt x="68" y="26"/>
                </a:cubicBezTo>
                <a:cubicBezTo>
                  <a:pt x="72" y="25"/>
                  <a:pt x="75" y="24"/>
                  <a:pt x="74" y="21"/>
                </a:cubicBezTo>
                <a:cubicBezTo>
                  <a:pt x="72" y="21"/>
                  <a:pt x="71" y="21"/>
                  <a:pt x="70" y="22"/>
                </a:cubicBezTo>
                <a:cubicBezTo>
                  <a:pt x="68" y="22"/>
                  <a:pt x="66" y="23"/>
                  <a:pt x="64" y="23"/>
                </a:cubicBezTo>
                <a:cubicBezTo>
                  <a:pt x="62" y="23"/>
                  <a:pt x="62" y="22"/>
                  <a:pt x="60" y="20"/>
                </a:cubicBezTo>
                <a:cubicBezTo>
                  <a:pt x="58" y="16"/>
                  <a:pt x="58" y="12"/>
                  <a:pt x="61" y="6"/>
                </a:cubicBezTo>
                <a:cubicBezTo>
                  <a:pt x="51" y="9"/>
                  <a:pt x="41" y="7"/>
                  <a:pt x="33" y="11"/>
                </a:cubicBezTo>
                <a:cubicBezTo>
                  <a:pt x="31" y="12"/>
                  <a:pt x="30" y="12"/>
                  <a:pt x="29" y="12"/>
                </a:cubicBezTo>
                <a:cubicBezTo>
                  <a:pt x="26" y="12"/>
                  <a:pt x="24" y="11"/>
                  <a:pt x="23" y="9"/>
                </a:cubicBezTo>
                <a:cubicBezTo>
                  <a:pt x="21" y="5"/>
                  <a:pt x="14" y="4"/>
                  <a:pt x="9" y="1"/>
                </a:cubicBezTo>
                <a:cubicBezTo>
                  <a:pt x="6" y="0"/>
                  <a:pt x="5" y="0"/>
                  <a:pt x="3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5" name="Freeform 71"/>
          <p:cNvSpPr>
            <a:spLocks noEditPoints="1"/>
          </p:cNvSpPr>
          <p:nvPr/>
        </p:nvSpPr>
        <p:spPr bwMode="auto">
          <a:xfrm>
            <a:off x="733425" y="3490913"/>
            <a:ext cx="720725" cy="479425"/>
          </a:xfrm>
          <a:custGeom>
            <a:avLst/>
            <a:gdLst>
              <a:gd name="T0" fmla="*/ 34 w 51"/>
              <a:gd name="T1" fmla="*/ 5 h 34"/>
              <a:gd name="T2" fmla="*/ 39 w 51"/>
              <a:gd name="T3" fmla="*/ 21 h 34"/>
              <a:gd name="T4" fmla="*/ 35 w 51"/>
              <a:gd name="T5" fmla="*/ 25 h 34"/>
              <a:gd name="T6" fmla="*/ 34 w 51"/>
              <a:gd name="T7" fmla="*/ 34 h 34"/>
              <a:gd name="T8" fmla="*/ 37 w 51"/>
              <a:gd name="T9" fmla="*/ 33 h 34"/>
              <a:gd name="T10" fmla="*/ 37 w 51"/>
              <a:gd name="T11" fmla="*/ 33 h 34"/>
              <a:gd name="T12" fmla="*/ 33 w 51"/>
              <a:gd name="T13" fmla="*/ 30 h 34"/>
              <a:gd name="T14" fmla="*/ 37 w 51"/>
              <a:gd name="T15" fmla="*/ 28 h 34"/>
              <a:gd name="T16" fmla="*/ 43 w 51"/>
              <a:gd name="T17" fmla="*/ 26 h 34"/>
              <a:gd name="T18" fmla="*/ 51 w 51"/>
              <a:gd name="T19" fmla="*/ 23 h 34"/>
              <a:gd name="T20" fmla="*/ 44 w 51"/>
              <a:gd name="T21" fmla="*/ 18 h 34"/>
              <a:gd name="T22" fmla="*/ 42 w 51"/>
              <a:gd name="T23" fmla="*/ 18 h 34"/>
              <a:gd name="T24" fmla="*/ 38 w 51"/>
              <a:gd name="T25" fmla="*/ 9 h 34"/>
              <a:gd name="T26" fmla="*/ 41 w 51"/>
              <a:gd name="T27" fmla="*/ 6 h 34"/>
              <a:gd name="T28" fmla="*/ 34 w 51"/>
              <a:gd name="T29" fmla="*/ 5 h 34"/>
              <a:gd name="T30" fmla="*/ 0 w 51"/>
              <a:gd name="T31" fmla="*/ 0 h 34"/>
              <a:gd name="T32" fmla="*/ 0 w 51"/>
              <a:gd name="T33" fmla="*/ 3 h 34"/>
              <a:gd name="T34" fmla="*/ 12 w 51"/>
              <a:gd name="T35" fmla="*/ 12 h 34"/>
              <a:gd name="T36" fmla="*/ 18 w 51"/>
              <a:gd name="T37" fmla="*/ 13 h 34"/>
              <a:gd name="T38" fmla="*/ 34 w 51"/>
              <a:gd name="T39" fmla="*/ 5 h 34"/>
              <a:gd name="T40" fmla="*/ 27 w 51"/>
              <a:gd name="T41" fmla="*/ 4 h 34"/>
              <a:gd name="T42" fmla="*/ 24 w 51"/>
              <a:gd name="T43" fmla="*/ 7 h 34"/>
              <a:gd name="T44" fmla="*/ 18 w 51"/>
              <a:gd name="T45" fmla="*/ 10 h 34"/>
              <a:gd name="T46" fmla="*/ 14 w 51"/>
              <a:gd name="T47" fmla="*/ 9 h 34"/>
              <a:gd name="T48" fmla="*/ 4 w 51"/>
              <a:gd name="T49" fmla="*/ 1 h 34"/>
              <a:gd name="T50" fmla="*/ 5 w 51"/>
              <a:gd name="T51" fmla="*/ 1 h 34"/>
              <a:gd name="T52" fmla="*/ 0 w 51"/>
              <a:gd name="T5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" h="34">
                <a:moveTo>
                  <a:pt x="34" y="5"/>
                </a:moveTo>
                <a:cubicBezTo>
                  <a:pt x="31" y="12"/>
                  <a:pt x="31" y="12"/>
                  <a:pt x="39" y="21"/>
                </a:cubicBezTo>
                <a:cubicBezTo>
                  <a:pt x="41" y="23"/>
                  <a:pt x="37" y="24"/>
                  <a:pt x="35" y="25"/>
                </a:cubicBezTo>
                <a:cubicBezTo>
                  <a:pt x="28" y="28"/>
                  <a:pt x="27" y="31"/>
                  <a:pt x="34" y="34"/>
                </a:cubicBezTo>
                <a:cubicBezTo>
                  <a:pt x="35" y="34"/>
                  <a:pt x="36" y="33"/>
                  <a:pt x="37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5" y="32"/>
                  <a:pt x="33" y="32"/>
                  <a:pt x="33" y="30"/>
                </a:cubicBezTo>
                <a:cubicBezTo>
                  <a:pt x="34" y="29"/>
                  <a:pt x="35" y="28"/>
                  <a:pt x="37" y="28"/>
                </a:cubicBezTo>
                <a:cubicBezTo>
                  <a:pt x="39" y="27"/>
                  <a:pt x="41" y="27"/>
                  <a:pt x="43" y="26"/>
                </a:cubicBezTo>
                <a:cubicBezTo>
                  <a:pt x="46" y="25"/>
                  <a:pt x="51" y="25"/>
                  <a:pt x="51" y="23"/>
                </a:cubicBezTo>
                <a:cubicBezTo>
                  <a:pt x="51" y="21"/>
                  <a:pt x="47" y="19"/>
                  <a:pt x="44" y="18"/>
                </a:cubicBezTo>
                <a:cubicBezTo>
                  <a:pt x="43" y="18"/>
                  <a:pt x="42" y="18"/>
                  <a:pt x="42" y="18"/>
                </a:cubicBezTo>
                <a:cubicBezTo>
                  <a:pt x="35" y="15"/>
                  <a:pt x="34" y="14"/>
                  <a:pt x="38" y="9"/>
                </a:cubicBezTo>
                <a:cubicBezTo>
                  <a:pt x="39" y="8"/>
                  <a:pt x="40" y="7"/>
                  <a:pt x="41" y="6"/>
                </a:cubicBezTo>
                <a:cubicBezTo>
                  <a:pt x="34" y="5"/>
                  <a:pt x="34" y="5"/>
                  <a:pt x="34" y="5"/>
                </a:cubicBezTo>
                <a:moveTo>
                  <a:pt x="0" y="0"/>
                </a:moveTo>
                <a:cubicBezTo>
                  <a:pt x="0" y="1"/>
                  <a:pt x="0" y="2"/>
                  <a:pt x="0" y="3"/>
                </a:cubicBezTo>
                <a:cubicBezTo>
                  <a:pt x="0" y="7"/>
                  <a:pt x="5" y="10"/>
                  <a:pt x="12" y="12"/>
                </a:cubicBezTo>
                <a:cubicBezTo>
                  <a:pt x="14" y="12"/>
                  <a:pt x="16" y="13"/>
                  <a:pt x="18" y="13"/>
                </a:cubicBezTo>
                <a:cubicBezTo>
                  <a:pt x="25" y="13"/>
                  <a:pt x="29" y="8"/>
                  <a:pt x="34" y="5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5"/>
                  <a:pt x="25" y="6"/>
                  <a:pt x="24" y="7"/>
                </a:cubicBezTo>
                <a:cubicBezTo>
                  <a:pt x="23" y="9"/>
                  <a:pt x="20" y="10"/>
                  <a:pt x="18" y="10"/>
                </a:cubicBezTo>
                <a:cubicBezTo>
                  <a:pt x="17" y="10"/>
                  <a:pt x="15" y="10"/>
                  <a:pt x="14" y="9"/>
                </a:cubicBezTo>
                <a:cubicBezTo>
                  <a:pt x="8" y="8"/>
                  <a:pt x="3" y="3"/>
                  <a:pt x="4" y="1"/>
                </a:cubicBezTo>
                <a:cubicBezTo>
                  <a:pt x="4" y="1"/>
                  <a:pt x="4" y="1"/>
                  <a:pt x="5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8" name="Freeform 74"/>
          <p:cNvSpPr>
            <a:spLocks/>
          </p:cNvSpPr>
          <p:nvPr/>
        </p:nvSpPr>
        <p:spPr bwMode="auto">
          <a:xfrm>
            <a:off x="0" y="1752600"/>
            <a:ext cx="127000" cy="325438"/>
          </a:xfrm>
          <a:custGeom>
            <a:avLst/>
            <a:gdLst>
              <a:gd name="T0" fmla="*/ 0 w 9"/>
              <a:gd name="T1" fmla="*/ 0 h 23"/>
              <a:gd name="T2" fmla="*/ 0 w 9"/>
              <a:gd name="T3" fmla="*/ 16 h 23"/>
              <a:gd name="T4" fmla="*/ 5 w 9"/>
              <a:gd name="T5" fmla="*/ 23 h 23"/>
              <a:gd name="T6" fmla="*/ 8 w 9"/>
              <a:gd name="T7" fmla="*/ 20 h 23"/>
              <a:gd name="T8" fmla="*/ 2 w 9"/>
              <a:gd name="T9" fmla="*/ 6 h 23"/>
              <a:gd name="T10" fmla="*/ 0 w 9"/>
              <a:gd name="T11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" h="23">
                <a:moveTo>
                  <a:pt x="0" y="0"/>
                </a:moveTo>
                <a:cubicBezTo>
                  <a:pt x="0" y="16"/>
                  <a:pt x="0" y="16"/>
                  <a:pt x="0" y="16"/>
                </a:cubicBezTo>
                <a:cubicBezTo>
                  <a:pt x="3" y="18"/>
                  <a:pt x="4" y="20"/>
                  <a:pt x="5" y="23"/>
                </a:cubicBezTo>
                <a:cubicBezTo>
                  <a:pt x="8" y="22"/>
                  <a:pt x="9" y="20"/>
                  <a:pt x="8" y="20"/>
                </a:cubicBezTo>
                <a:cubicBezTo>
                  <a:pt x="3" y="15"/>
                  <a:pt x="3" y="11"/>
                  <a:pt x="2" y="6"/>
                </a:cubicBezTo>
                <a:cubicBezTo>
                  <a:pt x="2" y="4"/>
                  <a:pt x="1" y="2"/>
                  <a:pt x="0" y="0"/>
                </a:cubicBezTo>
              </a:path>
            </a:pathLst>
          </a:custGeom>
          <a:solidFill>
            <a:srgbClr val="80AA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9" name="Freeform 75"/>
          <p:cNvSpPr>
            <a:spLocks/>
          </p:cNvSpPr>
          <p:nvPr/>
        </p:nvSpPr>
        <p:spPr bwMode="auto">
          <a:xfrm>
            <a:off x="0" y="1666875"/>
            <a:ext cx="268288" cy="509588"/>
          </a:xfrm>
          <a:custGeom>
            <a:avLst/>
            <a:gdLst>
              <a:gd name="T0" fmla="*/ 0 w 19"/>
              <a:gd name="T1" fmla="*/ 0 h 36"/>
              <a:gd name="T2" fmla="*/ 0 w 19"/>
              <a:gd name="T3" fmla="*/ 6 h 36"/>
              <a:gd name="T4" fmla="*/ 2 w 19"/>
              <a:gd name="T5" fmla="*/ 12 h 36"/>
              <a:gd name="T6" fmla="*/ 8 w 19"/>
              <a:gd name="T7" fmla="*/ 26 h 36"/>
              <a:gd name="T8" fmla="*/ 5 w 19"/>
              <a:gd name="T9" fmla="*/ 29 h 36"/>
              <a:gd name="T10" fmla="*/ 0 w 19"/>
              <a:gd name="T11" fmla="*/ 22 h 36"/>
              <a:gd name="T12" fmla="*/ 0 w 19"/>
              <a:gd name="T13" fmla="*/ 35 h 36"/>
              <a:gd name="T14" fmla="*/ 2 w 19"/>
              <a:gd name="T15" fmla="*/ 36 h 36"/>
              <a:gd name="T16" fmla="*/ 4 w 19"/>
              <a:gd name="T17" fmla="*/ 35 h 36"/>
              <a:gd name="T18" fmla="*/ 17 w 19"/>
              <a:gd name="T19" fmla="*/ 25 h 36"/>
              <a:gd name="T20" fmla="*/ 16 w 19"/>
              <a:gd name="T21" fmla="*/ 22 h 36"/>
              <a:gd name="T22" fmla="*/ 16 w 19"/>
              <a:gd name="T23" fmla="*/ 22 h 36"/>
              <a:gd name="T24" fmla="*/ 15 w 19"/>
              <a:gd name="T25" fmla="*/ 22 h 36"/>
              <a:gd name="T26" fmla="*/ 8 w 19"/>
              <a:gd name="T27" fmla="*/ 16 h 36"/>
              <a:gd name="T28" fmla="*/ 7 w 19"/>
              <a:gd name="T29" fmla="*/ 5 h 36"/>
              <a:gd name="T30" fmla="*/ 1 w 19"/>
              <a:gd name="T31" fmla="*/ 0 h 36"/>
              <a:gd name="T32" fmla="*/ 0 w 19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" h="36">
                <a:moveTo>
                  <a:pt x="0" y="0"/>
                </a:moveTo>
                <a:cubicBezTo>
                  <a:pt x="0" y="6"/>
                  <a:pt x="0" y="6"/>
                  <a:pt x="0" y="6"/>
                </a:cubicBezTo>
                <a:cubicBezTo>
                  <a:pt x="1" y="8"/>
                  <a:pt x="2" y="10"/>
                  <a:pt x="2" y="12"/>
                </a:cubicBezTo>
                <a:cubicBezTo>
                  <a:pt x="3" y="17"/>
                  <a:pt x="3" y="21"/>
                  <a:pt x="8" y="26"/>
                </a:cubicBezTo>
                <a:cubicBezTo>
                  <a:pt x="9" y="26"/>
                  <a:pt x="8" y="28"/>
                  <a:pt x="5" y="29"/>
                </a:cubicBezTo>
                <a:cubicBezTo>
                  <a:pt x="4" y="26"/>
                  <a:pt x="3" y="24"/>
                  <a:pt x="0" y="22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6"/>
                  <a:pt x="1" y="36"/>
                  <a:pt x="2" y="36"/>
                </a:cubicBezTo>
                <a:cubicBezTo>
                  <a:pt x="2" y="36"/>
                  <a:pt x="3" y="36"/>
                  <a:pt x="4" y="35"/>
                </a:cubicBezTo>
                <a:cubicBezTo>
                  <a:pt x="9" y="32"/>
                  <a:pt x="15" y="29"/>
                  <a:pt x="17" y="25"/>
                </a:cubicBezTo>
                <a:cubicBezTo>
                  <a:pt x="18" y="24"/>
                  <a:pt x="19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7" y="22"/>
                  <a:pt x="8" y="19"/>
                  <a:pt x="8" y="16"/>
                </a:cubicBezTo>
                <a:cubicBezTo>
                  <a:pt x="8" y="12"/>
                  <a:pt x="6" y="9"/>
                  <a:pt x="7" y="5"/>
                </a:cubicBezTo>
                <a:cubicBezTo>
                  <a:pt x="8" y="2"/>
                  <a:pt x="5" y="1"/>
                  <a:pt x="1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9A1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0" name="Freeform 76"/>
          <p:cNvSpPr>
            <a:spLocks noEditPoints="1"/>
          </p:cNvSpPr>
          <p:nvPr/>
        </p:nvSpPr>
        <p:spPr bwMode="auto">
          <a:xfrm>
            <a:off x="11091863" y="2600325"/>
            <a:ext cx="1100138" cy="847725"/>
          </a:xfrm>
          <a:custGeom>
            <a:avLst/>
            <a:gdLst>
              <a:gd name="T0" fmla="*/ 65 w 78"/>
              <a:gd name="T1" fmla="*/ 43 h 60"/>
              <a:gd name="T2" fmla="*/ 65 w 78"/>
              <a:gd name="T3" fmla="*/ 43 h 60"/>
              <a:gd name="T4" fmla="*/ 58 w 78"/>
              <a:gd name="T5" fmla="*/ 35 h 60"/>
              <a:gd name="T6" fmla="*/ 67 w 78"/>
              <a:gd name="T7" fmla="*/ 30 h 60"/>
              <a:gd name="T8" fmla="*/ 68 w 78"/>
              <a:gd name="T9" fmla="*/ 30 h 60"/>
              <a:gd name="T10" fmla="*/ 72 w 78"/>
              <a:gd name="T11" fmla="*/ 35 h 60"/>
              <a:gd name="T12" fmla="*/ 65 w 78"/>
              <a:gd name="T13" fmla="*/ 43 h 60"/>
              <a:gd name="T14" fmla="*/ 78 w 78"/>
              <a:gd name="T15" fmla="*/ 0 h 60"/>
              <a:gd name="T16" fmla="*/ 46 w 78"/>
              <a:gd name="T17" fmla="*/ 9 h 60"/>
              <a:gd name="T18" fmla="*/ 50 w 78"/>
              <a:gd name="T19" fmla="*/ 11 h 60"/>
              <a:gd name="T20" fmla="*/ 57 w 78"/>
              <a:gd name="T21" fmla="*/ 22 h 60"/>
              <a:gd name="T22" fmla="*/ 39 w 78"/>
              <a:gd name="T23" fmla="*/ 27 h 60"/>
              <a:gd name="T24" fmla="*/ 41 w 78"/>
              <a:gd name="T25" fmla="*/ 39 h 60"/>
              <a:gd name="T26" fmla="*/ 19 w 78"/>
              <a:gd name="T27" fmla="*/ 44 h 60"/>
              <a:gd name="T28" fmla="*/ 16 w 78"/>
              <a:gd name="T29" fmla="*/ 44 h 60"/>
              <a:gd name="T30" fmla="*/ 10 w 78"/>
              <a:gd name="T31" fmla="*/ 38 h 60"/>
              <a:gd name="T32" fmla="*/ 13 w 78"/>
              <a:gd name="T33" fmla="*/ 31 h 60"/>
              <a:gd name="T34" fmla="*/ 5 w 78"/>
              <a:gd name="T35" fmla="*/ 42 h 60"/>
              <a:gd name="T36" fmla="*/ 0 w 78"/>
              <a:gd name="T37" fmla="*/ 50 h 60"/>
              <a:gd name="T38" fmla="*/ 3 w 78"/>
              <a:gd name="T39" fmla="*/ 51 h 60"/>
              <a:gd name="T40" fmla="*/ 3 w 78"/>
              <a:gd name="T41" fmla="*/ 51 h 60"/>
              <a:gd name="T42" fmla="*/ 38 w 78"/>
              <a:gd name="T43" fmla="*/ 58 h 60"/>
              <a:gd name="T44" fmla="*/ 44 w 78"/>
              <a:gd name="T45" fmla="*/ 60 h 60"/>
              <a:gd name="T46" fmla="*/ 48 w 78"/>
              <a:gd name="T47" fmla="*/ 59 h 60"/>
              <a:gd name="T48" fmla="*/ 48 w 78"/>
              <a:gd name="T49" fmla="*/ 59 h 60"/>
              <a:gd name="T50" fmla="*/ 43 w 78"/>
              <a:gd name="T51" fmla="*/ 54 h 60"/>
              <a:gd name="T52" fmla="*/ 55 w 78"/>
              <a:gd name="T53" fmla="*/ 51 h 60"/>
              <a:gd name="T54" fmla="*/ 56 w 78"/>
              <a:gd name="T55" fmla="*/ 51 h 60"/>
              <a:gd name="T56" fmla="*/ 71 w 78"/>
              <a:gd name="T57" fmla="*/ 56 h 60"/>
              <a:gd name="T58" fmla="*/ 71 w 78"/>
              <a:gd name="T59" fmla="*/ 57 h 60"/>
              <a:gd name="T60" fmla="*/ 78 w 78"/>
              <a:gd name="T61" fmla="*/ 56 h 60"/>
              <a:gd name="T62" fmla="*/ 78 w 78"/>
              <a:gd name="T6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8" h="60">
                <a:moveTo>
                  <a:pt x="65" y="43"/>
                </a:moveTo>
                <a:cubicBezTo>
                  <a:pt x="65" y="43"/>
                  <a:pt x="65" y="43"/>
                  <a:pt x="65" y="43"/>
                </a:cubicBezTo>
                <a:cubicBezTo>
                  <a:pt x="61" y="42"/>
                  <a:pt x="57" y="38"/>
                  <a:pt x="58" y="35"/>
                </a:cubicBezTo>
                <a:cubicBezTo>
                  <a:pt x="59" y="32"/>
                  <a:pt x="62" y="30"/>
                  <a:pt x="67" y="30"/>
                </a:cubicBezTo>
                <a:cubicBezTo>
                  <a:pt x="67" y="30"/>
                  <a:pt x="68" y="30"/>
                  <a:pt x="68" y="30"/>
                </a:cubicBezTo>
                <a:cubicBezTo>
                  <a:pt x="73" y="31"/>
                  <a:pt x="73" y="32"/>
                  <a:pt x="72" y="35"/>
                </a:cubicBezTo>
                <a:cubicBezTo>
                  <a:pt x="71" y="40"/>
                  <a:pt x="69" y="43"/>
                  <a:pt x="65" y="43"/>
                </a:cubicBezTo>
                <a:moveTo>
                  <a:pt x="78" y="0"/>
                </a:moveTo>
                <a:cubicBezTo>
                  <a:pt x="46" y="9"/>
                  <a:pt x="46" y="9"/>
                  <a:pt x="46" y="9"/>
                </a:cubicBezTo>
                <a:cubicBezTo>
                  <a:pt x="47" y="10"/>
                  <a:pt x="49" y="10"/>
                  <a:pt x="50" y="11"/>
                </a:cubicBezTo>
                <a:cubicBezTo>
                  <a:pt x="56" y="14"/>
                  <a:pt x="59" y="17"/>
                  <a:pt x="57" y="22"/>
                </a:cubicBezTo>
                <a:cubicBezTo>
                  <a:pt x="55" y="26"/>
                  <a:pt x="48" y="26"/>
                  <a:pt x="39" y="27"/>
                </a:cubicBezTo>
                <a:cubicBezTo>
                  <a:pt x="48" y="31"/>
                  <a:pt x="46" y="35"/>
                  <a:pt x="41" y="39"/>
                </a:cubicBezTo>
                <a:cubicBezTo>
                  <a:pt x="37" y="42"/>
                  <a:pt x="26" y="44"/>
                  <a:pt x="19" y="44"/>
                </a:cubicBezTo>
                <a:cubicBezTo>
                  <a:pt x="18" y="44"/>
                  <a:pt x="17" y="44"/>
                  <a:pt x="16" y="44"/>
                </a:cubicBezTo>
                <a:cubicBezTo>
                  <a:pt x="11" y="43"/>
                  <a:pt x="9" y="41"/>
                  <a:pt x="10" y="38"/>
                </a:cubicBezTo>
                <a:cubicBezTo>
                  <a:pt x="11" y="35"/>
                  <a:pt x="12" y="33"/>
                  <a:pt x="13" y="31"/>
                </a:cubicBezTo>
                <a:cubicBezTo>
                  <a:pt x="7" y="34"/>
                  <a:pt x="3" y="37"/>
                  <a:pt x="5" y="42"/>
                </a:cubicBezTo>
                <a:cubicBezTo>
                  <a:pt x="6" y="45"/>
                  <a:pt x="1" y="48"/>
                  <a:pt x="0" y="50"/>
                </a:cubicBezTo>
                <a:cubicBezTo>
                  <a:pt x="1" y="51"/>
                  <a:pt x="2" y="51"/>
                  <a:pt x="3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5" y="53"/>
                  <a:pt x="29" y="52"/>
                  <a:pt x="38" y="58"/>
                </a:cubicBezTo>
                <a:cubicBezTo>
                  <a:pt x="39" y="59"/>
                  <a:pt x="42" y="60"/>
                  <a:pt x="44" y="60"/>
                </a:cubicBezTo>
                <a:cubicBezTo>
                  <a:pt x="45" y="60"/>
                  <a:pt x="47" y="60"/>
                  <a:pt x="4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47" y="57"/>
                  <a:pt x="42" y="57"/>
                  <a:pt x="43" y="54"/>
                </a:cubicBezTo>
                <a:cubicBezTo>
                  <a:pt x="44" y="53"/>
                  <a:pt x="52" y="51"/>
                  <a:pt x="55" y="51"/>
                </a:cubicBezTo>
                <a:cubicBezTo>
                  <a:pt x="55" y="51"/>
                  <a:pt x="56" y="51"/>
                  <a:pt x="56" y="51"/>
                </a:cubicBezTo>
                <a:cubicBezTo>
                  <a:pt x="61" y="52"/>
                  <a:pt x="68" y="52"/>
                  <a:pt x="71" y="56"/>
                </a:cubicBezTo>
                <a:cubicBezTo>
                  <a:pt x="71" y="56"/>
                  <a:pt x="71" y="56"/>
                  <a:pt x="71" y="57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rgbClr val="C7B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1" name="Freeform 77"/>
          <p:cNvSpPr>
            <a:spLocks/>
          </p:cNvSpPr>
          <p:nvPr/>
        </p:nvSpPr>
        <p:spPr bwMode="auto">
          <a:xfrm>
            <a:off x="12093575" y="3390900"/>
            <a:ext cx="98425" cy="71438"/>
          </a:xfrm>
          <a:custGeom>
            <a:avLst/>
            <a:gdLst>
              <a:gd name="T0" fmla="*/ 7 w 7"/>
              <a:gd name="T1" fmla="*/ 0 h 5"/>
              <a:gd name="T2" fmla="*/ 7 w 7"/>
              <a:gd name="T3" fmla="*/ 0 h 5"/>
              <a:gd name="T4" fmla="*/ 0 w 7"/>
              <a:gd name="T5" fmla="*/ 1 h 5"/>
              <a:gd name="T6" fmla="*/ 7 w 7"/>
              <a:gd name="T7" fmla="*/ 5 h 5"/>
              <a:gd name="T8" fmla="*/ 7 w 7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"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4" y="4"/>
                  <a:pt x="7" y="5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C436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2" name="Freeform 78"/>
          <p:cNvSpPr>
            <a:spLocks/>
          </p:cNvSpPr>
          <p:nvPr/>
        </p:nvSpPr>
        <p:spPr bwMode="auto">
          <a:xfrm>
            <a:off x="11514138" y="2176463"/>
            <a:ext cx="677863" cy="550863"/>
          </a:xfrm>
          <a:custGeom>
            <a:avLst/>
            <a:gdLst>
              <a:gd name="T0" fmla="*/ 48 w 48"/>
              <a:gd name="T1" fmla="*/ 0 h 39"/>
              <a:gd name="T2" fmla="*/ 39 w 48"/>
              <a:gd name="T3" fmla="*/ 4 h 39"/>
              <a:gd name="T4" fmla="*/ 0 w 48"/>
              <a:gd name="T5" fmla="*/ 26 h 39"/>
              <a:gd name="T6" fmla="*/ 15 w 48"/>
              <a:gd name="T7" fmla="*/ 36 h 39"/>
              <a:gd name="T8" fmla="*/ 16 w 48"/>
              <a:gd name="T9" fmla="*/ 39 h 39"/>
              <a:gd name="T10" fmla="*/ 48 w 48"/>
              <a:gd name="T11" fmla="*/ 30 h 39"/>
              <a:gd name="T12" fmla="*/ 48 w 48"/>
              <a:gd name="T13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39">
                <a:moveTo>
                  <a:pt x="48" y="0"/>
                </a:moveTo>
                <a:cubicBezTo>
                  <a:pt x="44" y="1"/>
                  <a:pt x="41" y="2"/>
                  <a:pt x="39" y="4"/>
                </a:cubicBezTo>
                <a:cubicBezTo>
                  <a:pt x="28" y="13"/>
                  <a:pt x="13" y="18"/>
                  <a:pt x="0" y="26"/>
                </a:cubicBezTo>
                <a:cubicBezTo>
                  <a:pt x="11" y="26"/>
                  <a:pt x="17" y="29"/>
                  <a:pt x="15" y="36"/>
                </a:cubicBezTo>
                <a:cubicBezTo>
                  <a:pt x="14" y="37"/>
                  <a:pt x="15" y="38"/>
                  <a:pt x="16" y="39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0"/>
                  <a:pt x="48" y="0"/>
                  <a:pt x="48" y="0"/>
                </a:cubicBezTo>
              </a:path>
            </a:pathLst>
          </a:custGeom>
          <a:solidFill>
            <a:srgbClr val="6C9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3" name="Freeform 79"/>
          <p:cNvSpPr>
            <a:spLocks/>
          </p:cNvSpPr>
          <p:nvPr/>
        </p:nvSpPr>
        <p:spPr bwMode="auto">
          <a:xfrm>
            <a:off x="11034713" y="2727325"/>
            <a:ext cx="889000" cy="579438"/>
          </a:xfrm>
          <a:custGeom>
            <a:avLst/>
            <a:gdLst>
              <a:gd name="T0" fmla="*/ 50 w 63"/>
              <a:gd name="T1" fmla="*/ 0 h 41"/>
              <a:gd name="T2" fmla="*/ 43 w 63"/>
              <a:gd name="T3" fmla="*/ 1 h 41"/>
              <a:gd name="T4" fmla="*/ 49 w 63"/>
              <a:gd name="T5" fmla="*/ 4 h 41"/>
              <a:gd name="T6" fmla="*/ 51 w 63"/>
              <a:gd name="T7" fmla="*/ 4 h 41"/>
              <a:gd name="T8" fmla="*/ 56 w 63"/>
              <a:gd name="T9" fmla="*/ 12 h 41"/>
              <a:gd name="T10" fmla="*/ 47 w 63"/>
              <a:gd name="T11" fmla="*/ 14 h 41"/>
              <a:gd name="T12" fmla="*/ 31 w 63"/>
              <a:gd name="T13" fmla="*/ 18 h 41"/>
              <a:gd name="T14" fmla="*/ 29 w 63"/>
              <a:gd name="T15" fmla="*/ 21 h 41"/>
              <a:gd name="T16" fmla="*/ 32 w 63"/>
              <a:gd name="T17" fmla="*/ 22 h 41"/>
              <a:gd name="T18" fmla="*/ 33 w 63"/>
              <a:gd name="T19" fmla="*/ 21 h 41"/>
              <a:gd name="T20" fmla="*/ 36 w 63"/>
              <a:gd name="T21" fmla="*/ 21 h 41"/>
              <a:gd name="T22" fmla="*/ 40 w 63"/>
              <a:gd name="T23" fmla="*/ 20 h 41"/>
              <a:gd name="T24" fmla="*/ 43 w 63"/>
              <a:gd name="T25" fmla="*/ 21 h 41"/>
              <a:gd name="T26" fmla="*/ 43 w 63"/>
              <a:gd name="T27" fmla="*/ 26 h 41"/>
              <a:gd name="T28" fmla="*/ 17 w 63"/>
              <a:gd name="T29" fmla="*/ 32 h 41"/>
              <a:gd name="T30" fmla="*/ 23 w 63"/>
              <a:gd name="T31" fmla="*/ 17 h 41"/>
              <a:gd name="T32" fmla="*/ 22 w 63"/>
              <a:gd name="T33" fmla="*/ 14 h 41"/>
              <a:gd name="T34" fmla="*/ 19 w 63"/>
              <a:gd name="T35" fmla="*/ 14 h 41"/>
              <a:gd name="T36" fmla="*/ 13 w 63"/>
              <a:gd name="T37" fmla="*/ 15 h 41"/>
              <a:gd name="T38" fmla="*/ 12 w 63"/>
              <a:gd name="T39" fmla="*/ 18 h 41"/>
              <a:gd name="T40" fmla="*/ 8 w 63"/>
              <a:gd name="T41" fmla="*/ 22 h 41"/>
              <a:gd name="T42" fmla="*/ 2 w 63"/>
              <a:gd name="T43" fmla="*/ 28 h 41"/>
              <a:gd name="T44" fmla="*/ 0 w 63"/>
              <a:gd name="T45" fmla="*/ 41 h 41"/>
              <a:gd name="T46" fmla="*/ 4 w 63"/>
              <a:gd name="T47" fmla="*/ 41 h 41"/>
              <a:gd name="T48" fmla="*/ 9 w 63"/>
              <a:gd name="T49" fmla="*/ 33 h 41"/>
              <a:gd name="T50" fmla="*/ 17 w 63"/>
              <a:gd name="T51" fmla="*/ 22 h 41"/>
              <a:gd name="T52" fmla="*/ 14 w 63"/>
              <a:gd name="T53" fmla="*/ 29 h 41"/>
              <a:gd name="T54" fmla="*/ 20 w 63"/>
              <a:gd name="T55" fmla="*/ 35 h 41"/>
              <a:gd name="T56" fmla="*/ 23 w 63"/>
              <a:gd name="T57" fmla="*/ 35 h 41"/>
              <a:gd name="T58" fmla="*/ 45 w 63"/>
              <a:gd name="T59" fmla="*/ 30 h 41"/>
              <a:gd name="T60" fmla="*/ 43 w 63"/>
              <a:gd name="T61" fmla="*/ 18 h 41"/>
              <a:gd name="T62" fmla="*/ 61 w 63"/>
              <a:gd name="T63" fmla="*/ 13 h 41"/>
              <a:gd name="T64" fmla="*/ 54 w 63"/>
              <a:gd name="T65" fmla="*/ 2 h 41"/>
              <a:gd name="T66" fmla="*/ 50 w 63"/>
              <a:gd name="T6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3" h="41">
                <a:moveTo>
                  <a:pt x="50" y="0"/>
                </a:moveTo>
                <a:cubicBezTo>
                  <a:pt x="43" y="1"/>
                  <a:pt x="43" y="1"/>
                  <a:pt x="43" y="1"/>
                </a:cubicBezTo>
                <a:cubicBezTo>
                  <a:pt x="44" y="2"/>
                  <a:pt x="46" y="3"/>
                  <a:pt x="49" y="4"/>
                </a:cubicBezTo>
                <a:cubicBezTo>
                  <a:pt x="49" y="4"/>
                  <a:pt x="50" y="4"/>
                  <a:pt x="51" y="4"/>
                </a:cubicBezTo>
                <a:cubicBezTo>
                  <a:pt x="55" y="6"/>
                  <a:pt x="57" y="9"/>
                  <a:pt x="56" y="12"/>
                </a:cubicBezTo>
                <a:cubicBezTo>
                  <a:pt x="55" y="15"/>
                  <a:pt x="51" y="14"/>
                  <a:pt x="47" y="14"/>
                </a:cubicBezTo>
                <a:cubicBezTo>
                  <a:pt x="41" y="15"/>
                  <a:pt x="37" y="17"/>
                  <a:pt x="31" y="18"/>
                </a:cubicBezTo>
                <a:cubicBezTo>
                  <a:pt x="29" y="18"/>
                  <a:pt x="28" y="19"/>
                  <a:pt x="29" y="21"/>
                </a:cubicBezTo>
                <a:cubicBezTo>
                  <a:pt x="30" y="21"/>
                  <a:pt x="31" y="22"/>
                  <a:pt x="32" y="22"/>
                </a:cubicBezTo>
                <a:cubicBezTo>
                  <a:pt x="33" y="22"/>
                  <a:pt x="33" y="22"/>
                  <a:pt x="33" y="21"/>
                </a:cubicBezTo>
                <a:cubicBezTo>
                  <a:pt x="34" y="21"/>
                  <a:pt x="35" y="21"/>
                  <a:pt x="36" y="21"/>
                </a:cubicBezTo>
                <a:cubicBezTo>
                  <a:pt x="38" y="20"/>
                  <a:pt x="39" y="20"/>
                  <a:pt x="40" y="20"/>
                </a:cubicBezTo>
                <a:cubicBezTo>
                  <a:pt x="41" y="20"/>
                  <a:pt x="42" y="20"/>
                  <a:pt x="43" y="21"/>
                </a:cubicBezTo>
                <a:cubicBezTo>
                  <a:pt x="46" y="23"/>
                  <a:pt x="44" y="24"/>
                  <a:pt x="43" y="26"/>
                </a:cubicBezTo>
                <a:cubicBezTo>
                  <a:pt x="37" y="32"/>
                  <a:pt x="28" y="32"/>
                  <a:pt x="17" y="32"/>
                </a:cubicBezTo>
                <a:cubicBezTo>
                  <a:pt x="22" y="27"/>
                  <a:pt x="19" y="22"/>
                  <a:pt x="23" y="17"/>
                </a:cubicBezTo>
                <a:cubicBezTo>
                  <a:pt x="24" y="16"/>
                  <a:pt x="24" y="15"/>
                  <a:pt x="22" y="14"/>
                </a:cubicBezTo>
                <a:cubicBezTo>
                  <a:pt x="21" y="14"/>
                  <a:pt x="20" y="14"/>
                  <a:pt x="19" y="14"/>
                </a:cubicBezTo>
                <a:cubicBezTo>
                  <a:pt x="17" y="14"/>
                  <a:pt x="15" y="14"/>
                  <a:pt x="13" y="15"/>
                </a:cubicBezTo>
                <a:cubicBezTo>
                  <a:pt x="10" y="16"/>
                  <a:pt x="11" y="17"/>
                  <a:pt x="12" y="18"/>
                </a:cubicBezTo>
                <a:cubicBezTo>
                  <a:pt x="14" y="20"/>
                  <a:pt x="12" y="22"/>
                  <a:pt x="8" y="22"/>
                </a:cubicBezTo>
                <a:cubicBezTo>
                  <a:pt x="3" y="23"/>
                  <a:pt x="1" y="26"/>
                  <a:pt x="2" y="28"/>
                </a:cubicBezTo>
                <a:cubicBezTo>
                  <a:pt x="5" y="33"/>
                  <a:pt x="2" y="37"/>
                  <a:pt x="0" y="41"/>
                </a:cubicBezTo>
                <a:cubicBezTo>
                  <a:pt x="2" y="41"/>
                  <a:pt x="3" y="41"/>
                  <a:pt x="4" y="41"/>
                </a:cubicBezTo>
                <a:cubicBezTo>
                  <a:pt x="5" y="39"/>
                  <a:pt x="10" y="36"/>
                  <a:pt x="9" y="33"/>
                </a:cubicBezTo>
                <a:cubicBezTo>
                  <a:pt x="7" y="28"/>
                  <a:pt x="11" y="25"/>
                  <a:pt x="17" y="22"/>
                </a:cubicBezTo>
                <a:cubicBezTo>
                  <a:pt x="16" y="24"/>
                  <a:pt x="15" y="26"/>
                  <a:pt x="14" y="29"/>
                </a:cubicBezTo>
                <a:cubicBezTo>
                  <a:pt x="13" y="32"/>
                  <a:pt x="15" y="34"/>
                  <a:pt x="20" y="35"/>
                </a:cubicBezTo>
                <a:cubicBezTo>
                  <a:pt x="21" y="35"/>
                  <a:pt x="22" y="35"/>
                  <a:pt x="23" y="35"/>
                </a:cubicBezTo>
                <a:cubicBezTo>
                  <a:pt x="30" y="35"/>
                  <a:pt x="41" y="33"/>
                  <a:pt x="45" y="30"/>
                </a:cubicBezTo>
                <a:cubicBezTo>
                  <a:pt x="50" y="26"/>
                  <a:pt x="52" y="22"/>
                  <a:pt x="43" y="18"/>
                </a:cubicBezTo>
                <a:cubicBezTo>
                  <a:pt x="52" y="17"/>
                  <a:pt x="59" y="17"/>
                  <a:pt x="61" y="13"/>
                </a:cubicBezTo>
                <a:cubicBezTo>
                  <a:pt x="63" y="8"/>
                  <a:pt x="60" y="5"/>
                  <a:pt x="54" y="2"/>
                </a:cubicBezTo>
                <a:cubicBezTo>
                  <a:pt x="53" y="1"/>
                  <a:pt x="51" y="1"/>
                  <a:pt x="50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4" name="Freeform 80"/>
          <p:cNvSpPr>
            <a:spLocks/>
          </p:cNvSpPr>
          <p:nvPr/>
        </p:nvSpPr>
        <p:spPr bwMode="auto">
          <a:xfrm>
            <a:off x="11360150" y="2147888"/>
            <a:ext cx="831850" cy="593725"/>
          </a:xfrm>
          <a:custGeom>
            <a:avLst/>
            <a:gdLst>
              <a:gd name="T0" fmla="*/ 59 w 59"/>
              <a:gd name="T1" fmla="*/ 0 h 42"/>
              <a:gd name="T2" fmla="*/ 39 w 59"/>
              <a:gd name="T3" fmla="*/ 9 h 42"/>
              <a:gd name="T4" fmla="*/ 24 w 59"/>
              <a:gd name="T5" fmla="*/ 16 h 42"/>
              <a:gd name="T6" fmla="*/ 23 w 59"/>
              <a:gd name="T7" fmla="*/ 16 h 42"/>
              <a:gd name="T8" fmla="*/ 23 w 59"/>
              <a:gd name="T9" fmla="*/ 16 h 42"/>
              <a:gd name="T10" fmla="*/ 21 w 59"/>
              <a:gd name="T11" fmla="*/ 17 h 42"/>
              <a:gd name="T12" fmla="*/ 6 w 59"/>
              <a:gd name="T13" fmla="*/ 25 h 42"/>
              <a:gd name="T14" fmla="*/ 1 w 59"/>
              <a:gd name="T15" fmla="*/ 30 h 42"/>
              <a:gd name="T16" fmla="*/ 7 w 59"/>
              <a:gd name="T17" fmla="*/ 33 h 42"/>
              <a:gd name="T18" fmla="*/ 12 w 59"/>
              <a:gd name="T19" fmla="*/ 32 h 42"/>
              <a:gd name="T20" fmla="*/ 17 w 59"/>
              <a:gd name="T21" fmla="*/ 31 h 42"/>
              <a:gd name="T22" fmla="*/ 20 w 59"/>
              <a:gd name="T23" fmla="*/ 37 h 42"/>
              <a:gd name="T24" fmla="*/ 20 w 59"/>
              <a:gd name="T25" fmla="*/ 42 h 42"/>
              <a:gd name="T26" fmla="*/ 27 w 59"/>
              <a:gd name="T27" fmla="*/ 41 h 42"/>
              <a:gd name="T28" fmla="*/ 26 w 59"/>
              <a:gd name="T29" fmla="*/ 38 h 42"/>
              <a:gd name="T30" fmla="*/ 11 w 59"/>
              <a:gd name="T31" fmla="*/ 28 h 42"/>
              <a:gd name="T32" fmla="*/ 50 w 59"/>
              <a:gd name="T33" fmla="*/ 6 h 42"/>
              <a:gd name="T34" fmla="*/ 59 w 59"/>
              <a:gd name="T35" fmla="*/ 2 h 42"/>
              <a:gd name="T36" fmla="*/ 59 w 59"/>
              <a:gd name="T37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" h="42">
                <a:moveTo>
                  <a:pt x="59" y="0"/>
                </a:moveTo>
                <a:cubicBezTo>
                  <a:pt x="51" y="1"/>
                  <a:pt x="44" y="3"/>
                  <a:pt x="39" y="9"/>
                </a:cubicBezTo>
                <a:cubicBezTo>
                  <a:pt x="36" y="12"/>
                  <a:pt x="32" y="16"/>
                  <a:pt x="24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2" y="16"/>
                  <a:pt x="21" y="17"/>
                  <a:pt x="21" y="17"/>
                </a:cubicBezTo>
                <a:cubicBezTo>
                  <a:pt x="19" y="21"/>
                  <a:pt x="13" y="23"/>
                  <a:pt x="6" y="25"/>
                </a:cubicBezTo>
                <a:cubicBezTo>
                  <a:pt x="2" y="25"/>
                  <a:pt x="0" y="27"/>
                  <a:pt x="1" y="30"/>
                </a:cubicBezTo>
                <a:cubicBezTo>
                  <a:pt x="3" y="32"/>
                  <a:pt x="5" y="33"/>
                  <a:pt x="7" y="33"/>
                </a:cubicBezTo>
                <a:cubicBezTo>
                  <a:pt x="8" y="33"/>
                  <a:pt x="10" y="32"/>
                  <a:pt x="12" y="32"/>
                </a:cubicBezTo>
                <a:cubicBezTo>
                  <a:pt x="14" y="32"/>
                  <a:pt x="16" y="31"/>
                  <a:pt x="17" y="31"/>
                </a:cubicBezTo>
                <a:cubicBezTo>
                  <a:pt x="21" y="31"/>
                  <a:pt x="22" y="33"/>
                  <a:pt x="20" y="37"/>
                </a:cubicBezTo>
                <a:cubicBezTo>
                  <a:pt x="19" y="39"/>
                  <a:pt x="19" y="41"/>
                  <a:pt x="20" y="42"/>
                </a:cubicBezTo>
                <a:cubicBezTo>
                  <a:pt x="27" y="41"/>
                  <a:pt x="27" y="41"/>
                  <a:pt x="27" y="41"/>
                </a:cubicBezTo>
                <a:cubicBezTo>
                  <a:pt x="26" y="40"/>
                  <a:pt x="25" y="39"/>
                  <a:pt x="26" y="38"/>
                </a:cubicBezTo>
                <a:cubicBezTo>
                  <a:pt x="28" y="31"/>
                  <a:pt x="22" y="28"/>
                  <a:pt x="11" y="28"/>
                </a:cubicBezTo>
                <a:cubicBezTo>
                  <a:pt x="24" y="20"/>
                  <a:pt x="39" y="15"/>
                  <a:pt x="50" y="6"/>
                </a:cubicBezTo>
                <a:cubicBezTo>
                  <a:pt x="52" y="4"/>
                  <a:pt x="55" y="3"/>
                  <a:pt x="59" y="2"/>
                </a:cubicBezTo>
                <a:cubicBezTo>
                  <a:pt x="59" y="0"/>
                  <a:pt x="59" y="0"/>
                  <a:pt x="59" y="0"/>
                </a:cubicBezTo>
              </a:path>
            </a:pathLst>
          </a:custGeom>
          <a:solidFill>
            <a:srgbClr val="668A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6" name="Freeform 82"/>
          <p:cNvSpPr>
            <a:spLocks noEditPoints="1"/>
          </p:cNvSpPr>
          <p:nvPr/>
        </p:nvSpPr>
        <p:spPr bwMode="auto">
          <a:xfrm>
            <a:off x="8382000" y="0"/>
            <a:ext cx="3386138" cy="1371600"/>
          </a:xfrm>
          <a:custGeom>
            <a:avLst/>
            <a:gdLst>
              <a:gd name="T0" fmla="*/ 214 w 240"/>
              <a:gd name="T1" fmla="*/ 81 h 97"/>
              <a:gd name="T2" fmla="*/ 209 w 240"/>
              <a:gd name="T3" fmla="*/ 82 h 97"/>
              <a:gd name="T4" fmla="*/ 201 w 240"/>
              <a:gd name="T5" fmla="*/ 85 h 97"/>
              <a:gd name="T6" fmla="*/ 201 w 240"/>
              <a:gd name="T7" fmla="*/ 85 h 97"/>
              <a:gd name="T8" fmla="*/ 192 w 240"/>
              <a:gd name="T9" fmla="*/ 90 h 97"/>
              <a:gd name="T10" fmla="*/ 204 w 240"/>
              <a:gd name="T11" fmla="*/ 86 h 97"/>
              <a:gd name="T12" fmla="*/ 212 w 240"/>
              <a:gd name="T13" fmla="*/ 83 h 97"/>
              <a:gd name="T14" fmla="*/ 216 w 240"/>
              <a:gd name="T15" fmla="*/ 83 h 97"/>
              <a:gd name="T16" fmla="*/ 225 w 240"/>
              <a:gd name="T17" fmla="*/ 89 h 97"/>
              <a:gd name="T18" fmla="*/ 232 w 240"/>
              <a:gd name="T19" fmla="*/ 97 h 97"/>
              <a:gd name="T20" fmla="*/ 240 w 240"/>
              <a:gd name="T21" fmla="*/ 97 h 97"/>
              <a:gd name="T22" fmla="*/ 220 w 240"/>
              <a:gd name="T23" fmla="*/ 83 h 97"/>
              <a:gd name="T24" fmla="*/ 214 w 240"/>
              <a:gd name="T25" fmla="*/ 81 h 97"/>
              <a:gd name="T26" fmla="*/ 17 w 240"/>
              <a:gd name="T27" fmla="*/ 15 h 97"/>
              <a:gd name="T28" fmla="*/ 5 w 240"/>
              <a:gd name="T29" fmla="*/ 18 h 97"/>
              <a:gd name="T30" fmla="*/ 11 w 240"/>
              <a:gd name="T31" fmla="*/ 26 h 97"/>
              <a:gd name="T32" fmla="*/ 28 w 240"/>
              <a:gd name="T33" fmla="*/ 28 h 97"/>
              <a:gd name="T34" fmla="*/ 35 w 240"/>
              <a:gd name="T35" fmla="*/ 18 h 97"/>
              <a:gd name="T36" fmla="*/ 32 w 240"/>
              <a:gd name="T37" fmla="*/ 19 h 97"/>
              <a:gd name="T38" fmla="*/ 24 w 240"/>
              <a:gd name="T39" fmla="*/ 17 h 97"/>
              <a:gd name="T40" fmla="*/ 17 w 240"/>
              <a:gd name="T41" fmla="*/ 15 h 97"/>
              <a:gd name="T42" fmla="*/ 48 w 240"/>
              <a:gd name="T43" fmla="*/ 0 h 97"/>
              <a:gd name="T44" fmla="*/ 39 w 240"/>
              <a:gd name="T45" fmla="*/ 0 h 97"/>
              <a:gd name="T46" fmla="*/ 40 w 240"/>
              <a:gd name="T47" fmla="*/ 9 h 97"/>
              <a:gd name="T48" fmla="*/ 41 w 240"/>
              <a:gd name="T49" fmla="*/ 10 h 97"/>
              <a:gd name="T50" fmla="*/ 48 w 240"/>
              <a:gd name="T51" fmla="*/ 0 h 97"/>
              <a:gd name="T52" fmla="*/ 140 w 240"/>
              <a:gd name="T53" fmla="*/ 0 h 97"/>
              <a:gd name="T54" fmla="*/ 124 w 240"/>
              <a:gd name="T55" fmla="*/ 0 h 97"/>
              <a:gd name="T56" fmla="*/ 123 w 240"/>
              <a:gd name="T57" fmla="*/ 1 h 97"/>
              <a:gd name="T58" fmla="*/ 130 w 240"/>
              <a:gd name="T59" fmla="*/ 3 h 97"/>
              <a:gd name="T60" fmla="*/ 122 w 240"/>
              <a:gd name="T61" fmla="*/ 6 h 97"/>
              <a:gd name="T62" fmla="*/ 122 w 240"/>
              <a:gd name="T63" fmla="*/ 6 h 97"/>
              <a:gd name="T64" fmla="*/ 118 w 240"/>
              <a:gd name="T65" fmla="*/ 5 h 97"/>
              <a:gd name="T66" fmla="*/ 108 w 240"/>
              <a:gd name="T67" fmla="*/ 17 h 97"/>
              <a:gd name="T68" fmla="*/ 117 w 240"/>
              <a:gd name="T69" fmla="*/ 11 h 97"/>
              <a:gd name="T70" fmla="*/ 120 w 240"/>
              <a:gd name="T71" fmla="*/ 10 h 97"/>
              <a:gd name="T72" fmla="*/ 132 w 240"/>
              <a:gd name="T73" fmla="*/ 17 h 97"/>
              <a:gd name="T74" fmla="*/ 132 w 240"/>
              <a:gd name="T75" fmla="*/ 24 h 97"/>
              <a:gd name="T76" fmla="*/ 167 w 240"/>
              <a:gd name="T77" fmla="*/ 16 h 97"/>
              <a:gd name="T78" fmla="*/ 174 w 240"/>
              <a:gd name="T79" fmla="*/ 14 h 97"/>
              <a:gd name="T80" fmla="*/ 181 w 240"/>
              <a:gd name="T81" fmla="*/ 15 h 97"/>
              <a:gd name="T82" fmla="*/ 184 w 240"/>
              <a:gd name="T83" fmla="*/ 17 h 97"/>
              <a:gd name="T84" fmla="*/ 192 w 240"/>
              <a:gd name="T85" fmla="*/ 10 h 97"/>
              <a:gd name="T86" fmla="*/ 190 w 240"/>
              <a:gd name="T87" fmla="*/ 6 h 97"/>
              <a:gd name="T88" fmla="*/ 188 w 240"/>
              <a:gd name="T89" fmla="*/ 6 h 97"/>
              <a:gd name="T90" fmla="*/ 184 w 240"/>
              <a:gd name="T91" fmla="*/ 7 h 97"/>
              <a:gd name="T92" fmla="*/ 162 w 240"/>
              <a:gd name="T93" fmla="*/ 15 h 97"/>
              <a:gd name="T94" fmla="*/ 157 w 240"/>
              <a:gd name="T95" fmla="*/ 16 h 97"/>
              <a:gd name="T96" fmla="*/ 151 w 240"/>
              <a:gd name="T97" fmla="*/ 14 h 97"/>
              <a:gd name="T98" fmla="*/ 144 w 240"/>
              <a:gd name="T99" fmla="*/ 12 h 97"/>
              <a:gd name="T100" fmla="*/ 140 w 240"/>
              <a:gd name="T101" fmla="*/ 7 h 97"/>
              <a:gd name="T102" fmla="*/ 140 w 240"/>
              <a:gd name="T103" fmla="*/ 0 h 97"/>
              <a:gd name="T104" fmla="*/ 204 w 240"/>
              <a:gd name="T105" fmla="*/ 0 h 97"/>
              <a:gd name="T106" fmla="*/ 200 w 240"/>
              <a:gd name="T107" fmla="*/ 0 h 97"/>
              <a:gd name="T108" fmla="*/ 201 w 240"/>
              <a:gd name="T109" fmla="*/ 3 h 97"/>
              <a:gd name="T110" fmla="*/ 204 w 240"/>
              <a:gd name="T11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0" h="97">
                <a:moveTo>
                  <a:pt x="214" y="81"/>
                </a:moveTo>
                <a:cubicBezTo>
                  <a:pt x="213" y="81"/>
                  <a:pt x="211" y="82"/>
                  <a:pt x="209" y="82"/>
                </a:cubicBezTo>
                <a:cubicBezTo>
                  <a:pt x="207" y="84"/>
                  <a:pt x="204" y="85"/>
                  <a:pt x="201" y="85"/>
                </a:cubicBezTo>
                <a:cubicBezTo>
                  <a:pt x="201" y="85"/>
                  <a:pt x="201" y="85"/>
                  <a:pt x="201" y="85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6" y="90"/>
                  <a:pt x="200" y="87"/>
                  <a:pt x="204" y="86"/>
                </a:cubicBezTo>
                <a:cubicBezTo>
                  <a:pt x="207" y="86"/>
                  <a:pt x="209" y="84"/>
                  <a:pt x="212" y="83"/>
                </a:cubicBezTo>
                <a:cubicBezTo>
                  <a:pt x="214" y="83"/>
                  <a:pt x="215" y="83"/>
                  <a:pt x="216" y="83"/>
                </a:cubicBezTo>
                <a:cubicBezTo>
                  <a:pt x="222" y="83"/>
                  <a:pt x="226" y="86"/>
                  <a:pt x="225" y="89"/>
                </a:cubicBezTo>
                <a:cubicBezTo>
                  <a:pt x="224" y="95"/>
                  <a:pt x="225" y="97"/>
                  <a:pt x="232" y="97"/>
                </a:cubicBezTo>
                <a:cubicBezTo>
                  <a:pt x="234" y="97"/>
                  <a:pt x="237" y="97"/>
                  <a:pt x="240" y="97"/>
                </a:cubicBezTo>
                <a:cubicBezTo>
                  <a:pt x="232" y="92"/>
                  <a:pt x="230" y="86"/>
                  <a:pt x="220" y="83"/>
                </a:cubicBezTo>
                <a:cubicBezTo>
                  <a:pt x="218" y="82"/>
                  <a:pt x="216" y="81"/>
                  <a:pt x="214" y="81"/>
                </a:cubicBezTo>
                <a:moveTo>
                  <a:pt x="17" y="15"/>
                </a:moveTo>
                <a:cubicBezTo>
                  <a:pt x="12" y="15"/>
                  <a:pt x="9" y="16"/>
                  <a:pt x="5" y="18"/>
                </a:cubicBezTo>
                <a:cubicBezTo>
                  <a:pt x="0" y="20"/>
                  <a:pt x="4" y="25"/>
                  <a:pt x="11" y="26"/>
                </a:cubicBezTo>
                <a:cubicBezTo>
                  <a:pt x="17" y="27"/>
                  <a:pt x="22" y="28"/>
                  <a:pt x="28" y="28"/>
                </a:cubicBezTo>
                <a:cubicBezTo>
                  <a:pt x="35" y="18"/>
                  <a:pt x="35" y="18"/>
                  <a:pt x="35" y="18"/>
                </a:cubicBezTo>
                <a:cubicBezTo>
                  <a:pt x="34" y="18"/>
                  <a:pt x="33" y="19"/>
                  <a:pt x="32" y="19"/>
                </a:cubicBezTo>
                <a:cubicBezTo>
                  <a:pt x="29" y="19"/>
                  <a:pt x="26" y="18"/>
                  <a:pt x="24" y="17"/>
                </a:cubicBezTo>
                <a:cubicBezTo>
                  <a:pt x="21" y="15"/>
                  <a:pt x="19" y="15"/>
                  <a:pt x="17" y="15"/>
                </a:cubicBezTo>
                <a:moveTo>
                  <a:pt x="48" y="0"/>
                </a:moveTo>
                <a:cubicBezTo>
                  <a:pt x="39" y="0"/>
                  <a:pt x="39" y="0"/>
                  <a:pt x="39" y="0"/>
                </a:cubicBezTo>
                <a:cubicBezTo>
                  <a:pt x="37" y="3"/>
                  <a:pt x="38" y="6"/>
                  <a:pt x="40" y="9"/>
                </a:cubicBezTo>
                <a:cubicBezTo>
                  <a:pt x="40" y="10"/>
                  <a:pt x="41" y="10"/>
                  <a:pt x="41" y="10"/>
                </a:cubicBezTo>
                <a:cubicBezTo>
                  <a:pt x="48" y="0"/>
                  <a:pt x="48" y="0"/>
                  <a:pt x="48" y="0"/>
                </a:cubicBezTo>
                <a:moveTo>
                  <a:pt x="140" y="0"/>
                </a:moveTo>
                <a:cubicBezTo>
                  <a:pt x="124" y="0"/>
                  <a:pt x="124" y="0"/>
                  <a:pt x="124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5" y="1"/>
                  <a:pt x="129" y="1"/>
                  <a:pt x="130" y="3"/>
                </a:cubicBezTo>
                <a:cubicBezTo>
                  <a:pt x="131" y="4"/>
                  <a:pt x="127" y="6"/>
                  <a:pt x="122" y="6"/>
                </a:cubicBezTo>
                <a:cubicBezTo>
                  <a:pt x="122" y="6"/>
                  <a:pt x="122" y="6"/>
                  <a:pt x="122" y="6"/>
                </a:cubicBezTo>
                <a:cubicBezTo>
                  <a:pt x="121" y="6"/>
                  <a:pt x="119" y="6"/>
                  <a:pt x="118" y="5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11" y="16"/>
                  <a:pt x="114" y="14"/>
                  <a:pt x="117" y="11"/>
                </a:cubicBezTo>
                <a:cubicBezTo>
                  <a:pt x="117" y="10"/>
                  <a:pt x="118" y="10"/>
                  <a:pt x="120" y="10"/>
                </a:cubicBezTo>
                <a:cubicBezTo>
                  <a:pt x="124" y="10"/>
                  <a:pt x="132" y="13"/>
                  <a:pt x="132" y="17"/>
                </a:cubicBezTo>
                <a:cubicBezTo>
                  <a:pt x="133" y="19"/>
                  <a:pt x="130" y="21"/>
                  <a:pt x="132" y="24"/>
                </a:cubicBezTo>
                <a:cubicBezTo>
                  <a:pt x="141" y="18"/>
                  <a:pt x="157" y="22"/>
                  <a:pt x="167" y="16"/>
                </a:cubicBezTo>
                <a:cubicBezTo>
                  <a:pt x="168" y="15"/>
                  <a:pt x="171" y="14"/>
                  <a:pt x="174" y="14"/>
                </a:cubicBezTo>
                <a:cubicBezTo>
                  <a:pt x="176" y="14"/>
                  <a:pt x="179" y="14"/>
                  <a:pt x="181" y="15"/>
                </a:cubicBezTo>
                <a:cubicBezTo>
                  <a:pt x="182" y="16"/>
                  <a:pt x="183" y="16"/>
                  <a:pt x="184" y="17"/>
                </a:cubicBezTo>
                <a:cubicBezTo>
                  <a:pt x="192" y="10"/>
                  <a:pt x="192" y="10"/>
                  <a:pt x="192" y="10"/>
                </a:cubicBezTo>
                <a:cubicBezTo>
                  <a:pt x="193" y="9"/>
                  <a:pt x="193" y="7"/>
                  <a:pt x="190" y="6"/>
                </a:cubicBezTo>
                <a:cubicBezTo>
                  <a:pt x="190" y="6"/>
                  <a:pt x="189" y="6"/>
                  <a:pt x="188" y="6"/>
                </a:cubicBezTo>
                <a:cubicBezTo>
                  <a:pt x="186" y="6"/>
                  <a:pt x="185" y="6"/>
                  <a:pt x="184" y="7"/>
                </a:cubicBezTo>
                <a:cubicBezTo>
                  <a:pt x="178" y="11"/>
                  <a:pt x="169" y="12"/>
                  <a:pt x="162" y="15"/>
                </a:cubicBezTo>
                <a:cubicBezTo>
                  <a:pt x="161" y="15"/>
                  <a:pt x="159" y="16"/>
                  <a:pt x="157" y="16"/>
                </a:cubicBezTo>
                <a:cubicBezTo>
                  <a:pt x="155" y="16"/>
                  <a:pt x="153" y="15"/>
                  <a:pt x="151" y="14"/>
                </a:cubicBezTo>
                <a:cubicBezTo>
                  <a:pt x="149" y="13"/>
                  <a:pt x="147" y="12"/>
                  <a:pt x="144" y="12"/>
                </a:cubicBezTo>
                <a:cubicBezTo>
                  <a:pt x="140" y="11"/>
                  <a:pt x="139" y="9"/>
                  <a:pt x="140" y="7"/>
                </a:cubicBezTo>
                <a:cubicBezTo>
                  <a:pt x="141" y="5"/>
                  <a:pt x="140" y="2"/>
                  <a:pt x="140" y="0"/>
                </a:cubicBezTo>
                <a:moveTo>
                  <a:pt x="204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1" y="1"/>
                  <a:pt x="201" y="2"/>
                  <a:pt x="201" y="3"/>
                </a:cubicBezTo>
                <a:cubicBezTo>
                  <a:pt x="204" y="0"/>
                  <a:pt x="204" y="0"/>
                  <a:pt x="204" y="0"/>
                </a:cubicBezTo>
              </a:path>
            </a:pathLst>
          </a:custGeom>
          <a:solidFill>
            <a:srgbClr val="E2D6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7" name="Freeform 83"/>
          <p:cNvSpPr>
            <a:spLocks/>
          </p:cNvSpPr>
          <p:nvPr/>
        </p:nvSpPr>
        <p:spPr bwMode="auto">
          <a:xfrm>
            <a:off x="10907713" y="0"/>
            <a:ext cx="1284288" cy="1271588"/>
          </a:xfrm>
          <a:custGeom>
            <a:avLst/>
            <a:gdLst>
              <a:gd name="T0" fmla="*/ 67 w 91"/>
              <a:gd name="T1" fmla="*/ 0 h 90"/>
              <a:gd name="T2" fmla="*/ 68 w 91"/>
              <a:gd name="T3" fmla="*/ 10 h 90"/>
              <a:gd name="T4" fmla="*/ 62 w 91"/>
              <a:gd name="T5" fmla="*/ 17 h 90"/>
              <a:gd name="T6" fmla="*/ 72 w 91"/>
              <a:gd name="T7" fmla="*/ 22 h 90"/>
              <a:gd name="T8" fmla="*/ 73 w 91"/>
              <a:gd name="T9" fmla="*/ 30 h 90"/>
              <a:gd name="T10" fmla="*/ 79 w 91"/>
              <a:gd name="T11" fmla="*/ 29 h 90"/>
              <a:gd name="T12" fmla="*/ 85 w 91"/>
              <a:gd name="T13" fmla="*/ 34 h 90"/>
              <a:gd name="T14" fmla="*/ 81 w 91"/>
              <a:gd name="T15" fmla="*/ 34 h 90"/>
              <a:gd name="T16" fmla="*/ 73 w 91"/>
              <a:gd name="T17" fmla="*/ 33 h 90"/>
              <a:gd name="T18" fmla="*/ 67 w 91"/>
              <a:gd name="T19" fmla="*/ 32 h 90"/>
              <a:gd name="T20" fmla="*/ 58 w 91"/>
              <a:gd name="T21" fmla="*/ 35 h 90"/>
              <a:gd name="T22" fmla="*/ 53 w 91"/>
              <a:gd name="T23" fmla="*/ 34 h 90"/>
              <a:gd name="T24" fmla="*/ 45 w 91"/>
              <a:gd name="T25" fmla="*/ 13 h 90"/>
              <a:gd name="T26" fmla="*/ 43 w 91"/>
              <a:gd name="T27" fmla="*/ 0 h 90"/>
              <a:gd name="T28" fmla="*/ 22 w 91"/>
              <a:gd name="T29" fmla="*/ 3 h 90"/>
              <a:gd name="T30" fmla="*/ 33 w 91"/>
              <a:gd name="T31" fmla="*/ 9 h 90"/>
              <a:gd name="T32" fmla="*/ 24 w 91"/>
              <a:gd name="T33" fmla="*/ 18 h 90"/>
              <a:gd name="T34" fmla="*/ 12 w 91"/>
              <a:gd name="T35" fmla="*/ 21 h 90"/>
              <a:gd name="T36" fmla="*/ 8 w 91"/>
              <a:gd name="T37" fmla="*/ 14 h 90"/>
              <a:gd name="T38" fmla="*/ 13 w 91"/>
              <a:gd name="T39" fmla="*/ 10 h 90"/>
              <a:gd name="T40" fmla="*/ 5 w 91"/>
              <a:gd name="T41" fmla="*/ 25 h 90"/>
              <a:gd name="T42" fmla="*/ 9 w 91"/>
              <a:gd name="T43" fmla="*/ 41 h 90"/>
              <a:gd name="T44" fmla="*/ 19 w 91"/>
              <a:gd name="T45" fmla="*/ 54 h 90"/>
              <a:gd name="T46" fmla="*/ 18 w 91"/>
              <a:gd name="T47" fmla="*/ 71 h 90"/>
              <a:gd name="T48" fmla="*/ 15 w 91"/>
              <a:gd name="T49" fmla="*/ 74 h 90"/>
              <a:gd name="T50" fmla="*/ 11 w 91"/>
              <a:gd name="T51" fmla="*/ 80 h 90"/>
              <a:gd name="T52" fmla="*/ 12 w 91"/>
              <a:gd name="T53" fmla="*/ 90 h 90"/>
              <a:gd name="T54" fmla="*/ 22 w 91"/>
              <a:gd name="T55" fmla="*/ 85 h 90"/>
              <a:gd name="T56" fmla="*/ 14 w 91"/>
              <a:gd name="T57" fmla="*/ 76 h 90"/>
              <a:gd name="T58" fmla="*/ 17 w 91"/>
              <a:gd name="T59" fmla="*/ 72 h 90"/>
              <a:gd name="T60" fmla="*/ 21 w 91"/>
              <a:gd name="T61" fmla="*/ 63 h 90"/>
              <a:gd name="T62" fmla="*/ 35 w 91"/>
              <a:gd name="T63" fmla="*/ 57 h 90"/>
              <a:gd name="T64" fmla="*/ 29 w 91"/>
              <a:gd name="T65" fmla="*/ 51 h 90"/>
              <a:gd name="T66" fmla="*/ 27 w 91"/>
              <a:gd name="T67" fmla="*/ 38 h 90"/>
              <a:gd name="T68" fmla="*/ 8 w 91"/>
              <a:gd name="T69" fmla="*/ 29 h 90"/>
              <a:gd name="T70" fmla="*/ 20 w 91"/>
              <a:gd name="T71" fmla="*/ 29 h 90"/>
              <a:gd name="T72" fmla="*/ 30 w 91"/>
              <a:gd name="T73" fmla="*/ 34 h 90"/>
              <a:gd name="T74" fmla="*/ 38 w 91"/>
              <a:gd name="T75" fmla="*/ 32 h 90"/>
              <a:gd name="T76" fmla="*/ 46 w 91"/>
              <a:gd name="T77" fmla="*/ 41 h 90"/>
              <a:gd name="T78" fmla="*/ 41 w 91"/>
              <a:gd name="T79" fmla="*/ 54 h 90"/>
              <a:gd name="T80" fmla="*/ 44 w 91"/>
              <a:gd name="T81" fmla="*/ 55 h 90"/>
              <a:gd name="T82" fmla="*/ 68 w 91"/>
              <a:gd name="T83" fmla="*/ 44 h 90"/>
              <a:gd name="T84" fmla="*/ 70 w 91"/>
              <a:gd name="T85" fmla="*/ 44 h 90"/>
              <a:gd name="T86" fmla="*/ 91 w 91"/>
              <a:gd name="T87" fmla="*/ 37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1" h="90">
                <a:moveTo>
                  <a:pt x="91" y="0"/>
                </a:moveTo>
                <a:cubicBezTo>
                  <a:pt x="67" y="0"/>
                  <a:pt x="67" y="0"/>
                  <a:pt x="67" y="0"/>
                </a:cubicBezTo>
                <a:cubicBezTo>
                  <a:pt x="68" y="1"/>
                  <a:pt x="70" y="1"/>
                  <a:pt x="71" y="2"/>
                </a:cubicBezTo>
                <a:cubicBezTo>
                  <a:pt x="76" y="6"/>
                  <a:pt x="76" y="8"/>
                  <a:pt x="68" y="10"/>
                </a:cubicBezTo>
                <a:cubicBezTo>
                  <a:pt x="63" y="11"/>
                  <a:pt x="57" y="12"/>
                  <a:pt x="55" y="16"/>
                </a:cubicBezTo>
                <a:cubicBezTo>
                  <a:pt x="58" y="17"/>
                  <a:pt x="60" y="17"/>
                  <a:pt x="62" y="17"/>
                </a:cubicBezTo>
                <a:cubicBezTo>
                  <a:pt x="64" y="17"/>
                  <a:pt x="66" y="16"/>
                  <a:pt x="69" y="13"/>
                </a:cubicBezTo>
                <a:cubicBezTo>
                  <a:pt x="77" y="17"/>
                  <a:pt x="77" y="17"/>
                  <a:pt x="72" y="22"/>
                </a:cubicBezTo>
                <a:cubicBezTo>
                  <a:pt x="70" y="23"/>
                  <a:pt x="68" y="25"/>
                  <a:pt x="69" y="26"/>
                </a:cubicBezTo>
                <a:cubicBezTo>
                  <a:pt x="70" y="28"/>
                  <a:pt x="70" y="30"/>
                  <a:pt x="73" y="30"/>
                </a:cubicBezTo>
                <a:cubicBezTo>
                  <a:pt x="74" y="30"/>
                  <a:pt x="75" y="30"/>
                  <a:pt x="76" y="29"/>
                </a:cubicBezTo>
                <a:cubicBezTo>
                  <a:pt x="77" y="29"/>
                  <a:pt x="78" y="29"/>
                  <a:pt x="79" y="29"/>
                </a:cubicBezTo>
                <a:cubicBezTo>
                  <a:pt x="82" y="29"/>
                  <a:pt x="83" y="30"/>
                  <a:pt x="85" y="31"/>
                </a:cubicBezTo>
                <a:cubicBezTo>
                  <a:pt x="85" y="32"/>
                  <a:pt x="86" y="33"/>
                  <a:pt x="85" y="34"/>
                </a:cubicBezTo>
                <a:cubicBezTo>
                  <a:pt x="84" y="34"/>
                  <a:pt x="84" y="34"/>
                  <a:pt x="83" y="34"/>
                </a:cubicBezTo>
                <a:cubicBezTo>
                  <a:pt x="82" y="34"/>
                  <a:pt x="81" y="34"/>
                  <a:pt x="81" y="34"/>
                </a:cubicBezTo>
                <a:cubicBezTo>
                  <a:pt x="79" y="33"/>
                  <a:pt x="77" y="33"/>
                  <a:pt x="75" y="33"/>
                </a:cubicBezTo>
                <a:cubicBezTo>
                  <a:pt x="74" y="33"/>
                  <a:pt x="74" y="33"/>
                  <a:pt x="73" y="33"/>
                </a:cubicBezTo>
                <a:cubicBezTo>
                  <a:pt x="73" y="33"/>
                  <a:pt x="73" y="33"/>
                  <a:pt x="72" y="33"/>
                </a:cubicBezTo>
                <a:cubicBezTo>
                  <a:pt x="70" y="33"/>
                  <a:pt x="69" y="33"/>
                  <a:pt x="67" y="32"/>
                </a:cubicBezTo>
                <a:cubicBezTo>
                  <a:pt x="66" y="32"/>
                  <a:pt x="66" y="32"/>
                  <a:pt x="65" y="32"/>
                </a:cubicBezTo>
                <a:cubicBezTo>
                  <a:pt x="62" y="32"/>
                  <a:pt x="61" y="34"/>
                  <a:pt x="58" y="35"/>
                </a:cubicBezTo>
                <a:cubicBezTo>
                  <a:pt x="57" y="35"/>
                  <a:pt x="56" y="36"/>
                  <a:pt x="55" y="36"/>
                </a:cubicBezTo>
                <a:cubicBezTo>
                  <a:pt x="54" y="36"/>
                  <a:pt x="53" y="35"/>
                  <a:pt x="53" y="34"/>
                </a:cubicBezTo>
                <a:cubicBezTo>
                  <a:pt x="53" y="28"/>
                  <a:pt x="49" y="22"/>
                  <a:pt x="52" y="16"/>
                </a:cubicBezTo>
                <a:cubicBezTo>
                  <a:pt x="49" y="15"/>
                  <a:pt x="45" y="15"/>
                  <a:pt x="45" y="13"/>
                </a:cubicBezTo>
                <a:cubicBezTo>
                  <a:pt x="44" y="10"/>
                  <a:pt x="39" y="7"/>
                  <a:pt x="42" y="3"/>
                </a:cubicBezTo>
                <a:cubicBezTo>
                  <a:pt x="42" y="2"/>
                  <a:pt x="43" y="1"/>
                  <a:pt x="43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6"/>
                  <a:pt x="23" y="8"/>
                  <a:pt x="24" y="8"/>
                </a:cubicBezTo>
                <a:cubicBezTo>
                  <a:pt x="27" y="9"/>
                  <a:pt x="30" y="9"/>
                  <a:pt x="33" y="9"/>
                </a:cubicBezTo>
                <a:cubicBezTo>
                  <a:pt x="38" y="10"/>
                  <a:pt x="38" y="11"/>
                  <a:pt x="35" y="13"/>
                </a:cubicBezTo>
                <a:cubicBezTo>
                  <a:pt x="32" y="15"/>
                  <a:pt x="28" y="16"/>
                  <a:pt x="24" y="18"/>
                </a:cubicBezTo>
                <a:cubicBezTo>
                  <a:pt x="22" y="18"/>
                  <a:pt x="20" y="18"/>
                  <a:pt x="18" y="19"/>
                </a:cubicBezTo>
                <a:cubicBezTo>
                  <a:pt x="16" y="20"/>
                  <a:pt x="14" y="21"/>
                  <a:pt x="12" y="21"/>
                </a:cubicBezTo>
                <a:cubicBezTo>
                  <a:pt x="11" y="21"/>
                  <a:pt x="10" y="21"/>
                  <a:pt x="9" y="20"/>
                </a:cubicBezTo>
                <a:cubicBezTo>
                  <a:pt x="6" y="19"/>
                  <a:pt x="7" y="16"/>
                  <a:pt x="8" y="14"/>
                </a:cubicBezTo>
                <a:cubicBezTo>
                  <a:pt x="9" y="13"/>
                  <a:pt x="11" y="12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5" y="17"/>
                  <a:pt x="5" y="17"/>
                  <a:pt x="5" y="17"/>
                </a:cubicBezTo>
                <a:cubicBezTo>
                  <a:pt x="7" y="19"/>
                  <a:pt x="6" y="22"/>
                  <a:pt x="5" y="25"/>
                </a:cubicBezTo>
                <a:cubicBezTo>
                  <a:pt x="3" y="28"/>
                  <a:pt x="0" y="31"/>
                  <a:pt x="1" y="35"/>
                </a:cubicBezTo>
                <a:cubicBezTo>
                  <a:pt x="2" y="38"/>
                  <a:pt x="3" y="40"/>
                  <a:pt x="9" y="41"/>
                </a:cubicBezTo>
                <a:cubicBezTo>
                  <a:pt x="23" y="41"/>
                  <a:pt x="25" y="44"/>
                  <a:pt x="20" y="51"/>
                </a:cubicBezTo>
                <a:cubicBezTo>
                  <a:pt x="19" y="52"/>
                  <a:pt x="18" y="53"/>
                  <a:pt x="19" y="54"/>
                </a:cubicBezTo>
                <a:cubicBezTo>
                  <a:pt x="21" y="57"/>
                  <a:pt x="22" y="60"/>
                  <a:pt x="21" y="63"/>
                </a:cubicBezTo>
                <a:cubicBezTo>
                  <a:pt x="19" y="65"/>
                  <a:pt x="18" y="68"/>
                  <a:pt x="18" y="71"/>
                </a:cubicBezTo>
                <a:cubicBezTo>
                  <a:pt x="17" y="72"/>
                  <a:pt x="17" y="72"/>
                  <a:pt x="16" y="73"/>
                </a:cubicBezTo>
                <a:cubicBezTo>
                  <a:pt x="16" y="73"/>
                  <a:pt x="15" y="74"/>
                  <a:pt x="15" y="74"/>
                </a:cubicBezTo>
                <a:cubicBezTo>
                  <a:pt x="15" y="75"/>
                  <a:pt x="14" y="75"/>
                  <a:pt x="14" y="76"/>
                </a:cubicBezTo>
                <a:cubicBezTo>
                  <a:pt x="13" y="77"/>
                  <a:pt x="12" y="78"/>
                  <a:pt x="11" y="80"/>
                </a:cubicBezTo>
                <a:cubicBezTo>
                  <a:pt x="9" y="83"/>
                  <a:pt x="3" y="86"/>
                  <a:pt x="8" y="89"/>
                </a:cubicBezTo>
                <a:cubicBezTo>
                  <a:pt x="10" y="90"/>
                  <a:pt x="11" y="90"/>
                  <a:pt x="12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22" y="85"/>
                  <a:pt x="22" y="85"/>
                  <a:pt x="22" y="85"/>
                </a:cubicBezTo>
                <a:cubicBezTo>
                  <a:pt x="20" y="85"/>
                  <a:pt x="18" y="84"/>
                  <a:pt x="16" y="83"/>
                </a:cubicBezTo>
                <a:cubicBezTo>
                  <a:pt x="12" y="81"/>
                  <a:pt x="12" y="78"/>
                  <a:pt x="14" y="76"/>
                </a:cubicBezTo>
                <a:cubicBezTo>
                  <a:pt x="15" y="75"/>
                  <a:pt x="15" y="74"/>
                  <a:pt x="16" y="73"/>
                </a:cubicBezTo>
                <a:cubicBezTo>
                  <a:pt x="17" y="73"/>
                  <a:pt x="17" y="72"/>
                  <a:pt x="17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9" y="69"/>
                  <a:pt x="21" y="66"/>
                  <a:pt x="21" y="63"/>
                </a:cubicBezTo>
                <a:cubicBezTo>
                  <a:pt x="25" y="60"/>
                  <a:pt x="30" y="58"/>
                  <a:pt x="36" y="57"/>
                </a:cubicBezTo>
                <a:cubicBezTo>
                  <a:pt x="36" y="57"/>
                  <a:pt x="35" y="57"/>
                  <a:pt x="35" y="57"/>
                </a:cubicBezTo>
                <a:cubicBezTo>
                  <a:pt x="34" y="57"/>
                  <a:pt x="34" y="57"/>
                  <a:pt x="33" y="57"/>
                </a:cubicBezTo>
                <a:cubicBezTo>
                  <a:pt x="29" y="56"/>
                  <a:pt x="28" y="53"/>
                  <a:pt x="29" y="51"/>
                </a:cubicBezTo>
                <a:cubicBezTo>
                  <a:pt x="30" y="49"/>
                  <a:pt x="31" y="46"/>
                  <a:pt x="32" y="44"/>
                </a:cubicBezTo>
                <a:cubicBezTo>
                  <a:pt x="34" y="41"/>
                  <a:pt x="33" y="39"/>
                  <a:pt x="27" y="38"/>
                </a:cubicBezTo>
                <a:cubicBezTo>
                  <a:pt x="21" y="37"/>
                  <a:pt x="16" y="35"/>
                  <a:pt x="10" y="33"/>
                </a:cubicBezTo>
                <a:cubicBezTo>
                  <a:pt x="5" y="32"/>
                  <a:pt x="5" y="31"/>
                  <a:pt x="8" y="29"/>
                </a:cubicBezTo>
                <a:cubicBezTo>
                  <a:pt x="10" y="27"/>
                  <a:pt x="12" y="26"/>
                  <a:pt x="14" y="26"/>
                </a:cubicBezTo>
                <a:cubicBezTo>
                  <a:pt x="16" y="26"/>
                  <a:pt x="18" y="27"/>
                  <a:pt x="20" y="29"/>
                </a:cubicBezTo>
                <a:cubicBezTo>
                  <a:pt x="21" y="29"/>
                  <a:pt x="21" y="29"/>
                  <a:pt x="21" y="30"/>
                </a:cubicBezTo>
                <a:cubicBezTo>
                  <a:pt x="25" y="33"/>
                  <a:pt x="27" y="34"/>
                  <a:pt x="30" y="34"/>
                </a:cubicBezTo>
                <a:cubicBezTo>
                  <a:pt x="31" y="34"/>
                  <a:pt x="34" y="33"/>
                  <a:pt x="38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7" y="37"/>
                  <a:pt x="40" y="39"/>
                  <a:pt x="46" y="41"/>
                </a:cubicBezTo>
                <a:cubicBezTo>
                  <a:pt x="53" y="43"/>
                  <a:pt x="53" y="45"/>
                  <a:pt x="48" y="48"/>
                </a:cubicBezTo>
                <a:cubicBezTo>
                  <a:pt x="44" y="50"/>
                  <a:pt x="44" y="52"/>
                  <a:pt x="41" y="54"/>
                </a:cubicBezTo>
                <a:cubicBezTo>
                  <a:pt x="40" y="55"/>
                  <a:pt x="39" y="56"/>
                  <a:pt x="37" y="57"/>
                </a:cubicBezTo>
                <a:cubicBezTo>
                  <a:pt x="39" y="56"/>
                  <a:pt x="41" y="56"/>
                  <a:pt x="44" y="55"/>
                </a:cubicBezTo>
                <a:cubicBezTo>
                  <a:pt x="46" y="55"/>
                  <a:pt x="47" y="54"/>
                  <a:pt x="48" y="53"/>
                </a:cubicBezTo>
                <a:cubicBezTo>
                  <a:pt x="51" y="47"/>
                  <a:pt x="57" y="44"/>
                  <a:pt x="68" y="44"/>
                </a:cubicBezTo>
                <a:cubicBezTo>
                  <a:pt x="68" y="44"/>
                  <a:pt x="68" y="44"/>
                  <a:pt x="69" y="44"/>
                </a:cubicBezTo>
                <a:cubicBezTo>
                  <a:pt x="69" y="44"/>
                  <a:pt x="70" y="44"/>
                  <a:pt x="70" y="44"/>
                </a:cubicBezTo>
                <a:cubicBezTo>
                  <a:pt x="77" y="44"/>
                  <a:pt x="84" y="43"/>
                  <a:pt x="88" y="39"/>
                </a:cubicBezTo>
                <a:cubicBezTo>
                  <a:pt x="89" y="38"/>
                  <a:pt x="90" y="37"/>
                  <a:pt x="91" y="37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DF3E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8" name="Freeform 84"/>
          <p:cNvSpPr>
            <a:spLocks noEditPoints="1"/>
          </p:cNvSpPr>
          <p:nvPr/>
        </p:nvSpPr>
        <p:spPr bwMode="auto">
          <a:xfrm>
            <a:off x="8777288" y="0"/>
            <a:ext cx="1354138" cy="409575"/>
          </a:xfrm>
          <a:custGeom>
            <a:avLst/>
            <a:gdLst>
              <a:gd name="T0" fmla="*/ 74 w 96"/>
              <a:gd name="T1" fmla="*/ 12 h 29"/>
              <a:gd name="T2" fmla="*/ 74 w 96"/>
              <a:gd name="T3" fmla="*/ 12 h 29"/>
              <a:gd name="T4" fmla="*/ 68 w 96"/>
              <a:gd name="T5" fmla="*/ 8 h 29"/>
              <a:gd name="T6" fmla="*/ 73 w 96"/>
              <a:gd name="T7" fmla="*/ 5 h 29"/>
              <a:gd name="T8" fmla="*/ 73 w 96"/>
              <a:gd name="T9" fmla="*/ 5 h 29"/>
              <a:gd name="T10" fmla="*/ 80 w 96"/>
              <a:gd name="T11" fmla="*/ 10 h 29"/>
              <a:gd name="T12" fmla="*/ 74 w 96"/>
              <a:gd name="T13" fmla="*/ 12 h 29"/>
              <a:gd name="T14" fmla="*/ 45 w 96"/>
              <a:gd name="T15" fmla="*/ 15 h 29"/>
              <a:gd name="T16" fmla="*/ 40 w 96"/>
              <a:gd name="T17" fmla="*/ 12 h 29"/>
              <a:gd name="T18" fmla="*/ 45 w 96"/>
              <a:gd name="T19" fmla="*/ 5 h 29"/>
              <a:gd name="T20" fmla="*/ 47 w 96"/>
              <a:gd name="T21" fmla="*/ 4 h 29"/>
              <a:gd name="T22" fmla="*/ 49 w 96"/>
              <a:gd name="T23" fmla="*/ 5 h 29"/>
              <a:gd name="T24" fmla="*/ 51 w 96"/>
              <a:gd name="T25" fmla="*/ 10 h 29"/>
              <a:gd name="T26" fmla="*/ 45 w 96"/>
              <a:gd name="T27" fmla="*/ 15 h 29"/>
              <a:gd name="T28" fmla="*/ 96 w 96"/>
              <a:gd name="T29" fmla="*/ 0 h 29"/>
              <a:gd name="T30" fmla="*/ 20 w 96"/>
              <a:gd name="T31" fmla="*/ 0 h 29"/>
              <a:gd name="T32" fmla="*/ 13 w 96"/>
              <a:gd name="T33" fmla="*/ 10 h 29"/>
              <a:gd name="T34" fmla="*/ 11 w 96"/>
              <a:gd name="T35" fmla="*/ 17 h 29"/>
              <a:gd name="T36" fmla="*/ 7 w 96"/>
              <a:gd name="T37" fmla="*/ 18 h 29"/>
              <a:gd name="T38" fmla="*/ 0 w 96"/>
              <a:gd name="T39" fmla="*/ 28 h 29"/>
              <a:gd name="T40" fmla="*/ 5 w 96"/>
              <a:gd name="T41" fmla="*/ 29 h 29"/>
              <a:gd name="T42" fmla="*/ 20 w 96"/>
              <a:gd name="T43" fmla="*/ 26 h 29"/>
              <a:gd name="T44" fmla="*/ 35 w 96"/>
              <a:gd name="T45" fmla="*/ 25 h 29"/>
              <a:gd name="T46" fmla="*/ 58 w 96"/>
              <a:gd name="T47" fmla="*/ 21 h 29"/>
              <a:gd name="T48" fmla="*/ 80 w 96"/>
              <a:gd name="T49" fmla="*/ 17 h 29"/>
              <a:gd name="T50" fmla="*/ 90 w 96"/>
              <a:gd name="T51" fmla="*/ 5 h 29"/>
              <a:gd name="T52" fmla="*/ 90 w 96"/>
              <a:gd name="T53" fmla="*/ 4 h 29"/>
              <a:gd name="T54" fmla="*/ 95 w 96"/>
              <a:gd name="T55" fmla="*/ 1 h 29"/>
              <a:gd name="T56" fmla="*/ 95 w 96"/>
              <a:gd name="T57" fmla="*/ 1 h 29"/>
              <a:gd name="T58" fmla="*/ 96 w 96"/>
              <a:gd name="T5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6" h="29">
                <a:moveTo>
                  <a:pt x="74" y="12"/>
                </a:moveTo>
                <a:cubicBezTo>
                  <a:pt x="74" y="12"/>
                  <a:pt x="74" y="12"/>
                  <a:pt x="74" y="12"/>
                </a:cubicBezTo>
                <a:cubicBezTo>
                  <a:pt x="70" y="12"/>
                  <a:pt x="68" y="11"/>
                  <a:pt x="68" y="8"/>
                </a:cubicBezTo>
                <a:cubicBezTo>
                  <a:pt x="68" y="7"/>
                  <a:pt x="70" y="5"/>
                  <a:pt x="73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77" y="5"/>
                  <a:pt x="81" y="8"/>
                  <a:pt x="80" y="10"/>
                </a:cubicBezTo>
                <a:cubicBezTo>
                  <a:pt x="80" y="11"/>
                  <a:pt x="77" y="12"/>
                  <a:pt x="74" y="12"/>
                </a:cubicBezTo>
                <a:moveTo>
                  <a:pt x="45" y="15"/>
                </a:moveTo>
                <a:cubicBezTo>
                  <a:pt x="42" y="14"/>
                  <a:pt x="40" y="13"/>
                  <a:pt x="40" y="12"/>
                </a:cubicBezTo>
                <a:cubicBezTo>
                  <a:pt x="39" y="11"/>
                  <a:pt x="43" y="5"/>
                  <a:pt x="45" y="5"/>
                </a:cubicBezTo>
                <a:cubicBezTo>
                  <a:pt x="46" y="5"/>
                  <a:pt x="46" y="4"/>
                  <a:pt x="47" y="4"/>
                </a:cubicBezTo>
                <a:cubicBezTo>
                  <a:pt x="48" y="4"/>
                  <a:pt x="48" y="5"/>
                  <a:pt x="49" y="5"/>
                </a:cubicBezTo>
                <a:cubicBezTo>
                  <a:pt x="52" y="6"/>
                  <a:pt x="52" y="8"/>
                  <a:pt x="51" y="10"/>
                </a:cubicBezTo>
                <a:cubicBezTo>
                  <a:pt x="50" y="12"/>
                  <a:pt x="49" y="14"/>
                  <a:pt x="45" y="15"/>
                </a:cubicBezTo>
                <a:moveTo>
                  <a:pt x="96" y="0"/>
                </a:moveTo>
                <a:cubicBezTo>
                  <a:pt x="20" y="0"/>
                  <a:pt x="20" y="0"/>
                  <a:pt x="20" y="0"/>
                </a:cubicBezTo>
                <a:cubicBezTo>
                  <a:pt x="13" y="10"/>
                  <a:pt x="13" y="10"/>
                  <a:pt x="13" y="10"/>
                </a:cubicBezTo>
                <a:cubicBezTo>
                  <a:pt x="14" y="13"/>
                  <a:pt x="15" y="15"/>
                  <a:pt x="11" y="17"/>
                </a:cubicBezTo>
                <a:cubicBezTo>
                  <a:pt x="10" y="18"/>
                  <a:pt x="8" y="18"/>
                  <a:pt x="7" y="18"/>
                </a:cubicBezTo>
                <a:cubicBezTo>
                  <a:pt x="0" y="28"/>
                  <a:pt x="0" y="28"/>
                  <a:pt x="0" y="28"/>
                </a:cubicBezTo>
                <a:cubicBezTo>
                  <a:pt x="2" y="29"/>
                  <a:pt x="3" y="29"/>
                  <a:pt x="5" y="29"/>
                </a:cubicBezTo>
                <a:cubicBezTo>
                  <a:pt x="10" y="29"/>
                  <a:pt x="15" y="28"/>
                  <a:pt x="20" y="26"/>
                </a:cubicBezTo>
                <a:cubicBezTo>
                  <a:pt x="24" y="24"/>
                  <a:pt x="30" y="25"/>
                  <a:pt x="35" y="25"/>
                </a:cubicBezTo>
                <a:cubicBezTo>
                  <a:pt x="43" y="24"/>
                  <a:pt x="50" y="22"/>
                  <a:pt x="58" y="21"/>
                </a:cubicBezTo>
                <a:cubicBezTo>
                  <a:pt x="65" y="19"/>
                  <a:pt x="73" y="19"/>
                  <a:pt x="80" y="17"/>
                </a:cubicBezTo>
                <a:cubicBezTo>
                  <a:pt x="90" y="5"/>
                  <a:pt x="90" y="5"/>
                  <a:pt x="90" y="5"/>
                </a:cubicBezTo>
                <a:cubicBezTo>
                  <a:pt x="90" y="5"/>
                  <a:pt x="90" y="5"/>
                  <a:pt x="90" y="4"/>
                </a:cubicBezTo>
                <a:cubicBezTo>
                  <a:pt x="90" y="2"/>
                  <a:pt x="92" y="1"/>
                  <a:pt x="95" y="1"/>
                </a:cubicBezTo>
                <a:cubicBezTo>
                  <a:pt x="95" y="1"/>
                  <a:pt x="95" y="1"/>
                  <a:pt x="95" y="1"/>
                </a:cubicBezTo>
                <a:cubicBezTo>
                  <a:pt x="96" y="0"/>
                  <a:pt x="96" y="0"/>
                  <a:pt x="96" y="0"/>
                </a:cubicBezTo>
              </a:path>
            </a:pathLst>
          </a:custGeom>
          <a:solidFill>
            <a:srgbClr val="7AA5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9" name="Freeform 85"/>
          <p:cNvSpPr>
            <a:spLocks noEditPoints="1"/>
          </p:cNvSpPr>
          <p:nvPr/>
        </p:nvSpPr>
        <p:spPr bwMode="auto">
          <a:xfrm>
            <a:off x="8297863" y="0"/>
            <a:ext cx="3894138" cy="1427163"/>
          </a:xfrm>
          <a:custGeom>
            <a:avLst/>
            <a:gdLst>
              <a:gd name="T0" fmla="*/ 221 w 276"/>
              <a:gd name="T1" fmla="*/ 76 h 101"/>
              <a:gd name="T2" fmla="*/ 207 w 276"/>
              <a:gd name="T3" fmla="*/ 85 h 101"/>
              <a:gd name="T4" fmla="*/ 220 w 276"/>
              <a:gd name="T5" fmla="*/ 81 h 101"/>
              <a:gd name="T6" fmla="*/ 246 w 276"/>
              <a:gd name="T7" fmla="*/ 97 h 101"/>
              <a:gd name="T8" fmla="*/ 231 w 276"/>
              <a:gd name="T9" fmla="*/ 89 h 101"/>
              <a:gd name="T10" fmla="*/ 218 w 276"/>
              <a:gd name="T11" fmla="*/ 83 h 101"/>
              <a:gd name="T12" fmla="*/ 198 w 276"/>
              <a:gd name="T13" fmla="*/ 90 h 101"/>
              <a:gd name="T14" fmla="*/ 195 w 276"/>
              <a:gd name="T15" fmla="*/ 93 h 101"/>
              <a:gd name="T16" fmla="*/ 221 w 276"/>
              <a:gd name="T17" fmla="*/ 86 h 101"/>
              <a:gd name="T18" fmla="*/ 226 w 276"/>
              <a:gd name="T19" fmla="*/ 86 h 101"/>
              <a:gd name="T20" fmla="*/ 224 w 276"/>
              <a:gd name="T21" fmla="*/ 91 h 101"/>
              <a:gd name="T22" fmla="*/ 233 w 276"/>
              <a:gd name="T23" fmla="*/ 100 h 101"/>
              <a:gd name="T24" fmla="*/ 254 w 276"/>
              <a:gd name="T25" fmla="*/ 98 h 101"/>
              <a:gd name="T26" fmla="*/ 252 w 276"/>
              <a:gd name="T27" fmla="*/ 93 h 101"/>
              <a:gd name="T28" fmla="*/ 242 w 276"/>
              <a:gd name="T29" fmla="*/ 88 h 101"/>
              <a:gd name="T30" fmla="*/ 228 w 276"/>
              <a:gd name="T31" fmla="*/ 79 h 101"/>
              <a:gd name="T32" fmla="*/ 276 w 276"/>
              <a:gd name="T33" fmla="*/ 43 h 101"/>
              <a:gd name="T34" fmla="*/ 276 w 276"/>
              <a:gd name="T35" fmla="*/ 44 h 101"/>
              <a:gd name="T36" fmla="*/ 126 w 276"/>
              <a:gd name="T37" fmla="*/ 10 h 101"/>
              <a:gd name="T38" fmla="*/ 114 w 276"/>
              <a:gd name="T39" fmla="*/ 17 h 101"/>
              <a:gd name="T40" fmla="*/ 111 w 276"/>
              <a:gd name="T41" fmla="*/ 24 h 101"/>
              <a:gd name="T42" fmla="*/ 121 w 276"/>
              <a:gd name="T43" fmla="*/ 20 h 101"/>
              <a:gd name="T44" fmla="*/ 125 w 276"/>
              <a:gd name="T45" fmla="*/ 13 h 101"/>
              <a:gd name="T46" fmla="*/ 133 w 276"/>
              <a:gd name="T47" fmla="*/ 15 h 101"/>
              <a:gd name="T48" fmla="*/ 128 w 276"/>
              <a:gd name="T49" fmla="*/ 26 h 101"/>
              <a:gd name="T50" fmla="*/ 137 w 276"/>
              <a:gd name="T51" fmla="*/ 27 h 101"/>
              <a:gd name="T52" fmla="*/ 154 w 276"/>
              <a:gd name="T53" fmla="*/ 23 h 101"/>
              <a:gd name="T54" fmla="*/ 163 w 276"/>
              <a:gd name="T55" fmla="*/ 23 h 101"/>
              <a:gd name="T56" fmla="*/ 179 w 276"/>
              <a:gd name="T57" fmla="*/ 17 h 101"/>
              <a:gd name="T58" fmla="*/ 187 w 276"/>
              <a:gd name="T59" fmla="*/ 19 h 101"/>
              <a:gd name="T60" fmla="*/ 187 w 276"/>
              <a:gd name="T61" fmla="*/ 15 h 101"/>
              <a:gd name="T62" fmla="*/ 173 w 276"/>
              <a:gd name="T63" fmla="*/ 16 h 101"/>
              <a:gd name="T64" fmla="*/ 138 w 276"/>
              <a:gd name="T65" fmla="*/ 17 h 101"/>
              <a:gd name="T66" fmla="*/ 45 w 276"/>
              <a:gd name="T67" fmla="*/ 0 h 101"/>
              <a:gd name="T68" fmla="*/ 41 w 276"/>
              <a:gd name="T69" fmla="*/ 10 h 101"/>
              <a:gd name="T70" fmla="*/ 38 w 276"/>
              <a:gd name="T71" fmla="*/ 16 h 101"/>
              <a:gd name="T72" fmla="*/ 29 w 276"/>
              <a:gd name="T73" fmla="*/ 11 h 101"/>
              <a:gd name="T74" fmla="*/ 24 w 276"/>
              <a:gd name="T75" fmla="*/ 10 h 101"/>
              <a:gd name="T76" fmla="*/ 3 w 276"/>
              <a:gd name="T77" fmla="*/ 22 h 101"/>
              <a:gd name="T78" fmla="*/ 13 w 276"/>
              <a:gd name="T79" fmla="*/ 30 h 101"/>
              <a:gd name="T80" fmla="*/ 18 w 276"/>
              <a:gd name="T81" fmla="*/ 29 h 101"/>
              <a:gd name="T82" fmla="*/ 32 w 276"/>
              <a:gd name="T83" fmla="*/ 32 h 101"/>
              <a:gd name="T84" fmla="*/ 17 w 276"/>
              <a:gd name="T85" fmla="*/ 26 h 101"/>
              <a:gd name="T86" fmla="*/ 23 w 276"/>
              <a:gd name="T87" fmla="*/ 15 h 101"/>
              <a:gd name="T88" fmla="*/ 38 w 276"/>
              <a:gd name="T89" fmla="*/ 19 h 101"/>
              <a:gd name="T90" fmla="*/ 47 w 276"/>
              <a:gd name="T91" fmla="*/ 10 h 101"/>
              <a:gd name="T92" fmla="*/ 45 w 276"/>
              <a:gd name="T9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6" h="101">
                <a:moveTo>
                  <a:pt x="221" y="76"/>
                </a:moveTo>
                <a:cubicBezTo>
                  <a:pt x="221" y="76"/>
                  <a:pt x="221" y="76"/>
                  <a:pt x="221" y="76"/>
                </a:cubicBezTo>
                <a:cubicBezTo>
                  <a:pt x="207" y="85"/>
                  <a:pt x="207" y="85"/>
                  <a:pt x="207" y="85"/>
                </a:cubicBezTo>
                <a:cubicBezTo>
                  <a:pt x="207" y="85"/>
                  <a:pt x="207" y="85"/>
                  <a:pt x="207" y="85"/>
                </a:cubicBezTo>
                <a:cubicBezTo>
                  <a:pt x="210" y="85"/>
                  <a:pt x="213" y="84"/>
                  <a:pt x="215" y="82"/>
                </a:cubicBezTo>
                <a:cubicBezTo>
                  <a:pt x="217" y="82"/>
                  <a:pt x="219" y="81"/>
                  <a:pt x="220" y="81"/>
                </a:cubicBezTo>
                <a:cubicBezTo>
                  <a:pt x="222" y="81"/>
                  <a:pt x="224" y="82"/>
                  <a:pt x="226" y="83"/>
                </a:cubicBezTo>
                <a:cubicBezTo>
                  <a:pt x="236" y="86"/>
                  <a:pt x="238" y="92"/>
                  <a:pt x="246" y="97"/>
                </a:cubicBezTo>
                <a:cubicBezTo>
                  <a:pt x="243" y="97"/>
                  <a:pt x="240" y="97"/>
                  <a:pt x="238" y="97"/>
                </a:cubicBezTo>
                <a:cubicBezTo>
                  <a:pt x="231" y="97"/>
                  <a:pt x="230" y="95"/>
                  <a:pt x="231" y="89"/>
                </a:cubicBezTo>
                <a:cubicBezTo>
                  <a:pt x="232" y="86"/>
                  <a:pt x="228" y="83"/>
                  <a:pt x="222" y="83"/>
                </a:cubicBezTo>
                <a:cubicBezTo>
                  <a:pt x="221" y="83"/>
                  <a:pt x="220" y="83"/>
                  <a:pt x="218" y="83"/>
                </a:cubicBezTo>
                <a:cubicBezTo>
                  <a:pt x="215" y="84"/>
                  <a:pt x="213" y="86"/>
                  <a:pt x="210" y="86"/>
                </a:cubicBezTo>
                <a:cubicBezTo>
                  <a:pt x="206" y="87"/>
                  <a:pt x="202" y="90"/>
                  <a:pt x="198" y="90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3" y="93"/>
                  <a:pt x="194" y="93"/>
                  <a:pt x="195" y="93"/>
                </a:cubicBezTo>
                <a:cubicBezTo>
                  <a:pt x="201" y="93"/>
                  <a:pt x="206" y="91"/>
                  <a:pt x="212" y="89"/>
                </a:cubicBezTo>
                <a:cubicBezTo>
                  <a:pt x="215" y="88"/>
                  <a:pt x="218" y="87"/>
                  <a:pt x="221" y="86"/>
                </a:cubicBezTo>
                <a:cubicBezTo>
                  <a:pt x="222" y="86"/>
                  <a:pt x="223" y="85"/>
                  <a:pt x="223" y="85"/>
                </a:cubicBezTo>
                <a:cubicBezTo>
                  <a:pt x="224" y="85"/>
                  <a:pt x="226" y="86"/>
                  <a:pt x="226" y="86"/>
                </a:cubicBezTo>
                <a:cubicBezTo>
                  <a:pt x="228" y="87"/>
                  <a:pt x="227" y="88"/>
                  <a:pt x="226" y="89"/>
                </a:cubicBezTo>
                <a:cubicBezTo>
                  <a:pt x="226" y="90"/>
                  <a:pt x="225" y="90"/>
                  <a:pt x="224" y="91"/>
                </a:cubicBezTo>
                <a:cubicBezTo>
                  <a:pt x="219" y="95"/>
                  <a:pt x="219" y="95"/>
                  <a:pt x="226" y="98"/>
                </a:cubicBezTo>
                <a:cubicBezTo>
                  <a:pt x="228" y="99"/>
                  <a:pt x="230" y="100"/>
                  <a:pt x="233" y="100"/>
                </a:cubicBezTo>
                <a:cubicBezTo>
                  <a:pt x="236" y="101"/>
                  <a:pt x="238" y="101"/>
                  <a:pt x="241" y="101"/>
                </a:cubicBezTo>
                <a:cubicBezTo>
                  <a:pt x="246" y="101"/>
                  <a:pt x="250" y="100"/>
                  <a:pt x="254" y="98"/>
                </a:cubicBezTo>
                <a:cubicBezTo>
                  <a:pt x="258" y="96"/>
                  <a:pt x="257" y="93"/>
                  <a:pt x="252" y="93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2" y="93"/>
                  <a:pt x="252" y="93"/>
                  <a:pt x="251" y="93"/>
                </a:cubicBezTo>
                <a:cubicBezTo>
                  <a:pt x="245" y="93"/>
                  <a:pt x="244" y="90"/>
                  <a:pt x="242" y="88"/>
                </a:cubicBezTo>
                <a:cubicBezTo>
                  <a:pt x="239" y="85"/>
                  <a:pt x="238" y="83"/>
                  <a:pt x="233" y="82"/>
                </a:cubicBezTo>
                <a:cubicBezTo>
                  <a:pt x="230" y="82"/>
                  <a:pt x="229" y="80"/>
                  <a:pt x="228" y="79"/>
                </a:cubicBezTo>
                <a:cubicBezTo>
                  <a:pt x="225" y="77"/>
                  <a:pt x="223" y="76"/>
                  <a:pt x="221" y="76"/>
                </a:cubicBezTo>
                <a:moveTo>
                  <a:pt x="276" y="43"/>
                </a:moveTo>
                <a:cubicBezTo>
                  <a:pt x="273" y="45"/>
                  <a:pt x="273" y="45"/>
                  <a:pt x="273" y="45"/>
                </a:cubicBezTo>
                <a:cubicBezTo>
                  <a:pt x="274" y="45"/>
                  <a:pt x="275" y="44"/>
                  <a:pt x="276" y="44"/>
                </a:cubicBezTo>
                <a:cubicBezTo>
                  <a:pt x="276" y="43"/>
                  <a:pt x="276" y="43"/>
                  <a:pt x="276" y="43"/>
                </a:cubicBezTo>
                <a:moveTo>
                  <a:pt x="126" y="10"/>
                </a:moveTo>
                <a:cubicBezTo>
                  <a:pt x="124" y="10"/>
                  <a:pt x="123" y="10"/>
                  <a:pt x="123" y="11"/>
                </a:cubicBezTo>
                <a:cubicBezTo>
                  <a:pt x="120" y="14"/>
                  <a:pt x="117" y="16"/>
                  <a:pt x="114" y="17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9" y="23"/>
                  <a:pt x="110" y="24"/>
                  <a:pt x="111" y="24"/>
                </a:cubicBezTo>
                <a:cubicBezTo>
                  <a:pt x="113" y="24"/>
                  <a:pt x="114" y="25"/>
                  <a:pt x="116" y="25"/>
                </a:cubicBezTo>
                <a:cubicBezTo>
                  <a:pt x="119" y="25"/>
                  <a:pt x="120" y="23"/>
                  <a:pt x="121" y="20"/>
                </a:cubicBezTo>
                <a:cubicBezTo>
                  <a:pt x="121" y="19"/>
                  <a:pt x="121" y="18"/>
                  <a:pt x="121" y="17"/>
                </a:cubicBezTo>
                <a:cubicBezTo>
                  <a:pt x="122" y="15"/>
                  <a:pt x="121" y="13"/>
                  <a:pt x="125" y="13"/>
                </a:cubicBezTo>
                <a:cubicBezTo>
                  <a:pt x="125" y="13"/>
                  <a:pt x="126" y="13"/>
                  <a:pt x="126" y="13"/>
                </a:cubicBezTo>
                <a:cubicBezTo>
                  <a:pt x="129" y="13"/>
                  <a:pt x="131" y="14"/>
                  <a:pt x="133" y="15"/>
                </a:cubicBezTo>
                <a:cubicBezTo>
                  <a:pt x="137" y="18"/>
                  <a:pt x="132" y="19"/>
                  <a:pt x="129" y="20"/>
                </a:cubicBezTo>
                <a:cubicBezTo>
                  <a:pt x="125" y="22"/>
                  <a:pt x="127" y="24"/>
                  <a:pt x="128" y="26"/>
                </a:cubicBezTo>
                <a:cubicBezTo>
                  <a:pt x="130" y="27"/>
                  <a:pt x="131" y="28"/>
                  <a:pt x="133" y="28"/>
                </a:cubicBezTo>
                <a:cubicBezTo>
                  <a:pt x="134" y="28"/>
                  <a:pt x="135" y="28"/>
                  <a:pt x="137" y="27"/>
                </a:cubicBezTo>
                <a:cubicBezTo>
                  <a:pt x="140" y="26"/>
                  <a:pt x="143" y="26"/>
                  <a:pt x="146" y="25"/>
                </a:cubicBezTo>
                <a:cubicBezTo>
                  <a:pt x="149" y="23"/>
                  <a:pt x="151" y="23"/>
                  <a:pt x="154" y="23"/>
                </a:cubicBezTo>
                <a:cubicBezTo>
                  <a:pt x="156" y="23"/>
                  <a:pt x="157" y="23"/>
                  <a:pt x="158" y="23"/>
                </a:cubicBezTo>
                <a:cubicBezTo>
                  <a:pt x="160" y="23"/>
                  <a:pt x="162" y="23"/>
                  <a:pt x="163" y="23"/>
                </a:cubicBezTo>
                <a:cubicBezTo>
                  <a:pt x="167" y="23"/>
                  <a:pt x="170" y="22"/>
                  <a:pt x="172" y="19"/>
                </a:cubicBezTo>
                <a:cubicBezTo>
                  <a:pt x="174" y="17"/>
                  <a:pt x="176" y="17"/>
                  <a:pt x="179" y="17"/>
                </a:cubicBezTo>
                <a:cubicBezTo>
                  <a:pt x="180" y="17"/>
                  <a:pt x="182" y="17"/>
                  <a:pt x="184" y="17"/>
                </a:cubicBezTo>
                <a:cubicBezTo>
                  <a:pt x="186" y="18"/>
                  <a:pt x="187" y="18"/>
                  <a:pt x="187" y="19"/>
                </a:cubicBezTo>
                <a:cubicBezTo>
                  <a:pt x="190" y="17"/>
                  <a:pt x="190" y="17"/>
                  <a:pt x="190" y="17"/>
                </a:cubicBezTo>
                <a:cubicBezTo>
                  <a:pt x="189" y="16"/>
                  <a:pt x="188" y="16"/>
                  <a:pt x="187" y="15"/>
                </a:cubicBezTo>
                <a:cubicBezTo>
                  <a:pt x="185" y="14"/>
                  <a:pt x="182" y="14"/>
                  <a:pt x="180" y="14"/>
                </a:cubicBezTo>
                <a:cubicBezTo>
                  <a:pt x="177" y="14"/>
                  <a:pt x="174" y="15"/>
                  <a:pt x="173" y="16"/>
                </a:cubicBezTo>
                <a:cubicBezTo>
                  <a:pt x="163" y="22"/>
                  <a:pt x="147" y="18"/>
                  <a:pt x="138" y="24"/>
                </a:cubicBezTo>
                <a:cubicBezTo>
                  <a:pt x="136" y="21"/>
                  <a:pt x="139" y="19"/>
                  <a:pt x="138" y="17"/>
                </a:cubicBezTo>
                <a:cubicBezTo>
                  <a:pt x="138" y="13"/>
                  <a:pt x="130" y="10"/>
                  <a:pt x="126" y="10"/>
                </a:cubicBezTo>
                <a:moveTo>
                  <a:pt x="45" y="0"/>
                </a:moveTo>
                <a:cubicBezTo>
                  <a:pt x="37" y="0"/>
                  <a:pt x="37" y="0"/>
                  <a:pt x="37" y="0"/>
                </a:cubicBezTo>
                <a:cubicBezTo>
                  <a:pt x="38" y="3"/>
                  <a:pt x="38" y="7"/>
                  <a:pt x="41" y="10"/>
                </a:cubicBezTo>
                <a:cubicBezTo>
                  <a:pt x="42" y="12"/>
                  <a:pt x="47" y="14"/>
                  <a:pt x="41" y="15"/>
                </a:cubicBezTo>
                <a:cubicBezTo>
                  <a:pt x="40" y="16"/>
                  <a:pt x="39" y="16"/>
                  <a:pt x="38" y="16"/>
                </a:cubicBezTo>
                <a:cubicBezTo>
                  <a:pt x="35" y="16"/>
                  <a:pt x="33" y="14"/>
                  <a:pt x="31" y="12"/>
                </a:cubicBezTo>
                <a:cubicBezTo>
                  <a:pt x="31" y="12"/>
                  <a:pt x="30" y="11"/>
                  <a:pt x="29" y="11"/>
                </a:cubicBezTo>
                <a:cubicBezTo>
                  <a:pt x="28" y="10"/>
                  <a:pt x="27" y="9"/>
                  <a:pt x="26" y="9"/>
                </a:cubicBezTo>
                <a:cubicBezTo>
                  <a:pt x="25" y="9"/>
                  <a:pt x="24" y="10"/>
                  <a:pt x="24" y="10"/>
                </a:cubicBezTo>
                <a:cubicBezTo>
                  <a:pt x="19" y="13"/>
                  <a:pt x="13" y="13"/>
                  <a:pt x="8" y="14"/>
                </a:cubicBezTo>
                <a:cubicBezTo>
                  <a:pt x="1" y="16"/>
                  <a:pt x="0" y="18"/>
                  <a:pt x="3" y="22"/>
                </a:cubicBezTo>
                <a:cubicBezTo>
                  <a:pt x="4" y="23"/>
                  <a:pt x="6" y="25"/>
                  <a:pt x="7" y="26"/>
                </a:cubicBezTo>
                <a:cubicBezTo>
                  <a:pt x="8" y="28"/>
                  <a:pt x="9" y="30"/>
                  <a:pt x="13" y="30"/>
                </a:cubicBezTo>
                <a:cubicBezTo>
                  <a:pt x="13" y="30"/>
                  <a:pt x="14" y="30"/>
                  <a:pt x="15" y="30"/>
                </a:cubicBezTo>
                <a:cubicBezTo>
                  <a:pt x="16" y="29"/>
                  <a:pt x="17" y="29"/>
                  <a:pt x="18" y="29"/>
                </a:cubicBezTo>
                <a:cubicBezTo>
                  <a:pt x="20" y="29"/>
                  <a:pt x="23" y="30"/>
                  <a:pt x="25" y="31"/>
                </a:cubicBezTo>
                <a:cubicBezTo>
                  <a:pt x="28" y="31"/>
                  <a:pt x="30" y="32"/>
                  <a:pt x="32" y="32"/>
                </a:cubicBezTo>
                <a:cubicBezTo>
                  <a:pt x="34" y="28"/>
                  <a:pt x="34" y="28"/>
                  <a:pt x="34" y="28"/>
                </a:cubicBezTo>
                <a:cubicBezTo>
                  <a:pt x="28" y="28"/>
                  <a:pt x="23" y="27"/>
                  <a:pt x="17" y="26"/>
                </a:cubicBezTo>
                <a:cubicBezTo>
                  <a:pt x="10" y="25"/>
                  <a:pt x="6" y="20"/>
                  <a:pt x="11" y="18"/>
                </a:cubicBezTo>
                <a:cubicBezTo>
                  <a:pt x="15" y="16"/>
                  <a:pt x="18" y="15"/>
                  <a:pt x="23" y="15"/>
                </a:cubicBezTo>
                <a:cubicBezTo>
                  <a:pt x="25" y="15"/>
                  <a:pt x="27" y="15"/>
                  <a:pt x="30" y="17"/>
                </a:cubicBezTo>
                <a:cubicBezTo>
                  <a:pt x="32" y="18"/>
                  <a:pt x="35" y="19"/>
                  <a:pt x="38" y="19"/>
                </a:cubicBezTo>
                <a:cubicBezTo>
                  <a:pt x="39" y="19"/>
                  <a:pt x="40" y="18"/>
                  <a:pt x="41" y="18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6" y="10"/>
                  <a:pt x="46" y="9"/>
                </a:cubicBezTo>
                <a:cubicBezTo>
                  <a:pt x="44" y="6"/>
                  <a:pt x="43" y="3"/>
                  <a:pt x="45" y="0"/>
                </a:cubicBezTo>
              </a:path>
            </a:pathLst>
          </a:custGeom>
          <a:solidFill>
            <a:srgbClr val="D6CB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0" name="Freeform 86"/>
          <p:cNvSpPr>
            <a:spLocks noEditPoints="1"/>
          </p:cNvSpPr>
          <p:nvPr/>
        </p:nvSpPr>
        <p:spPr bwMode="auto">
          <a:xfrm>
            <a:off x="10837863" y="239713"/>
            <a:ext cx="1354138" cy="1074738"/>
          </a:xfrm>
          <a:custGeom>
            <a:avLst/>
            <a:gdLst>
              <a:gd name="T0" fmla="*/ 93 w 96"/>
              <a:gd name="T1" fmla="*/ 22 h 76"/>
              <a:gd name="T2" fmla="*/ 74 w 96"/>
              <a:gd name="T3" fmla="*/ 27 h 76"/>
              <a:gd name="T4" fmla="*/ 53 w 96"/>
              <a:gd name="T5" fmla="*/ 36 h 76"/>
              <a:gd name="T6" fmla="*/ 42 w 96"/>
              <a:gd name="T7" fmla="*/ 40 h 76"/>
              <a:gd name="T8" fmla="*/ 26 w 96"/>
              <a:gd name="T9" fmla="*/ 46 h 76"/>
              <a:gd name="T10" fmla="*/ 22 w 96"/>
              <a:gd name="T11" fmla="*/ 55 h 76"/>
              <a:gd name="T12" fmla="*/ 19 w 96"/>
              <a:gd name="T13" fmla="*/ 59 h 76"/>
              <a:gd name="T14" fmla="*/ 27 w 96"/>
              <a:gd name="T15" fmla="*/ 68 h 76"/>
              <a:gd name="T16" fmla="*/ 34 w 96"/>
              <a:gd name="T17" fmla="*/ 61 h 76"/>
              <a:gd name="T18" fmla="*/ 26 w 96"/>
              <a:gd name="T19" fmla="*/ 65 h 76"/>
              <a:gd name="T20" fmla="*/ 23 w 96"/>
              <a:gd name="T21" fmla="*/ 62 h 76"/>
              <a:gd name="T22" fmla="*/ 35 w 96"/>
              <a:gd name="T23" fmla="*/ 44 h 76"/>
              <a:gd name="T24" fmla="*/ 38 w 96"/>
              <a:gd name="T25" fmla="*/ 44 h 76"/>
              <a:gd name="T26" fmla="*/ 49 w 96"/>
              <a:gd name="T27" fmla="*/ 41 h 76"/>
              <a:gd name="T28" fmla="*/ 58 w 96"/>
              <a:gd name="T29" fmla="*/ 42 h 76"/>
              <a:gd name="T30" fmla="*/ 67 w 96"/>
              <a:gd name="T31" fmla="*/ 30 h 76"/>
              <a:gd name="T32" fmla="*/ 74 w 96"/>
              <a:gd name="T33" fmla="*/ 31 h 76"/>
              <a:gd name="T34" fmla="*/ 93 w 96"/>
              <a:gd name="T35" fmla="*/ 28 h 76"/>
              <a:gd name="T36" fmla="*/ 96 w 96"/>
              <a:gd name="T37" fmla="*/ 20 h 76"/>
              <a:gd name="T38" fmla="*/ 7 w 96"/>
              <a:gd name="T39" fmla="*/ 2 h 76"/>
              <a:gd name="T40" fmla="*/ 0 w 96"/>
              <a:gd name="T41" fmla="*/ 24 h 76"/>
              <a:gd name="T42" fmla="*/ 9 w 96"/>
              <a:gd name="T43" fmla="*/ 27 h 76"/>
              <a:gd name="T44" fmla="*/ 20 w 96"/>
              <a:gd name="T45" fmla="*/ 27 h 76"/>
              <a:gd name="T46" fmla="*/ 16 w 96"/>
              <a:gd name="T47" fmla="*/ 34 h 76"/>
              <a:gd name="T48" fmla="*/ 17 w 96"/>
              <a:gd name="T49" fmla="*/ 39 h 76"/>
              <a:gd name="T50" fmla="*/ 21 w 96"/>
              <a:gd name="T51" fmla="*/ 50 h 76"/>
              <a:gd name="T52" fmla="*/ 10 w 96"/>
              <a:gd name="T53" fmla="*/ 76 h 76"/>
              <a:gd name="T54" fmla="*/ 18 w 96"/>
              <a:gd name="T55" fmla="*/ 73 h 76"/>
              <a:gd name="T56" fmla="*/ 13 w 96"/>
              <a:gd name="T57" fmla="*/ 72 h 76"/>
              <a:gd name="T58" fmla="*/ 19 w 96"/>
              <a:gd name="T59" fmla="*/ 59 h 76"/>
              <a:gd name="T60" fmla="*/ 21 w 96"/>
              <a:gd name="T61" fmla="*/ 56 h 76"/>
              <a:gd name="T62" fmla="*/ 26 w 96"/>
              <a:gd name="T63" fmla="*/ 46 h 76"/>
              <a:gd name="T64" fmla="*/ 25 w 96"/>
              <a:gd name="T65" fmla="*/ 34 h 76"/>
              <a:gd name="T66" fmla="*/ 6 w 96"/>
              <a:gd name="T67" fmla="*/ 18 h 76"/>
              <a:gd name="T68" fmla="*/ 10 w 96"/>
              <a:gd name="T69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6" h="76">
                <a:moveTo>
                  <a:pt x="96" y="20"/>
                </a:moveTo>
                <a:cubicBezTo>
                  <a:pt x="95" y="20"/>
                  <a:pt x="94" y="21"/>
                  <a:pt x="93" y="22"/>
                </a:cubicBezTo>
                <a:cubicBezTo>
                  <a:pt x="89" y="26"/>
                  <a:pt x="82" y="27"/>
                  <a:pt x="75" y="27"/>
                </a:cubicBezTo>
                <a:cubicBezTo>
                  <a:pt x="75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62" y="27"/>
                  <a:pt x="56" y="30"/>
                  <a:pt x="53" y="36"/>
                </a:cubicBezTo>
                <a:cubicBezTo>
                  <a:pt x="52" y="37"/>
                  <a:pt x="51" y="38"/>
                  <a:pt x="49" y="38"/>
                </a:cubicBezTo>
                <a:cubicBezTo>
                  <a:pt x="46" y="39"/>
                  <a:pt x="44" y="39"/>
                  <a:pt x="42" y="40"/>
                </a:cubicBezTo>
                <a:cubicBezTo>
                  <a:pt x="41" y="40"/>
                  <a:pt x="41" y="40"/>
                  <a:pt x="41" y="40"/>
                </a:cubicBezTo>
                <a:cubicBezTo>
                  <a:pt x="35" y="41"/>
                  <a:pt x="30" y="43"/>
                  <a:pt x="26" y="46"/>
                </a:cubicBezTo>
                <a:cubicBezTo>
                  <a:pt x="26" y="49"/>
                  <a:pt x="24" y="52"/>
                  <a:pt x="23" y="54"/>
                </a:cubicBezTo>
                <a:cubicBezTo>
                  <a:pt x="22" y="55"/>
                  <a:pt x="22" y="55"/>
                  <a:pt x="22" y="55"/>
                </a:cubicBezTo>
                <a:cubicBezTo>
                  <a:pt x="22" y="55"/>
                  <a:pt x="22" y="56"/>
                  <a:pt x="21" y="56"/>
                </a:cubicBezTo>
                <a:cubicBezTo>
                  <a:pt x="20" y="57"/>
                  <a:pt x="20" y="58"/>
                  <a:pt x="19" y="59"/>
                </a:cubicBezTo>
                <a:cubicBezTo>
                  <a:pt x="17" y="61"/>
                  <a:pt x="17" y="64"/>
                  <a:pt x="21" y="66"/>
                </a:cubicBezTo>
                <a:cubicBezTo>
                  <a:pt x="23" y="67"/>
                  <a:pt x="25" y="68"/>
                  <a:pt x="27" y="68"/>
                </a:cubicBezTo>
                <a:cubicBezTo>
                  <a:pt x="41" y="59"/>
                  <a:pt x="41" y="59"/>
                  <a:pt x="41" y="59"/>
                </a:cubicBezTo>
                <a:cubicBezTo>
                  <a:pt x="39" y="59"/>
                  <a:pt x="36" y="60"/>
                  <a:pt x="34" y="61"/>
                </a:cubicBezTo>
                <a:cubicBezTo>
                  <a:pt x="32" y="62"/>
                  <a:pt x="31" y="63"/>
                  <a:pt x="29" y="64"/>
                </a:cubicBezTo>
                <a:cubicBezTo>
                  <a:pt x="28" y="65"/>
                  <a:pt x="27" y="65"/>
                  <a:pt x="26" y="65"/>
                </a:cubicBezTo>
                <a:cubicBezTo>
                  <a:pt x="25" y="65"/>
                  <a:pt x="25" y="65"/>
                  <a:pt x="24" y="65"/>
                </a:cubicBezTo>
                <a:cubicBezTo>
                  <a:pt x="22" y="64"/>
                  <a:pt x="22" y="63"/>
                  <a:pt x="23" y="62"/>
                </a:cubicBezTo>
                <a:cubicBezTo>
                  <a:pt x="26" y="57"/>
                  <a:pt x="28" y="52"/>
                  <a:pt x="29" y="47"/>
                </a:cubicBezTo>
                <a:cubicBezTo>
                  <a:pt x="30" y="45"/>
                  <a:pt x="31" y="44"/>
                  <a:pt x="35" y="44"/>
                </a:cubicBezTo>
                <a:cubicBezTo>
                  <a:pt x="36" y="44"/>
                  <a:pt x="36" y="44"/>
                  <a:pt x="37" y="44"/>
                </a:cubicBezTo>
                <a:cubicBezTo>
                  <a:pt x="37" y="44"/>
                  <a:pt x="38" y="44"/>
                  <a:pt x="38" y="44"/>
                </a:cubicBezTo>
                <a:cubicBezTo>
                  <a:pt x="41" y="44"/>
                  <a:pt x="42" y="43"/>
                  <a:pt x="44" y="42"/>
                </a:cubicBezTo>
                <a:cubicBezTo>
                  <a:pt x="46" y="42"/>
                  <a:pt x="48" y="41"/>
                  <a:pt x="49" y="41"/>
                </a:cubicBezTo>
                <a:cubicBezTo>
                  <a:pt x="51" y="41"/>
                  <a:pt x="52" y="41"/>
                  <a:pt x="54" y="42"/>
                </a:cubicBezTo>
                <a:cubicBezTo>
                  <a:pt x="55" y="42"/>
                  <a:pt x="57" y="42"/>
                  <a:pt x="58" y="42"/>
                </a:cubicBezTo>
                <a:cubicBezTo>
                  <a:pt x="61" y="42"/>
                  <a:pt x="61" y="41"/>
                  <a:pt x="60" y="38"/>
                </a:cubicBezTo>
                <a:cubicBezTo>
                  <a:pt x="58" y="33"/>
                  <a:pt x="60" y="30"/>
                  <a:pt x="67" y="30"/>
                </a:cubicBezTo>
                <a:cubicBezTo>
                  <a:pt x="68" y="30"/>
                  <a:pt x="69" y="30"/>
                  <a:pt x="70" y="31"/>
                </a:cubicBezTo>
                <a:cubicBezTo>
                  <a:pt x="71" y="31"/>
                  <a:pt x="72" y="31"/>
                  <a:pt x="74" y="31"/>
                </a:cubicBezTo>
                <a:cubicBezTo>
                  <a:pt x="80" y="31"/>
                  <a:pt x="85" y="29"/>
                  <a:pt x="92" y="28"/>
                </a:cubicBezTo>
                <a:cubicBezTo>
                  <a:pt x="92" y="28"/>
                  <a:pt x="92" y="28"/>
                  <a:pt x="93" y="28"/>
                </a:cubicBezTo>
                <a:cubicBezTo>
                  <a:pt x="96" y="26"/>
                  <a:pt x="96" y="26"/>
                  <a:pt x="96" y="26"/>
                </a:cubicBezTo>
                <a:cubicBezTo>
                  <a:pt x="96" y="20"/>
                  <a:pt x="96" y="20"/>
                  <a:pt x="96" y="20"/>
                </a:cubicBezTo>
                <a:moveTo>
                  <a:pt x="10" y="0"/>
                </a:moveTo>
                <a:cubicBezTo>
                  <a:pt x="7" y="2"/>
                  <a:pt x="7" y="2"/>
                  <a:pt x="7" y="2"/>
                </a:cubicBezTo>
                <a:cubicBezTo>
                  <a:pt x="8" y="3"/>
                  <a:pt x="7" y="5"/>
                  <a:pt x="5" y="7"/>
                </a:cubicBezTo>
                <a:cubicBezTo>
                  <a:pt x="0" y="12"/>
                  <a:pt x="1" y="18"/>
                  <a:pt x="0" y="24"/>
                </a:cubicBezTo>
                <a:cubicBezTo>
                  <a:pt x="0" y="26"/>
                  <a:pt x="2" y="28"/>
                  <a:pt x="5" y="28"/>
                </a:cubicBezTo>
                <a:cubicBezTo>
                  <a:pt x="6" y="28"/>
                  <a:pt x="7" y="28"/>
                  <a:pt x="9" y="27"/>
                </a:cubicBezTo>
                <a:cubicBezTo>
                  <a:pt x="11" y="27"/>
                  <a:pt x="14" y="26"/>
                  <a:pt x="16" y="26"/>
                </a:cubicBezTo>
                <a:cubicBezTo>
                  <a:pt x="17" y="26"/>
                  <a:pt x="18" y="26"/>
                  <a:pt x="20" y="27"/>
                </a:cubicBezTo>
                <a:cubicBezTo>
                  <a:pt x="24" y="28"/>
                  <a:pt x="25" y="29"/>
                  <a:pt x="22" y="31"/>
                </a:cubicBezTo>
                <a:cubicBezTo>
                  <a:pt x="20" y="33"/>
                  <a:pt x="18" y="33"/>
                  <a:pt x="16" y="34"/>
                </a:cubicBezTo>
                <a:cubicBezTo>
                  <a:pt x="14" y="35"/>
                  <a:pt x="11" y="36"/>
                  <a:pt x="11" y="38"/>
                </a:cubicBezTo>
                <a:cubicBezTo>
                  <a:pt x="12" y="39"/>
                  <a:pt x="15" y="39"/>
                  <a:pt x="17" y="39"/>
                </a:cubicBezTo>
                <a:cubicBezTo>
                  <a:pt x="19" y="39"/>
                  <a:pt x="22" y="40"/>
                  <a:pt x="21" y="41"/>
                </a:cubicBezTo>
                <a:cubicBezTo>
                  <a:pt x="21" y="44"/>
                  <a:pt x="24" y="48"/>
                  <a:pt x="21" y="50"/>
                </a:cubicBezTo>
                <a:cubicBezTo>
                  <a:pt x="15" y="56"/>
                  <a:pt x="10" y="63"/>
                  <a:pt x="5" y="69"/>
                </a:cubicBezTo>
                <a:cubicBezTo>
                  <a:pt x="1" y="73"/>
                  <a:pt x="2" y="74"/>
                  <a:pt x="10" y="76"/>
                </a:cubicBezTo>
                <a:cubicBezTo>
                  <a:pt x="11" y="76"/>
                  <a:pt x="12" y="76"/>
                  <a:pt x="13" y="76"/>
                </a:cubicBezTo>
                <a:cubicBezTo>
                  <a:pt x="18" y="73"/>
                  <a:pt x="18" y="73"/>
                  <a:pt x="18" y="73"/>
                </a:cubicBezTo>
                <a:cubicBezTo>
                  <a:pt x="18" y="73"/>
                  <a:pt x="18" y="73"/>
                  <a:pt x="17" y="73"/>
                </a:cubicBezTo>
                <a:cubicBezTo>
                  <a:pt x="16" y="73"/>
                  <a:pt x="15" y="73"/>
                  <a:pt x="13" y="72"/>
                </a:cubicBezTo>
                <a:cubicBezTo>
                  <a:pt x="8" y="69"/>
                  <a:pt x="14" y="66"/>
                  <a:pt x="16" y="63"/>
                </a:cubicBezTo>
                <a:cubicBezTo>
                  <a:pt x="17" y="61"/>
                  <a:pt x="18" y="60"/>
                  <a:pt x="19" y="59"/>
                </a:cubicBezTo>
                <a:cubicBezTo>
                  <a:pt x="19" y="58"/>
                  <a:pt x="20" y="58"/>
                  <a:pt x="20" y="57"/>
                </a:cubicBezTo>
                <a:cubicBezTo>
                  <a:pt x="20" y="57"/>
                  <a:pt x="21" y="56"/>
                  <a:pt x="21" y="56"/>
                </a:cubicBezTo>
                <a:cubicBezTo>
                  <a:pt x="22" y="55"/>
                  <a:pt x="22" y="55"/>
                  <a:pt x="23" y="54"/>
                </a:cubicBezTo>
                <a:cubicBezTo>
                  <a:pt x="23" y="51"/>
                  <a:pt x="24" y="48"/>
                  <a:pt x="26" y="46"/>
                </a:cubicBezTo>
                <a:cubicBezTo>
                  <a:pt x="27" y="43"/>
                  <a:pt x="26" y="40"/>
                  <a:pt x="24" y="37"/>
                </a:cubicBezTo>
                <a:cubicBezTo>
                  <a:pt x="23" y="36"/>
                  <a:pt x="24" y="35"/>
                  <a:pt x="25" y="34"/>
                </a:cubicBezTo>
                <a:cubicBezTo>
                  <a:pt x="30" y="27"/>
                  <a:pt x="28" y="24"/>
                  <a:pt x="14" y="24"/>
                </a:cubicBezTo>
                <a:cubicBezTo>
                  <a:pt x="8" y="23"/>
                  <a:pt x="7" y="21"/>
                  <a:pt x="6" y="18"/>
                </a:cubicBezTo>
                <a:cubicBezTo>
                  <a:pt x="5" y="14"/>
                  <a:pt x="8" y="11"/>
                  <a:pt x="10" y="8"/>
                </a:cubicBezTo>
                <a:cubicBezTo>
                  <a:pt x="11" y="5"/>
                  <a:pt x="12" y="2"/>
                  <a:pt x="10" y="0"/>
                </a:cubicBezTo>
              </a:path>
            </a:pathLst>
          </a:custGeom>
          <a:solidFill>
            <a:srgbClr val="D33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1" name="Freeform 87"/>
          <p:cNvSpPr>
            <a:spLocks noEditPoints="1"/>
          </p:cNvSpPr>
          <p:nvPr/>
        </p:nvSpPr>
        <p:spPr bwMode="auto">
          <a:xfrm>
            <a:off x="8748713" y="141288"/>
            <a:ext cx="1157288" cy="325438"/>
          </a:xfrm>
          <a:custGeom>
            <a:avLst/>
            <a:gdLst>
              <a:gd name="T0" fmla="*/ 82 w 82"/>
              <a:gd name="T1" fmla="*/ 7 h 23"/>
              <a:gd name="T2" fmla="*/ 60 w 82"/>
              <a:gd name="T3" fmla="*/ 11 h 23"/>
              <a:gd name="T4" fmla="*/ 37 w 82"/>
              <a:gd name="T5" fmla="*/ 15 h 23"/>
              <a:gd name="T6" fmla="*/ 22 w 82"/>
              <a:gd name="T7" fmla="*/ 16 h 23"/>
              <a:gd name="T8" fmla="*/ 7 w 82"/>
              <a:gd name="T9" fmla="*/ 19 h 23"/>
              <a:gd name="T10" fmla="*/ 2 w 82"/>
              <a:gd name="T11" fmla="*/ 18 h 23"/>
              <a:gd name="T12" fmla="*/ 0 w 82"/>
              <a:gd name="T13" fmla="*/ 22 h 23"/>
              <a:gd name="T14" fmla="*/ 7 w 82"/>
              <a:gd name="T15" fmla="*/ 23 h 23"/>
              <a:gd name="T16" fmla="*/ 17 w 82"/>
              <a:gd name="T17" fmla="*/ 21 h 23"/>
              <a:gd name="T18" fmla="*/ 37 w 82"/>
              <a:gd name="T19" fmla="*/ 17 h 23"/>
              <a:gd name="T20" fmla="*/ 45 w 82"/>
              <a:gd name="T21" fmla="*/ 18 h 23"/>
              <a:gd name="T22" fmla="*/ 49 w 82"/>
              <a:gd name="T23" fmla="*/ 18 h 23"/>
              <a:gd name="T24" fmla="*/ 60 w 82"/>
              <a:gd name="T25" fmla="*/ 14 h 23"/>
              <a:gd name="T26" fmla="*/ 67 w 82"/>
              <a:gd name="T27" fmla="*/ 12 h 23"/>
              <a:gd name="T28" fmla="*/ 72 w 82"/>
              <a:gd name="T29" fmla="*/ 12 h 23"/>
              <a:gd name="T30" fmla="*/ 76 w 82"/>
              <a:gd name="T31" fmla="*/ 13 h 23"/>
              <a:gd name="T32" fmla="*/ 82 w 82"/>
              <a:gd name="T33" fmla="*/ 7 h 23"/>
              <a:gd name="T34" fmla="*/ 15 w 82"/>
              <a:gd name="T35" fmla="*/ 0 h 23"/>
              <a:gd name="T36" fmla="*/ 9 w 82"/>
              <a:gd name="T37" fmla="*/ 8 h 23"/>
              <a:gd name="T38" fmla="*/ 13 w 82"/>
              <a:gd name="T39" fmla="*/ 7 h 23"/>
              <a:gd name="T40" fmla="*/ 15 w 82"/>
              <a:gd name="T41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2" h="23">
                <a:moveTo>
                  <a:pt x="82" y="7"/>
                </a:moveTo>
                <a:cubicBezTo>
                  <a:pt x="75" y="9"/>
                  <a:pt x="67" y="9"/>
                  <a:pt x="60" y="11"/>
                </a:cubicBezTo>
                <a:cubicBezTo>
                  <a:pt x="52" y="12"/>
                  <a:pt x="45" y="14"/>
                  <a:pt x="37" y="15"/>
                </a:cubicBezTo>
                <a:cubicBezTo>
                  <a:pt x="32" y="15"/>
                  <a:pt x="26" y="14"/>
                  <a:pt x="22" y="16"/>
                </a:cubicBezTo>
                <a:cubicBezTo>
                  <a:pt x="17" y="18"/>
                  <a:pt x="12" y="19"/>
                  <a:pt x="7" y="19"/>
                </a:cubicBezTo>
                <a:cubicBezTo>
                  <a:pt x="5" y="19"/>
                  <a:pt x="4" y="19"/>
                  <a:pt x="2" y="18"/>
                </a:cubicBezTo>
                <a:cubicBezTo>
                  <a:pt x="0" y="22"/>
                  <a:pt x="0" y="22"/>
                  <a:pt x="0" y="22"/>
                </a:cubicBezTo>
                <a:cubicBezTo>
                  <a:pt x="2" y="22"/>
                  <a:pt x="4" y="23"/>
                  <a:pt x="7" y="23"/>
                </a:cubicBezTo>
                <a:cubicBezTo>
                  <a:pt x="10" y="23"/>
                  <a:pt x="14" y="22"/>
                  <a:pt x="17" y="21"/>
                </a:cubicBezTo>
                <a:cubicBezTo>
                  <a:pt x="23" y="18"/>
                  <a:pt x="30" y="17"/>
                  <a:pt x="37" y="17"/>
                </a:cubicBezTo>
                <a:cubicBezTo>
                  <a:pt x="40" y="17"/>
                  <a:pt x="43" y="17"/>
                  <a:pt x="45" y="18"/>
                </a:cubicBezTo>
                <a:cubicBezTo>
                  <a:pt x="47" y="18"/>
                  <a:pt x="48" y="18"/>
                  <a:pt x="49" y="18"/>
                </a:cubicBezTo>
                <a:cubicBezTo>
                  <a:pt x="54" y="18"/>
                  <a:pt x="57" y="17"/>
                  <a:pt x="60" y="14"/>
                </a:cubicBezTo>
                <a:cubicBezTo>
                  <a:pt x="62" y="12"/>
                  <a:pt x="64" y="12"/>
                  <a:pt x="67" y="12"/>
                </a:cubicBezTo>
                <a:cubicBezTo>
                  <a:pt x="68" y="12"/>
                  <a:pt x="70" y="12"/>
                  <a:pt x="72" y="12"/>
                </a:cubicBezTo>
                <a:cubicBezTo>
                  <a:pt x="73" y="13"/>
                  <a:pt x="74" y="13"/>
                  <a:pt x="76" y="13"/>
                </a:cubicBezTo>
                <a:cubicBezTo>
                  <a:pt x="82" y="7"/>
                  <a:pt x="82" y="7"/>
                  <a:pt x="82" y="7"/>
                </a:cubicBezTo>
                <a:moveTo>
                  <a:pt x="15" y="0"/>
                </a:moveTo>
                <a:cubicBezTo>
                  <a:pt x="9" y="8"/>
                  <a:pt x="9" y="8"/>
                  <a:pt x="9" y="8"/>
                </a:cubicBezTo>
                <a:cubicBezTo>
                  <a:pt x="10" y="8"/>
                  <a:pt x="12" y="8"/>
                  <a:pt x="13" y="7"/>
                </a:cubicBezTo>
                <a:cubicBezTo>
                  <a:pt x="17" y="5"/>
                  <a:pt x="16" y="3"/>
                  <a:pt x="15" y="0"/>
                </a:cubicBezTo>
              </a:path>
            </a:pathLst>
          </a:custGeom>
          <a:solidFill>
            <a:srgbClr val="739C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2" name="Freeform 88"/>
          <p:cNvSpPr>
            <a:spLocks/>
          </p:cNvSpPr>
          <p:nvPr/>
        </p:nvSpPr>
        <p:spPr bwMode="auto">
          <a:xfrm>
            <a:off x="7732713" y="0"/>
            <a:ext cx="198438" cy="98425"/>
          </a:xfrm>
          <a:custGeom>
            <a:avLst/>
            <a:gdLst>
              <a:gd name="T0" fmla="*/ 14 w 14"/>
              <a:gd name="T1" fmla="*/ 0 h 7"/>
              <a:gd name="T2" fmla="*/ 0 w 14"/>
              <a:gd name="T3" fmla="*/ 0 h 7"/>
              <a:gd name="T4" fmla="*/ 2 w 14"/>
              <a:gd name="T5" fmla="*/ 4 h 7"/>
              <a:gd name="T6" fmla="*/ 6 w 14"/>
              <a:gd name="T7" fmla="*/ 7 h 7"/>
              <a:gd name="T8" fmla="*/ 7 w 14"/>
              <a:gd name="T9" fmla="*/ 7 h 7"/>
              <a:gd name="T10" fmla="*/ 12 w 14"/>
              <a:gd name="T11" fmla="*/ 4 h 7"/>
              <a:gd name="T12" fmla="*/ 14 w 14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7">
                <a:moveTo>
                  <a:pt x="14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2"/>
                  <a:pt x="2" y="4"/>
                </a:cubicBezTo>
                <a:cubicBezTo>
                  <a:pt x="2" y="5"/>
                  <a:pt x="3" y="7"/>
                  <a:pt x="6" y="7"/>
                </a:cubicBezTo>
                <a:cubicBezTo>
                  <a:pt x="6" y="7"/>
                  <a:pt x="7" y="7"/>
                  <a:pt x="7" y="7"/>
                </a:cubicBezTo>
                <a:cubicBezTo>
                  <a:pt x="10" y="7"/>
                  <a:pt x="11" y="5"/>
                  <a:pt x="12" y="4"/>
                </a:cubicBezTo>
                <a:cubicBezTo>
                  <a:pt x="13" y="3"/>
                  <a:pt x="14" y="1"/>
                  <a:pt x="14" y="0"/>
                </a:cubicBezTo>
              </a:path>
            </a:pathLst>
          </a:custGeom>
          <a:solidFill>
            <a:srgbClr val="DF3E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3" name="Freeform 89"/>
          <p:cNvSpPr>
            <a:spLocks/>
          </p:cNvSpPr>
          <p:nvPr/>
        </p:nvSpPr>
        <p:spPr bwMode="auto">
          <a:xfrm>
            <a:off x="7662863" y="0"/>
            <a:ext cx="352425" cy="184150"/>
          </a:xfrm>
          <a:custGeom>
            <a:avLst/>
            <a:gdLst>
              <a:gd name="T0" fmla="*/ 25 w 25"/>
              <a:gd name="T1" fmla="*/ 0 h 13"/>
              <a:gd name="T2" fmla="*/ 19 w 25"/>
              <a:gd name="T3" fmla="*/ 0 h 13"/>
              <a:gd name="T4" fmla="*/ 17 w 25"/>
              <a:gd name="T5" fmla="*/ 4 h 13"/>
              <a:gd name="T6" fmla="*/ 12 w 25"/>
              <a:gd name="T7" fmla="*/ 7 h 13"/>
              <a:gd name="T8" fmla="*/ 11 w 25"/>
              <a:gd name="T9" fmla="*/ 7 h 13"/>
              <a:gd name="T10" fmla="*/ 7 w 25"/>
              <a:gd name="T11" fmla="*/ 4 h 13"/>
              <a:gd name="T12" fmla="*/ 5 w 25"/>
              <a:gd name="T13" fmla="*/ 0 h 13"/>
              <a:gd name="T14" fmla="*/ 0 w 25"/>
              <a:gd name="T15" fmla="*/ 0 h 13"/>
              <a:gd name="T16" fmla="*/ 1 w 25"/>
              <a:gd name="T17" fmla="*/ 3 h 13"/>
              <a:gd name="T18" fmla="*/ 7 w 25"/>
              <a:gd name="T19" fmla="*/ 11 h 13"/>
              <a:gd name="T20" fmla="*/ 12 w 25"/>
              <a:gd name="T21" fmla="*/ 13 h 13"/>
              <a:gd name="T22" fmla="*/ 17 w 25"/>
              <a:gd name="T23" fmla="*/ 11 h 13"/>
              <a:gd name="T24" fmla="*/ 25 w 25"/>
              <a:gd name="T2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" h="13">
                <a:moveTo>
                  <a:pt x="25" y="0"/>
                </a:moveTo>
                <a:cubicBezTo>
                  <a:pt x="19" y="0"/>
                  <a:pt x="19" y="0"/>
                  <a:pt x="19" y="0"/>
                </a:cubicBezTo>
                <a:cubicBezTo>
                  <a:pt x="19" y="1"/>
                  <a:pt x="18" y="3"/>
                  <a:pt x="17" y="4"/>
                </a:cubicBezTo>
                <a:cubicBezTo>
                  <a:pt x="16" y="5"/>
                  <a:pt x="15" y="7"/>
                  <a:pt x="12" y="7"/>
                </a:cubicBezTo>
                <a:cubicBezTo>
                  <a:pt x="12" y="7"/>
                  <a:pt x="11" y="7"/>
                  <a:pt x="11" y="7"/>
                </a:cubicBezTo>
                <a:cubicBezTo>
                  <a:pt x="8" y="7"/>
                  <a:pt x="7" y="5"/>
                  <a:pt x="7" y="4"/>
                </a:cubicBezTo>
                <a:cubicBezTo>
                  <a:pt x="6" y="2"/>
                  <a:pt x="6" y="1"/>
                  <a:pt x="5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2"/>
                  <a:pt x="1" y="3"/>
                </a:cubicBezTo>
                <a:cubicBezTo>
                  <a:pt x="0" y="7"/>
                  <a:pt x="3" y="9"/>
                  <a:pt x="7" y="11"/>
                </a:cubicBezTo>
                <a:cubicBezTo>
                  <a:pt x="9" y="13"/>
                  <a:pt x="10" y="13"/>
                  <a:pt x="12" y="13"/>
                </a:cubicBezTo>
                <a:cubicBezTo>
                  <a:pt x="14" y="13"/>
                  <a:pt x="15" y="13"/>
                  <a:pt x="17" y="11"/>
                </a:cubicBezTo>
                <a:cubicBezTo>
                  <a:pt x="21" y="7"/>
                  <a:pt x="23" y="4"/>
                  <a:pt x="25" y="0"/>
                </a:cubicBezTo>
              </a:path>
            </a:pathLst>
          </a:custGeom>
          <a:solidFill>
            <a:srgbClr val="D33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4" name="Freeform 90"/>
          <p:cNvSpPr>
            <a:spLocks noEditPoints="1"/>
          </p:cNvSpPr>
          <p:nvPr/>
        </p:nvSpPr>
        <p:spPr bwMode="auto">
          <a:xfrm>
            <a:off x="9074150" y="3321050"/>
            <a:ext cx="3117850" cy="1201738"/>
          </a:xfrm>
          <a:custGeom>
            <a:avLst/>
            <a:gdLst>
              <a:gd name="T0" fmla="*/ 46 w 221"/>
              <a:gd name="T1" fmla="*/ 69 h 85"/>
              <a:gd name="T2" fmla="*/ 49 w 221"/>
              <a:gd name="T3" fmla="*/ 72 h 85"/>
              <a:gd name="T4" fmla="*/ 50 w 221"/>
              <a:gd name="T5" fmla="*/ 75 h 85"/>
              <a:gd name="T6" fmla="*/ 91 w 221"/>
              <a:gd name="T7" fmla="*/ 75 h 85"/>
              <a:gd name="T8" fmla="*/ 91 w 221"/>
              <a:gd name="T9" fmla="*/ 75 h 85"/>
              <a:gd name="T10" fmla="*/ 151 w 221"/>
              <a:gd name="T11" fmla="*/ 75 h 85"/>
              <a:gd name="T12" fmla="*/ 151 w 221"/>
              <a:gd name="T13" fmla="*/ 75 h 85"/>
              <a:gd name="T14" fmla="*/ 173 w 221"/>
              <a:gd name="T15" fmla="*/ 75 h 85"/>
              <a:gd name="T16" fmla="*/ 173 w 221"/>
              <a:gd name="T17" fmla="*/ 75 h 85"/>
              <a:gd name="T18" fmla="*/ 196 w 221"/>
              <a:gd name="T19" fmla="*/ 75 h 85"/>
              <a:gd name="T20" fmla="*/ 196 w 221"/>
              <a:gd name="T21" fmla="*/ 75 h 85"/>
              <a:gd name="T22" fmla="*/ 221 w 221"/>
              <a:gd name="T23" fmla="*/ 75 h 85"/>
              <a:gd name="T24" fmla="*/ 221 w 221"/>
              <a:gd name="T25" fmla="*/ 85 h 85"/>
              <a:gd name="T26" fmla="*/ 221 w 221"/>
              <a:gd name="T27" fmla="*/ 85 h 85"/>
              <a:gd name="T28" fmla="*/ 221 w 221"/>
              <a:gd name="T29" fmla="*/ 70 h 85"/>
              <a:gd name="T30" fmla="*/ 46 w 221"/>
              <a:gd name="T31" fmla="*/ 69 h 85"/>
              <a:gd name="T32" fmla="*/ 2 w 221"/>
              <a:gd name="T33" fmla="*/ 68 h 85"/>
              <a:gd name="T34" fmla="*/ 1 w 221"/>
              <a:gd name="T35" fmla="*/ 69 h 85"/>
              <a:gd name="T36" fmla="*/ 1 w 221"/>
              <a:gd name="T37" fmla="*/ 75 h 85"/>
              <a:gd name="T38" fmla="*/ 32 w 221"/>
              <a:gd name="T39" fmla="*/ 75 h 85"/>
              <a:gd name="T40" fmla="*/ 27 w 221"/>
              <a:gd name="T41" fmla="*/ 68 h 85"/>
              <a:gd name="T42" fmla="*/ 2 w 221"/>
              <a:gd name="T43" fmla="*/ 68 h 85"/>
              <a:gd name="T44" fmla="*/ 85 w 221"/>
              <a:gd name="T45" fmla="*/ 24 h 85"/>
              <a:gd name="T46" fmla="*/ 83 w 221"/>
              <a:gd name="T47" fmla="*/ 25 h 85"/>
              <a:gd name="T48" fmla="*/ 86 w 221"/>
              <a:gd name="T49" fmla="*/ 24 h 85"/>
              <a:gd name="T50" fmla="*/ 85 w 221"/>
              <a:gd name="T51" fmla="*/ 24 h 85"/>
              <a:gd name="T52" fmla="*/ 50 w 221"/>
              <a:gd name="T53" fmla="*/ 18 h 85"/>
              <a:gd name="T54" fmla="*/ 49 w 221"/>
              <a:gd name="T55" fmla="*/ 18 h 85"/>
              <a:gd name="T56" fmla="*/ 48 w 221"/>
              <a:gd name="T57" fmla="*/ 21 h 85"/>
              <a:gd name="T58" fmla="*/ 48 w 221"/>
              <a:gd name="T59" fmla="*/ 26 h 85"/>
              <a:gd name="T60" fmla="*/ 48 w 221"/>
              <a:gd name="T61" fmla="*/ 30 h 85"/>
              <a:gd name="T62" fmla="*/ 67 w 221"/>
              <a:gd name="T63" fmla="*/ 27 h 85"/>
              <a:gd name="T64" fmla="*/ 67 w 221"/>
              <a:gd name="T65" fmla="*/ 25 h 85"/>
              <a:gd name="T66" fmla="*/ 67 w 221"/>
              <a:gd name="T67" fmla="*/ 25 h 85"/>
              <a:gd name="T68" fmla="*/ 54 w 221"/>
              <a:gd name="T69" fmla="*/ 19 h 85"/>
              <a:gd name="T70" fmla="*/ 50 w 221"/>
              <a:gd name="T71" fmla="*/ 18 h 85"/>
              <a:gd name="T72" fmla="*/ 142 w 221"/>
              <a:gd name="T73" fmla="*/ 0 h 85"/>
              <a:gd name="T74" fmla="*/ 141 w 221"/>
              <a:gd name="T75" fmla="*/ 1 h 85"/>
              <a:gd name="T76" fmla="*/ 139 w 221"/>
              <a:gd name="T77" fmla="*/ 1 h 85"/>
              <a:gd name="T78" fmla="*/ 135 w 221"/>
              <a:gd name="T79" fmla="*/ 7 h 85"/>
              <a:gd name="T80" fmla="*/ 132 w 221"/>
              <a:gd name="T81" fmla="*/ 12 h 85"/>
              <a:gd name="T82" fmla="*/ 134 w 221"/>
              <a:gd name="T83" fmla="*/ 12 h 85"/>
              <a:gd name="T84" fmla="*/ 134 w 221"/>
              <a:gd name="T85" fmla="*/ 12 h 85"/>
              <a:gd name="T86" fmla="*/ 142 w 221"/>
              <a:gd name="T87" fmla="*/ 11 h 85"/>
              <a:gd name="T88" fmla="*/ 149 w 221"/>
              <a:gd name="T89" fmla="*/ 14 h 85"/>
              <a:gd name="T90" fmla="*/ 150 w 221"/>
              <a:gd name="T91" fmla="*/ 15 h 85"/>
              <a:gd name="T92" fmla="*/ 170 w 221"/>
              <a:gd name="T93" fmla="*/ 12 h 85"/>
              <a:gd name="T94" fmla="*/ 152 w 221"/>
              <a:gd name="T95" fmla="*/ 6 h 85"/>
              <a:gd name="T96" fmla="*/ 147 w 221"/>
              <a:gd name="T97" fmla="*/ 2 h 85"/>
              <a:gd name="T98" fmla="*/ 145 w 221"/>
              <a:gd name="T99" fmla="*/ 2 h 85"/>
              <a:gd name="T100" fmla="*/ 142 w 221"/>
              <a:gd name="T101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1" h="85">
                <a:moveTo>
                  <a:pt x="46" y="69"/>
                </a:moveTo>
                <a:cubicBezTo>
                  <a:pt x="47" y="70"/>
                  <a:pt x="48" y="71"/>
                  <a:pt x="49" y="72"/>
                </a:cubicBezTo>
                <a:cubicBezTo>
                  <a:pt x="50" y="73"/>
                  <a:pt x="50" y="74"/>
                  <a:pt x="50" y="75"/>
                </a:cubicBezTo>
                <a:cubicBezTo>
                  <a:pt x="91" y="75"/>
                  <a:pt x="91" y="75"/>
                  <a:pt x="91" y="75"/>
                </a:cubicBezTo>
                <a:cubicBezTo>
                  <a:pt x="91" y="75"/>
                  <a:pt x="91" y="75"/>
                  <a:pt x="91" y="75"/>
                </a:cubicBezTo>
                <a:cubicBezTo>
                  <a:pt x="151" y="75"/>
                  <a:pt x="151" y="75"/>
                  <a:pt x="151" y="75"/>
                </a:cubicBezTo>
                <a:cubicBezTo>
                  <a:pt x="151" y="75"/>
                  <a:pt x="151" y="75"/>
                  <a:pt x="151" y="75"/>
                </a:cubicBezTo>
                <a:cubicBezTo>
                  <a:pt x="173" y="75"/>
                  <a:pt x="173" y="75"/>
                  <a:pt x="173" y="75"/>
                </a:cubicBezTo>
                <a:cubicBezTo>
                  <a:pt x="173" y="75"/>
                  <a:pt x="173" y="75"/>
                  <a:pt x="173" y="75"/>
                </a:cubicBezTo>
                <a:cubicBezTo>
                  <a:pt x="196" y="75"/>
                  <a:pt x="196" y="75"/>
                  <a:pt x="196" y="75"/>
                </a:cubicBezTo>
                <a:cubicBezTo>
                  <a:pt x="196" y="75"/>
                  <a:pt x="196" y="75"/>
                  <a:pt x="196" y="75"/>
                </a:cubicBezTo>
                <a:cubicBezTo>
                  <a:pt x="221" y="75"/>
                  <a:pt x="221" y="75"/>
                  <a:pt x="221" y="75"/>
                </a:cubicBezTo>
                <a:cubicBezTo>
                  <a:pt x="221" y="85"/>
                  <a:pt x="221" y="85"/>
                  <a:pt x="221" y="85"/>
                </a:cubicBezTo>
                <a:cubicBezTo>
                  <a:pt x="221" y="85"/>
                  <a:pt x="221" y="85"/>
                  <a:pt x="221" y="85"/>
                </a:cubicBezTo>
                <a:cubicBezTo>
                  <a:pt x="221" y="70"/>
                  <a:pt x="221" y="70"/>
                  <a:pt x="221" y="70"/>
                </a:cubicBezTo>
                <a:cubicBezTo>
                  <a:pt x="46" y="69"/>
                  <a:pt x="46" y="69"/>
                  <a:pt x="46" y="69"/>
                </a:cubicBezTo>
                <a:moveTo>
                  <a:pt x="2" y="68"/>
                </a:moveTo>
                <a:cubicBezTo>
                  <a:pt x="1" y="69"/>
                  <a:pt x="1" y="69"/>
                  <a:pt x="1" y="69"/>
                </a:cubicBezTo>
                <a:cubicBezTo>
                  <a:pt x="0" y="72"/>
                  <a:pt x="0" y="74"/>
                  <a:pt x="1" y="75"/>
                </a:cubicBezTo>
                <a:cubicBezTo>
                  <a:pt x="32" y="75"/>
                  <a:pt x="32" y="75"/>
                  <a:pt x="32" y="75"/>
                </a:cubicBezTo>
                <a:cubicBezTo>
                  <a:pt x="33" y="72"/>
                  <a:pt x="31" y="70"/>
                  <a:pt x="27" y="68"/>
                </a:cubicBezTo>
                <a:cubicBezTo>
                  <a:pt x="2" y="68"/>
                  <a:pt x="2" y="68"/>
                  <a:pt x="2" y="68"/>
                </a:cubicBezTo>
                <a:moveTo>
                  <a:pt x="85" y="24"/>
                </a:moveTo>
                <a:cubicBezTo>
                  <a:pt x="84" y="24"/>
                  <a:pt x="83" y="24"/>
                  <a:pt x="83" y="25"/>
                </a:cubicBezTo>
                <a:cubicBezTo>
                  <a:pt x="86" y="24"/>
                  <a:pt x="86" y="24"/>
                  <a:pt x="86" y="24"/>
                </a:cubicBezTo>
                <a:cubicBezTo>
                  <a:pt x="85" y="24"/>
                  <a:pt x="85" y="24"/>
                  <a:pt x="85" y="24"/>
                </a:cubicBezTo>
                <a:moveTo>
                  <a:pt x="50" y="18"/>
                </a:moveTo>
                <a:cubicBezTo>
                  <a:pt x="50" y="18"/>
                  <a:pt x="49" y="18"/>
                  <a:pt x="49" y="18"/>
                </a:cubicBezTo>
                <a:cubicBezTo>
                  <a:pt x="47" y="19"/>
                  <a:pt x="47" y="20"/>
                  <a:pt x="48" y="21"/>
                </a:cubicBezTo>
                <a:cubicBezTo>
                  <a:pt x="48" y="23"/>
                  <a:pt x="49" y="24"/>
                  <a:pt x="48" y="26"/>
                </a:cubicBezTo>
                <a:cubicBezTo>
                  <a:pt x="47" y="27"/>
                  <a:pt x="47" y="29"/>
                  <a:pt x="48" y="30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6"/>
                  <a:pt x="67" y="26"/>
                  <a:pt x="67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1" y="24"/>
                  <a:pt x="58" y="21"/>
                  <a:pt x="54" y="19"/>
                </a:cubicBezTo>
                <a:cubicBezTo>
                  <a:pt x="53" y="19"/>
                  <a:pt x="52" y="18"/>
                  <a:pt x="50" y="18"/>
                </a:cubicBezTo>
                <a:moveTo>
                  <a:pt x="142" y="0"/>
                </a:moveTo>
                <a:cubicBezTo>
                  <a:pt x="141" y="1"/>
                  <a:pt x="141" y="1"/>
                  <a:pt x="141" y="1"/>
                </a:cubicBezTo>
                <a:cubicBezTo>
                  <a:pt x="140" y="1"/>
                  <a:pt x="140" y="1"/>
                  <a:pt x="139" y="1"/>
                </a:cubicBezTo>
                <a:cubicBezTo>
                  <a:pt x="139" y="3"/>
                  <a:pt x="139" y="6"/>
                  <a:pt x="135" y="7"/>
                </a:cubicBezTo>
                <a:cubicBezTo>
                  <a:pt x="133" y="8"/>
                  <a:pt x="132" y="10"/>
                  <a:pt x="132" y="12"/>
                </a:cubicBezTo>
                <a:cubicBezTo>
                  <a:pt x="133" y="12"/>
                  <a:pt x="133" y="12"/>
                  <a:pt x="134" y="12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38" y="11"/>
                  <a:pt x="140" y="11"/>
                  <a:pt x="142" y="11"/>
                </a:cubicBezTo>
                <a:cubicBezTo>
                  <a:pt x="145" y="11"/>
                  <a:pt x="147" y="12"/>
                  <a:pt x="149" y="14"/>
                </a:cubicBezTo>
                <a:cubicBezTo>
                  <a:pt x="149" y="14"/>
                  <a:pt x="150" y="15"/>
                  <a:pt x="150" y="15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66" y="8"/>
                  <a:pt x="158" y="8"/>
                  <a:pt x="152" y="6"/>
                </a:cubicBezTo>
                <a:cubicBezTo>
                  <a:pt x="149" y="5"/>
                  <a:pt x="147" y="4"/>
                  <a:pt x="147" y="2"/>
                </a:cubicBezTo>
                <a:cubicBezTo>
                  <a:pt x="146" y="2"/>
                  <a:pt x="146" y="2"/>
                  <a:pt x="145" y="2"/>
                </a:cubicBezTo>
                <a:cubicBezTo>
                  <a:pt x="144" y="2"/>
                  <a:pt x="143" y="1"/>
                  <a:pt x="142" y="0"/>
                </a:cubicBezTo>
              </a:path>
            </a:pathLst>
          </a:custGeom>
          <a:solidFill>
            <a:srgbClr val="E4D9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5" name="Freeform 91"/>
          <p:cNvSpPr>
            <a:spLocks noEditPoints="1"/>
          </p:cNvSpPr>
          <p:nvPr/>
        </p:nvSpPr>
        <p:spPr bwMode="auto">
          <a:xfrm>
            <a:off x="8959850" y="3476625"/>
            <a:ext cx="3232150" cy="833438"/>
          </a:xfrm>
          <a:custGeom>
            <a:avLst/>
            <a:gdLst>
              <a:gd name="T0" fmla="*/ 6 w 229"/>
              <a:gd name="T1" fmla="*/ 37 h 59"/>
              <a:gd name="T2" fmla="*/ 6 w 229"/>
              <a:gd name="T3" fmla="*/ 47 h 59"/>
              <a:gd name="T4" fmla="*/ 3 w 229"/>
              <a:gd name="T5" fmla="*/ 52 h 59"/>
              <a:gd name="T6" fmla="*/ 10 w 229"/>
              <a:gd name="T7" fmla="*/ 57 h 59"/>
              <a:gd name="T8" fmla="*/ 33 w 229"/>
              <a:gd name="T9" fmla="*/ 56 h 59"/>
              <a:gd name="T10" fmla="*/ 25 w 229"/>
              <a:gd name="T11" fmla="*/ 38 h 59"/>
              <a:gd name="T12" fmla="*/ 217 w 229"/>
              <a:gd name="T13" fmla="*/ 0 h 59"/>
              <a:gd name="T14" fmla="*/ 184 w 229"/>
              <a:gd name="T15" fmla="*/ 2 h 59"/>
              <a:gd name="T16" fmla="*/ 184 w 229"/>
              <a:gd name="T17" fmla="*/ 6 h 59"/>
              <a:gd name="T18" fmla="*/ 180 w 229"/>
              <a:gd name="T19" fmla="*/ 5 h 59"/>
              <a:gd name="T20" fmla="*/ 179 w 229"/>
              <a:gd name="T21" fmla="*/ 2 h 59"/>
              <a:gd name="T22" fmla="*/ 158 w 229"/>
              <a:gd name="T23" fmla="*/ 4 h 59"/>
              <a:gd name="T24" fmla="*/ 168 w 229"/>
              <a:gd name="T25" fmla="*/ 6 h 59"/>
              <a:gd name="T26" fmla="*/ 176 w 229"/>
              <a:gd name="T27" fmla="*/ 8 h 59"/>
              <a:gd name="T28" fmla="*/ 185 w 229"/>
              <a:gd name="T29" fmla="*/ 10 h 59"/>
              <a:gd name="T30" fmla="*/ 204 w 229"/>
              <a:gd name="T31" fmla="*/ 5 h 59"/>
              <a:gd name="T32" fmla="*/ 207 w 229"/>
              <a:gd name="T33" fmla="*/ 9 h 59"/>
              <a:gd name="T34" fmla="*/ 188 w 229"/>
              <a:gd name="T35" fmla="*/ 18 h 59"/>
              <a:gd name="T36" fmla="*/ 178 w 229"/>
              <a:gd name="T37" fmla="*/ 19 h 59"/>
              <a:gd name="T38" fmla="*/ 163 w 229"/>
              <a:gd name="T39" fmla="*/ 18 h 59"/>
              <a:gd name="T40" fmla="*/ 150 w 229"/>
              <a:gd name="T41" fmla="*/ 16 h 59"/>
              <a:gd name="T42" fmla="*/ 138 w 229"/>
              <a:gd name="T43" fmla="*/ 16 h 59"/>
              <a:gd name="T44" fmla="*/ 124 w 229"/>
              <a:gd name="T45" fmla="*/ 17 h 59"/>
              <a:gd name="T46" fmla="*/ 119 w 229"/>
              <a:gd name="T47" fmla="*/ 20 h 59"/>
              <a:gd name="T48" fmla="*/ 110 w 229"/>
              <a:gd name="T49" fmla="*/ 32 h 59"/>
              <a:gd name="T50" fmla="*/ 100 w 229"/>
              <a:gd name="T51" fmla="*/ 31 h 59"/>
              <a:gd name="T52" fmla="*/ 108 w 229"/>
              <a:gd name="T53" fmla="*/ 25 h 59"/>
              <a:gd name="T54" fmla="*/ 97 w 229"/>
              <a:gd name="T55" fmla="*/ 15 h 59"/>
              <a:gd name="T56" fmla="*/ 91 w 229"/>
              <a:gd name="T57" fmla="*/ 14 h 59"/>
              <a:gd name="T58" fmla="*/ 86 w 229"/>
              <a:gd name="T59" fmla="*/ 19 h 59"/>
              <a:gd name="T60" fmla="*/ 79 w 229"/>
              <a:gd name="T61" fmla="*/ 29 h 59"/>
              <a:gd name="T62" fmla="*/ 77 w 229"/>
              <a:gd name="T63" fmla="*/ 25 h 59"/>
              <a:gd name="T64" fmla="*/ 75 w 229"/>
              <a:gd name="T65" fmla="*/ 16 h 59"/>
              <a:gd name="T66" fmla="*/ 63 w 229"/>
              <a:gd name="T67" fmla="*/ 21 h 59"/>
              <a:gd name="T68" fmla="*/ 58 w 229"/>
              <a:gd name="T69" fmla="*/ 37 h 59"/>
              <a:gd name="T70" fmla="*/ 46 w 229"/>
              <a:gd name="T71" fmla="*/ 44 h 59"/>
              <a:gd name="T72" fmla="*/ 54 w 229"/>
              <a:gd name="T73" fmla="*/ 58 h 59"/>
              <a:gd name="T74" fmla="*/ 229 w 229"/>
              <a:gd name="T75" fmla="*/ 49 h 59"/>
              <a:gd name="T76" fmla="*/ 229 w 229"/>
              <a:gd name="T77" fmla="*/ 27 h 59"/>
              <a:gd name="T78" fmla="*/ 229 w 229"/>
              <a:gd name="T79" fmla="*/ 2 h 59"/>
              <a:gd name="T80" fmla="*/ 217 w 229"/>
              <a:gd name="T8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9" h="59">
                <a:moveTo>
                  <a:pt x="19" y="32"/>
                </a:moveTo>
                <a:cubicBezTo>
                  <a:pt x="16" y="35"/>
                  <a:pt x="12" y="36"/>
                  <a:pt x="6" y="37"/>
                </a:cubicBezTo>
                <a:cubicBezTo>
                  <a:pt x="3" y="37"/>
                  <a:pt x="0" y="39"/>
                  <a:pt x="4" y="40"/>
                </a:cubicBezTo>
                <a:cubicBezTo>
                  <a:pt x="10" y="42"/>
                  <a:pt x="9" y="45"/>
                  <a:pt x="6" y="47"/>
                </a:cubicBezTo>
                <a:cubicBezTo>
                  <a:pt x="5" y="49"/>
                  <a:pt x="4" y="51"/>
                  <a:pt x="3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9" y="52"/>
                  <a:pt x="10" y="55"/>
                  <a:pt x="10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5" y="57"/>
                  <a:pt x="34" y="57"/>
                  <a:pt x="33" y="56"/>
                </a:cubicBezTo>
                <a:cubicBezTo>
                  <a:pt x="26" y="53"/>
                  <a:pt x="24" y="49"/>
                  <a:pt x="27" y="44"/>
                </a:cubicBezTo>
                <a:cubicBezTo>
                  <a:pt x="28" y="41"/>
                  <a:pt x="29" y="39"/>
                  <a:pt x="25" y="38"/>
                </a:cubicBezTo>
                <a:cubicBezTo>
                  <a:pt x="21" y="37"/>
                  <a:pt x="22" y="34"/>
                  <a:pt x="19" y="32"/>
                </a:cubicBezTo>
                <a:moveTo>
                  <a:pt x="217" y="0"/>
                </a:moveTo>
                <a:cubicBezTo>
                  <a:pt x="215" y="0"/>
                  <a:pt x="214" y="0"/>
                  <a:pt x="212" y="0"/>
                </a:cubicBezTo>
                <a:cubicBezTo>
                  <a:pt x="202" y="1"/>
                  <a:pt x="193" y="2"/>
                  <a:pt x="184" y="2"/>
                </a:cubicBezTo>
                <a:cubicBezTo>
                  <a:pt x="184" y="3"/>
                  <a:pt x="184" y="3"/>
                  <a:pt x="184" y="3"/>
                </a:cubicBezTo>
                <a:cubicBezTo>
                  <a:pt x="185" y="4"/>
                  <a:pt x="186" y="6"/>
                  <a:pt x="184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1" y="6"/>
                  <a:pt x="180" y="6"/>
                  <a:pt x="180" y="5"/>
                </a:cubicBezTo>
                <a:cubicBezTo>
                  <a:pt x="179" y="4"/>
                  <a:pt x="179" y="3"/>
                  <a:pt x="179" y="2"/>
                </a:cubicBezTo>
                <a:cubicBezTo>
                  <a:pt x="179" y="2"/>
                  <a:pt x="179" y="2"/>
                  <a:pt x="179" y="2"/>
                </a:cubicBezTo>
                <a:cubicBezTo>
                  <a:pt x="179" y="2"/>
                  <a:pt x="178" y="1"/>
                  <a:pt x="178" y="1"/>
                </a:cubicBezTo>
                <a:cubicBezTo>
                  <a:pt x="158" y="4"/>
                  <a:pt x="158" y="4"/>
                  <a:pt x="158" y="4"/>
                </a:cubicBezTo>
                <a:cubicBezTo>
                  <a:pt x="160" y="6"/>
                  <a:pt x="161" y="7"/>
                  <a:pt x="164" y="7"/>
                </a:cubicBezTo>
                <a:cubicBezTo>
                  <a:pt x="165" y="7"/>
                  <a:pt x="167" y="7"/>
                  <a:pt x="168" y="6"/>
                </a:cubicBezTo>
                <a:cubicBezTo>
                  <a:pt x="170" y="6"/>
                  <a:pt x="171" y="5"/>
                  <a:pt x="172" y="5"/>
                </a:cubicBezTo>
                <a:cubicBezTo>
                  <a:pt x="174" y="5"/>
                  <a:pt x="176" y="6"/>
                  <a:pt x="176" y="8"/>
                </a:cubicBezTo>
                <a:cubicBezTo>
                  <a:pt x="177" y="10"/>
                  <a:pt x="179" y="10"/>
                  <a:pt x="181" y="10"/>
                </a:cubicBezTo>
                <a:cubicBezTo>
                  <a:pt x="182" y="10"/>
                  <a:pt x="183" y="10"/>
                  <a:pt x="185" y="10"/>
                </a:cubicBezTo>
                <a:cubicBezTo>
                  <a:pt x="191" y="9"/>
                  <a:pt x="198" y="9"/>
                  <a:pt x="202" y="6"/>
                </a:cubicBezTo>
                <a:cubicBezTo>
                  <a:pt x="202" y="6"/>
                  <a:pt x="203" y="5"/>
                  <a:pt x="204" y="5"/>
                </a:cubicBezTo>
                <a:cubicBezTo>
                  <a:pt x="205" y="5"/>
                  <a:pt x="206" y="6"/>
                  <a:pt x="207" y="6"/>
                </a:cubicBezTo>
                <a:cubicBezTo>
                  <a:pt x="208" y="7"/>
                  <a:pt x="208" y="8"/>
                  <a:pt x="207" y="9"/>
                </a:cubicBezTo>
                <a:cubicBezTo>
                  <a:pt x="205" y="10"/>
                  <a:pt x="202" y="11"/>
                  <a:pt x="200" y="13"/>
                </a:cubicBezTo>
                <a:cubicBezTo>
                  <a:pt x="195" y="14"/>
                  <a:pt x="191" y="16"/>
                  <a:pt x="188" y="18"/>
                </a:cubicBezTo>
                <a:cubicBezTo>
                  <a:pt x="186" y="20"/>
                  <a:pt x="184" y="20"/>
                  <a:pt x="182" y="20"/>
                </a:cubicBezTo>
                <a:cubicBezTo>
                  <a:pt x="181" y="20"/>
                  <a:pt x="179" y="20"/>
                  <a:pt x="178" y="19"/>
                </a:cubicBezTo>
                <a:cubicBezTo>
                  <a:pt x="175" y="18"/>
                  <a:pt x="172" y="17"/>
                  <a:pt x="169" y="17"/>
                </a:cubicBezTo>
                <a:cubicBezTo>
                  <a:pt x="167" y="17"/>
                  <a:pt x="165" y="17"/>
                  <a:pt x="163" y="18"/>
                </a:cubicBezTo>
                <a:cubicBezTo>
                  <a:pt x="162" y="18"/>
                  <a:pt x="160" y="18"/>
                  <a:pt x="159" y="18"/>
                </a:cubicBezTo>
                <a:cubicBezTo>
                  <a:pt x="156" y="18"/>
                  <a:pt x="153" y="17"/>
                  <a:pt x="150" y="16"/>
                </a:cubicBezTo>
                <a:cubicBezTo>
                  <a:pt x="149" y="15"/>
                  <a:pt x="146" y="14"/>
                  <a:pt x="144" y="14"/>
                </a:cubicBezTo>
                <a:cubicBezTo>
                  <a:pt x="142" y="14"/>
                  <a:pt x="140" y="15"/>
                  <a:pt x="138" y="16"/>
                </a:cubicBezTo>
                <a:cubicBezTo>
                  <a:pt x="135" y="17"/>
                  <a:pt x="132" y="17"/>
                  <a:pt x="129" y="17"/>
                </a:cubicBezTo>
                <a:cubicBezTo>
                  <a:pt x="127" y="17"/>
                  <a:pt x="126" y="17"/>
                  <a:pt x="124" y="17"/>
                </a:cubicBezTo>
                <a:cubicBezTo>
                  <a:pt x="124" y="17"/>
                  <a:pt x="123" y="17"/>
                  <a:pt x="123" y="17"/>
                </a:cubicBezTo>
                <a:cubicBezTo>
                  <a:pt x="120" y="17"/>
                  <a:pt x="118" y="18"/>
                  <a:pt x="119" y="20"/>
                </a:cubicBezTo>
                <a:cubicBezTo>
                  <a:pt x="121" y="24"/>
                  <a:pt x="117" y="26"/>
                  <a:pt x="115" y="29"/>
                </a:cubicBezTo>
                <a:cubicBezTo>
                  <a:pt x="114" y="30"/>
                  <a:pt x="112" y="31"/>
                  <a:pt x="110" y="32"/>
                </a:cubicBezTo>
                <a:cubicBezTo>
                  <a:pt x="108" y="32"/>
                  <a:pt x="106" y="32"/>
                  <a:pt x="104" y="32"/>
                </a:cubicBezTo>
                <a:cubicBezTo>
                  <a:pt x="102" y="32"/>
                  <a:pt x="101" y="32"/>
                  <a:pt x="100" y="31"/>
                </a:cubicBezTo>
                <a:cubicBezTo>
                  <a:pt x="97" y="29"/>
                  <a:pt x="101" y="28"/>
                  <a:pt x="104" y="27"/>
                </a:cubicBezTo>
                <a:cubicBezTo>
                  <a:pt x="105" y="26"/>
                  <a:pt x="107" y="26"/>
                  <a:pt x="108" y="25"/>
                </a:cubicBezTo>
                <a:cubicBezTo>
                  <a:pt x="112" y="23"/>
                  <a:pt x="112" y="21"/>
                  <a:pt x="107" y="20"/>
                </a:cubicBezTo>
                <a:cubicBezTo>
                  <a:pt x="103" y="19"/>
                  <a:pt x="99" y="17"/>
                  <a:pt x="97" y="15"/>
                </a:cubicBezTo>
                <a:cubicBezTo>
                  <a:pt x="96" y="14"/>
                  <a:pt x="95" y="13"/>
                  <a:pt x="94" y="13"/>
                </a:cubicBezTo>
                <a:cubicBezTo>
                  <a:pt x="91" y="14"/>
                  <a:pt x="91" y="14"/>
                  <a:pt x="91" y="14"/>
                </a:cubicBezTo>
                <a:cubicBezTo>
                  <a:pt x="90" y="14"/>
                  <a:pt x="89" y="14"/>
                  <a:pt x="89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85" y="22"/>
                  <a:pt x="85" y="24"/>
                  <a:pt x="83" y="26"/>
                </a:cubicBezTo>
                <a:cubicBezTo>
                  <a:pt x="83" y="27"/>
                  <a:pt x="81" y="29"/>
                  <a:pt x="79" y="29"/>
                </a:cubicBezTo>
                <a:cubicBezTo>
                  <a:pt x="79" y="29"/>
                  <a:pt x="78" y="29"/>
                  <a:pt x="78" y="29"/>
                </a:cubicBezTo>
                <a:cubicBezTo>
                  <a:pt x="75" y="28"/>
                  <a:pt x="76" y="26"/>
                  <a:pt x="77" y="25"/>
                </a:cubicBezTo>
                <a:cubicBezTo>
                  <a:pt x="79" y="23"/>
                  <a:pt x="79" y="20"/>
                  <a:pt x="76" y="18"/>
                </a:cubicBezTo>
                <a:cubicBezTo>
                  <a:pt x="76" y="17"/>
                  <a:pt x="75" y="17"/>
                  <a:pt x="75" y="16"/>
                </a:cubicBezTo>
                <a:cubicBezTo>
                  <a:pt x="56" y="19"/>
                  <a:pt x="56" y="19"/>
                  <a:pt x="56" y="19"/>
                </a:cubicBezTo>
                <a:cubicBezTo>
                  <a:pt x="57" y="20"/>
                  <a:pt x="59" y="20"/>
                  <a:pt x="63" y="21"/>
                </a:cubicBezTo>
                <a:cubicBezTo>
                  <a:pt x="68" y="21"/>
                  <a:pt x="69" y="23"/>
                  <a:pt x="67" y="27"/>
                </a:cubicBezTo>
                <a:cubicBezTo>
                  <a:pt x="65" y="30"/>
                  <a:pt x="60" y="33"/>
                  <a:pt x="58" y="37"/>
                </a:cubicBezTo>
                <a:cubicBezTo>
                  <a:pt x="57" y="39"/>
                  <a:pt x="53" y="39"/>
                  <a:pt x="50" y="39"/>
                </a:cubicBezTo>
                <a:cubicBezTo>
                  <a:pt x="44" y="40"/>
                  <a:pt x="42" y="42"/>
                  <a:pt x="46" y="44"/>
                </a:cubicBezTo>
                <a:cubicBezTo>
                  <a:pt x="52" y="47"/>
                  <a:pt x="54" y="50"/>
                  <a:pt x="53" y="54"/>
                </a:cubicBezTo>
                <a:cubicBezTo>
                  <a:pt x="53" y="55"/>
                  <a:pt x="54" y="56"/>
                  <a:pt x="54" y="58"/>
                </a:cubicBezTo>
                <a:cubicBezTo>
                  <a:pt x="229" y="59"/>
                  <a:pt x="229" y="59"/>
                  <a:pt x="229" y="5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26" y="47"/>
                  <a:pt x="223" y="45"/>
                  <a:pt x="222" y="43"/>
                </a:cubicBezTo>
                <a:cubicBezTo>
                  <a:pt x="219" y="37"/>
                  <a:pt x="217" y="31"/>
                  <a:pt x="229" y="27"/>
                </a:cubicBezTo>
                <a:cubicBezTo>
                  <a:pt x="229" y="27"/>
                  <a:pt x="229" y="27"/>
                  <a:pt x="229" y="27"/>
                </a:cubicBezTo>
                <a:cubicBezTo>
                  <a:pt x="229" y="2"/>
                  <a:pt x="229" y="2"/>
                  <a:pt x="229" y="2"/>
                </a:cubicBezTo>
                <a:cubicBezTo>
                  <a:pt x="228" y="2"/>
                  <a:pt x="226" y="2"/>
                  <a:pt x="225" y="1"/>
                </a:cubicBezTo>
                <a:cubicBezTo>
                  <a:pt x="222" y="0"/>
                  <a:pt x="220" y="0"/>
                  <a:pt x="217" y="0"/>
                </a:cubicBezTo>
              </a:path>
            </a:pathLst>
          </a:custGeom>
          <a:solidFill>
            <a:srgbClr val="E145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6" name="Freeform 92"/>
          <p:cNvSpPr>
            <a:spLocks/>
          </p:cNvSpPr>
          <p:nvPr/>
        </p:nvSpPr>
        <p:spPr bwMode="auto">
          <a:xfrm>
            <a:off x="11034713" y="3306763"/>
            <a:ext cx="42863" cy="28575"/>
          </a:xfrm>
          <a:custGeom>
            <a:avLst/>
            <a:gdLst>
              <a:gd name="T0" fmla="*/ 0 w 3"/>
              <a:gd name="T1" fmla="*/ 0 h 2"/>
              <a:gd name="T2" fmla="*/ 0 w 3"/>
              <a:gd name="T3" fmla="*/ 1 h 2"/>
              <a:gd name="T4" fmla="*/ 0 w 3"/>
              <a:gd name="T5" fmla="*/ 2 h 2"/>
              <a:gd name="T6" fmla="*/ 2 w 3"/>
              <a:gd name="T7" fmla="*/ 2 h 2"/>
              <a:gd name="T8" fmla="*/ 3 w 3"/>
              <a:gd name="T9" fmla="*/ 1 h 2"/>
              <a:gd name="T10" fmla="*/ 0 w 3"/>
              <a:gd name="T11" fmla="*/ 0 h 2"/>
              <a:gd name="T12" fmla="*/ 0 w 3"/>
              <a:gd name="T13" fmla="*/ 0 h 2"/>
              <a:gd name="T14" fmla="*/ 0 w 3"/>
              <a:gd name="T1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" h="2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2"/>
                  <a:pt x="2" y="2"/>
                </a:cubicBezTo>
                <a:cubicBezTo>
                  <a:pt x="2" y="2"/>
                  <a:pt x="2" y="2"/>
                  <a:pt x="3" y="1"/>
                </a:cubicBezTo>
                <a:cubicBezTo>
                  <a:pt x="2" y="1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7" name="Freeform 93"/>
          <p:cNvSpPr>
            <a:spLocks/>
          </p:cNvSpPr>
          <p:nvPr/>
        </p:nvSpPr>
        <p:spPr bwMode="auto">
          <a:xfrm>
            <a:off x="11077575" y="3306763"/>
            <a:ext cx="69850" cy="42863"/>
          </a:xfrm>
          <a:custGeom>
            <a:avLst/>
            <a:gdLst>
              <a:gd name="T0" fmla="*/ 1 w 5"/>
              <a:gd name="T1" fmla="*/ 0 h 3"/>
              <a:gd name="T2" fmla="*/ 1 w 5"/>
              <a:gd name="T3" fmla="*/ 1 h 3"/>
              <a:gd name="T4" fmla="*/ 0 w 5"/>
              <a:gd name="T5" fmla="*/ 1 h 3"/>
              <a:gd name="T6" fmla="*/ 3 w 5"/>
              <a:gd name="T7" fmla="*/ 3 h 3"/>
              <a:gd name="T8" fmla="*/ 5 w 5"/>
              <a:gd name="T9" fmla="*/ 3 h 3"/>
              <a:gd name="T10" fmla="*/ 4 w 5"/>
              <a:gd name="T11" fmla="*/ 1 h 3"/>
              <a:gd name="T12" fmla="*/ 1 w 5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">
                <a:moveTo>
                  <a:pt x="1" y="0"/>
                </a:moveTo>
                <a:cubicBezTo>
                  <a:pt x="1" y="0"/>
                  <a:pt x="1" y="0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2"/>
                  <a:pt x="2" y="3"/>
                  <a:pt x="3" y="3"/>
                </a:cubicBezTo>
                <a:cubicBezTo>
                  <a:pt x="4" y="3"/>
                  <a:pt x="4" y="3"/>
                  <a:pt x="5" y="3"/>
                </a:cubicBezTo>
                <a:cubicBezTo>
                  <a:pt x="4" y="3"/>
                  <a:pt x="4" y="2"/>
                  <a:pt x="4" y="1"/>
                </a:cubicBezTo>
                <a:cubicBezTo>
                  <a:pt x="3" y="1"/>
                  <a:pt x="2" y="1"/>
                  <a:pt x="1" y="0"/>
                </a:cubicBezTo>
              </a:path>
            </a:pathLst>
          </a:custGeom>
          <a:solidFill>
            <a:srgbClr val="C9BD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8" name="Freeform 94"/>
          <p:cNvSpPr>
            <a:spLocks/>
          </p:cNvSpPr>
          <p:nvPr/>
        </p:nvSpPr>
        <p:spPr bwMode="auto">
          <a:xfrm>
            <a:off x="11034713" y="3306763"/>
            <a:ext cx="57150" cy="14288"/>
          </a:xfrm>
          <a:custGeom>
            <a:avLst/>
            <a:gdLst>
              <a:gd name="T0" fmla="*/ 0 w 4"/>
              <a:gd name="T1" fmla="*/ 0 h 1"/>
              <a:gd name="T2" fmla="*/ 0 w 4"/>
              <a:gd name="T3" fmla="*/ 0 h 1"/>
              <a:gd name="T4" fmla="*/ 3 w 4"/>
              <a:gd name="T5" fmla="*/ 1 h 1"/>
              <a:gd name="T6" fmla="*/ 4 w 4"/>
              <a:gd name="T7" fmla="*/ 1 h 1"/>
              <a:gd name="T8" fmla="*/ 4 w 4"/>
              <a:gd name="T9" fmla="*/ 0 h 1"/>
              <a:gd name="T10" fmla="*/ 0 w 4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1"/>
                  <a:pt x="3" y="1"/>
                </a:cubicBezTo>
                <a:cubicBezTo>
                  <a:pt x="3" y="1"/>
                  <a:pt x="3" y="1"/>
                  <a:pt x="4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0" y="0"/>
                </a:cubicBezTo>
              </a:path>
            </a:pathLst>
          </a:custGeom>
          <a:solidFill>
            <a:srgbClr val="BEB4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0" name="Freeform 96"/>
          <p:cNvSpPr>
            <a:spLocks noEditPoints="1"/>
          </p:cNvSpPr>
          <p:nvPr/>
        </p:nvSpPr>
        <p:spPr bwMode="auto">
          <a:xfrm>
            <a:off x="860425" y="1257300"/>
            <a:ext cx="3387725" cy="2628900"/>
          </a:xfrm>
          <a:custGeom>
            <a:avLst/>
            <a:gdLst>
              <a:gd name="T0" fmla="*/ 182 w 240"/>
              <a:gd name="T1" fmla="*/ 186 h 186"/>
              <a:gd name="T2" fmla="*/ 187 w 240"/>
              <a:gd name="T3" fmla="*/ 184 h 186"/>
              <a:gd name="T4" fmla="*/ 185 w 240"/>
              <a:gd name="T5" fmla="*/ 131 h 186"/>
              <a:gd name="T6" fmla="*/ 186 w 240"/>
              <a:gd name="T7" fmla="*/ 131 h 186"/>
              <a:gd name="T8" fmla="*/ 186 w 240"/>
              <a:gd name="T9" fmla="*/ 131 h 186"/>
              <a:gd name="T10" fmla="*/ 186 w 240"/>
              <a:gd name="T11" fmla="*/ 131 h 186"/>
              <a:gd name="T12" fmla="*/ 64 w 240"/>
              <a:gd name="T13" fmla="*/ 134 h 186"/>
              <a:gd name="T14" fmla="*/ 43 w 240"/>
              <a:gd name="T15" fmla="*/ 142 h 186"/>
              <a:gd name="T16" fmla="*/ 55 w 240"/>
              <a:gd name="T17" fmla="*/ 157 h 186"/>
              <a:gd name="T18" fmla="*/ 55 w 240"/>
              <a:gd name="T19" fmla="*/ 157 h 186"/>
              <a:gd name="T20" fmla="*/ 68 w 240"/>
              <a:gd name="T21" fmla="*/ 151 h 186"/>
              <a:gd name="T22" fmla="*/ 70 w 240"/>
              <a:gd name="T23" fmla="*/ 165 h 186"/>
              <a:gd name="T24" fmla="*/ 88 w 240"/>
              <a:gd name="T25" fmla="*/ 158 h 186"/>
              <a:gd name="T26" fmla="*/ 106 w 240"/>
              <a:gd name="T27" fmla="*/ 161 h 186"/>
              <a:gd name="T28" fmla="*/ 125 w 240"/>
              <a:gd name="T29" fmla="*/ 154 h 186"/>
              <a:gd name="T30" fmla="*/ 138 w 240"/>
              <a:gd name="T31" fmla="*/ 160 h 186"/>
              <a:gd name="T32" fmla="*/ 109 w 240"/>
              <a:gd name="T33" fmla="*/ 174 h 186"/>
              <a:gd name="T34" fmla="*/ 166 w 240"/>
              <a:gd name="T35" fmla="*/ 183 h 186"/>
              <a:gd name="T36" fmla="*/ 186 w 240"/>
              <a:gd name="T37" fmla="*/ 174 h 186"/>
              <a:gd name="T38" fmla="*/ 191 w 240"/>
              <a:gd name="T39" fmla="*/ 172 h 186"/>
              <a:gd name="T40" fmla="*/ 181 w 240"/>
              <a:gd name="T41" fmla="*/ 173 h 186"/>
              <a:gd name="T42" fmla="*/ 170 w 240"/>
              <a:gd name="T43" fmla="*/ 158 h 186"/>
              <a:gd name="T44" fmla="*/ 185 w 240"/>
              <a:gd name="T45" fmla="*/ 52 h 186"/>
              <a:gd name="T46" fmla="*/ 177 w 240"/>
              <a:gd name="T47" fmla="*/ 53 h 186"/>
              <a:gd name="T48" fmla="*/ 210 w 240"/>
              <a:gd name="T49" fmla="*/ 79 h 186"/>
              <a:gd name="T50" fmla="*/ 239 w 240"/>
              <a:gd name="T51" fmla="*/ 76 h 186"/>
              <a:gd name="T52" fmla="*/ 233 w 240"/>
              <a:gd name="T53" fmla="*/ 75 h 186"/>
              <a:gd name="T54" fmla="*/ 213 w 240"/>
              <a:gd name="T55" fmla="*/ 70 h 186"/>
              <a:gd name="T56" fmla="*/ 185 w 240"/>
              <a:gd name="T57" fmla="*/ 52 h 186"/>
              <a:gd name="T58" fmla="*/ 78 w 240"/>
              <a:gd name="T59" fmla="*/ 38 h 186"/>
              <a:gd name="T60" fmla="*/ 59 w 240"/>
              <a:gd name="T61" fmla="*/ 51 h 186"/>
              <a:gd name="T62" fmla="*/ 40 w 240"/>
              <a:gd name="T63" fmla="*/ 62 h 186"/>
              <a:gd name="T64" fmla="*/ 177 w 240"/>
              <a:gd name="T65" fmla="*/ 127 h 186"/>
              <a:gd name="T66" fmla="*/ 162 w 240"/>
              <a:gd name="T67" fmla="*/ 99 h 186"/>
              <a:gd name="T68" fmla="*/ 149 w 240"/>
              <a:gd name="T69" fmla="*/ 80 h 186"/>
              <a:gd name="T70" fmla="*/ 16 w 240"/>
              <a:gd name="T71" fmla="*/ 25 h 186"/>
              <a:gd name="T72" fmla="*/ 11 w 240"/>
              <a:gd name="T73" fmla="*/ 21 h 186"/>
              <a:gd name="T74" fmla="*/ 14 w 240"/>
              <a:gd name="T75" fmla="*/ 19 h 186"/>
              <a:gd name="T76" fmla="*/ 16 w 240"/>
              <a:gd name="T77" fmla="*/ 25 h 186"/>
              <a:gd name="T78" fmla="*/ 13 w 240"/>
              <a:gd name="T79" fmla="*/ 14 h 186"/>
              <a:gd name="T80" fmla="*/ 16 w 240"/>
              <a:gd name="T81" fmla="*/ 14 h 186"/>
              <a:gd name="T82" fmla="*/ 15 w 240"/>
              <a:gd name="T83" fmla="*/ 0 h 186"/>
              <a:gd name="T84" fmla="*/ 14 w 240"/>
              <a:gd name="T85" fmla="*/ 4 h 186"/>
              <a:gd name="T86" fmla="*/ 8 w 240"/>
              <a:gd name="T87" fmla="*/ 24 h 186"/>
              <a:gd name="T88" fmla="*/ 14 w 240"/>
              <a:gd name="T89" fmla="*/ 42 h 186"/>
              <a:gd name="T90" fmla="*/ 7 w 240"/>
              <a:gd name="T91" fmla="*/ 48 h 186"/>
              <a:gd name="T92" fmla="*/ 13 w 240"/>
              <a:gd name="T93" fmla="*/ 47 h 186"/>
              <a:gd name="T94" fmla="*/ 21 w 240"/>
              <a:gd name="T95" fmla="*/ 40 h 186"/>
              <a:gd name="T96" fmla="*/ 33 w 240"/>
              <a:gd name="T97" fmla="*/ 48 h 186"/>
              <a:gd name="T98" fmla="*/ 24 w 240"/>
              <a:gd name="T99" fmla="*/ 60 h 186"/>
              <a:gd name="T100" fmla="*/ 32 w 240"/>
              <a:gd name="T101" fmla="*/ 61 h 186"/>
              <a:gd name="T102" fmla="*/ 41 w 240"/>
              <a:gd name="T103" fmla="*/ 38 h 186"/>
              <a:gd name="T104" fmla="*/ 20 w 240"/>
              <a:gd name="T105" fmla="*/ 31 h 186"/>
              <a:gd name="T106" fmla="*/ 29 w 240"/>
              <a:gd name="T107" fmla="*/ 28 h 186"/>
              <a:gd name="T108" fmla="*/ 35 w 240"/>
              <a:gd name="T109" fmla="*/ 19 h 186"/>
              <a:gd name="T110" fmla="*/ 45 w 240"/>
              <a:gd name="T111" fmla="*/ 17 h 186"/>
              <a:gd name="T112" fmla="*/ 19 w 240"/>
              <a:gd name="T113" fmla="*/ 2 h 186"/>
              <a:gd name="T114" fmla="*/ 15 w 240"/>
              <a:gd name="T115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40" h="186">
                <a:moveTo>
                  <a:pt x="187" y="184"/>
                </a:moveTo>
                <a:cubicBezTo>
                  <a:pt x="185" y="184"/>
                  <a:pt x="183" y="185"/>
                  <a:pt x="182" y="186"/>
                </a:cubicBezTo>
                <a:cubicBezTo>
                  <a:pt x="186" y="186"/>
                  <a:pt x="186" y="186"/>
                  <a:pt x="186" y="186"/>
                </a:cubicBezTo>
                <a:cubicBezTo>
                  <a:pt x="187" y="185"/>
                  <a:pt x="187" y="185"/>
                  <a:pt x="187" y="184"/>
                </a:cubicBezTo>
                <a:moveTo>
                  <a:pt x="186" y="131"/>
                </a:moveTo>
                <a:cubicBezTo>
                  <a:pt x="186" y="131"/>
                  <a:pt x="185" y="131"/>
                  <a:pt x="185" y="131"/>
                </a:cubicBezTo>
                <a:cubicBezTo>
                  <a:pt x="186" y="131"/>
                  <a:pt x="186" y="131"/>
                  <a:pt x="186" y="131"/>
                </a:cubicBezTo>
                <a:cubicBezTo>
                  <a:pt x="186" y="131"/>
                  <a:pt x="186" y="131"/>
                  <a:pt x="186" y="131"/>
                </a:cubicBezTo>
                <a:cubicBezTo>
                  <a:pt x="186" y="131"/>
                  <a:pt x="186" y="131"/>
                  <a:pt x="186" y="131"/>
                </a:cubicBezTo>
                <a:cubicBezTo>
                  <a:pt x="186" y="131"/>
                  <a:pt x="186" y="131"/>
                  <a:pt x="186" y="131"/>
                </a:cubicBezTo>
                <a:cubicBezTo>
                  <a:pt x="186" y="131"/>
                  <a:pt x="186" y="131"/>
                  <a:pt x="186" y="131"/>
                </a:cubicBezTo>
                <a:cubicBezTo>
                  <a:pt x="186" y="131"/>
                  <a:pt x="186" y="131"/>
                  <a:pt x="186" y="131"/>
                </a:cubicBezTo>
                <a:moveTo>
                  <a:pt x="63" y="129"/>
                </a:moveTo>
                <a:cubicBezTo>
                  <a:pt x="64" y="130"/>
                  <a:pt x="65" y="132"/>
                  <a:pt x="64" y="134"/>
                </a:cubicBezTo>
                <a:cubicBezTo>
                  <a:pt x="63" y="140"/>
                  <a:pt x="56" y="140"/>
                  <a:pt x="48" y="141"/>
                </a:cubicBezTo>
                <a:cubicBezTo>
                  <a:pt x="47" y="141"/>
                  <a:pt x="45" y="141"/>
                  <a:pt x="43" y="142"/>
                </a:cubicBezTo>
                <a:cubicBezTo>
                  <a:pt x="51" y="143"/>
                  <a:pt x="58" y="144"/>
                  <a:pt x="57" y="149"/>
                </a:cubicBezTo>
                <a:cubicBezTo>
                  <a:pt x="56" y="152"/>
                  <a:pt x="56" y="154"/>
                  <a:pt x="55" y="157"/>
                </a:cubicBezTo>
                <a:cubicBezTo>
                  <a:pt x="54" y="158"/>
                  <a:pt x="54" y="159"/>
                  <a:pt x="53" y="160"/>
                </a:cubicBezTo>
                <a:cubicBezTo>
                  <a:pt x="54" y="159"/>
                  <a:pt x="55" y="158"/>
                  <a:pt x="55" y="157"/>
                </a:cubicBezTo>
                <a:cubicBezTo>
                  <a:pt x="58" y="152"/>
                  <a:pt x="61" y="150"/>
                  <a:pt x="65" y="150"/>
                </a:cubicBezTo>
                <a:cubicBezTo>
                  <a:pt x="66" y="150"/>
                  <a:pt x="67" y="150"/>
                  <a:pt x="68" y="151"/>
                </a:cubicBezTo>
                <a:cubicBezTo>
                  <a:pt x="75" y="152"/>
                  <a:pt x="75" y="155"/>
                  <a:pt x="69" y="164"/>
                </a:cubicBezTo>
                <a:cubicBezTo>
                  <a:pt x="69" y="165"/>
                  <a:pt x="70" y="165"/>
                  <a:pt x="70" y="165"/>
                </a:cubicBezTo>
                <a:cubicBezTo>
                  <a:pt x="70" y="165"/>
                  <a:pt x="71" y="165"/>
                  <a:pt x="71" y="165"/>
                </a:cubicBezTo>
                <a:cubicBezTo>
                  <a:pt x="78" y="160"/>
                  <a:pt x="82" y="158"/>
                  <a:pt x="88" y="158"/>
                </a:cubicBezTo>
                <a:cubicBezTo>
                  <a:pt x="92" y="158"/>
                  <a:pt x="96" y="159"/>
                  <a:pt x="103" y="160"/>
                </a:cubicBezTo>
                <a:cubicBezTo>
                  <a:pt x="104" y="161"/>
                  <a:pt x="105" y="161"/>
                  <a:pt x="106" y="161"/>
                </a:cubicBezTo>
                <a:cubicBezTo>
                  <a:pt x="109" y="161"/>
                  <a:pt x="111" y="160"/>
                  <a:pt x="113" y="158"/>
                </a:cubicBezTo>
                <a:cubicBezTo>
                  <a:pt x="116" y="156"/>
                  <a:pt x="120" y="154"/>
                  <a:pt x="125" y="154"/>
                </a:cubicBezTo>
                <a:cubicBezTo>
                  <a:pt x="126" y="154"/>
                  <a:pt x="127" y="154"/>
                  <a:pt x="128" y="154"/>
                </a:cubicBezTo>
                <a:cubicBezTo>
                  <a:pt x="133" y="155"/>
                  <a:pt x="137" y="157"/>
                  <a:pt x="138" y="160"/>
                </a:cubicBezTo>
                <a:cubicBezTo>
                  <a:pt x="139" y="162"/>
                  <a:pt x="139" y="164"/>
                  <a:pt x="135" y="166"/>
                </a:cubicBezTo>
                <a:cubicBezTo>
                  <a:pt x="109" y="174"/>
                  <a:pt x="109" y="174"/>
                  <a:pt x="109" y="174"/>
                </a:cubicBezTo>
                <a:cubicBezTo>
                  <a:pt x="109" y="174"/>
                  <a:pt x="110" y="175"/>
                  <a:pt x="110" y="175"/>
                </a:cubicBezTo>
                <a:cubicBezTo>
                  <a:pt x="166" y="183"/>
                  <a:pt x="166" y="183"/>
                  <a:pt x="166" y="183"/>
                </a:cubicBezTo>
                <a:cubicBezTo>
                  <a:pt x="166" y="182"/>
                  <a:pt x="163" y="180"/>
                  <a:pt x="168" y="179"/>
                </a:cubicBezTo>
                <a:cubicBezTo>
                  <a:pt x="174" y="178"/>
                  <a:pt x="179" y="174"/>
                  <a:pt x="186" y="174"/>
                </a:cubicBezTo>
                <a:cubicBezTo>
                  <a:pt x="187" y="174"/>
                  <a:pt x="189" y="174"/>
                  <a:pt x="190" y="175"/>
                </a:cubicBezTo>
                <a:cubicBezTo>
                  <a:pt x="191" y="174"/>
                  <a:pt x="191" y="173"/>
                  <a:pt x="191" y="172"/>
                </a:cubicBezTo>
                <a:cubicBezTo>
                  <a:pt x="189" y="172"/>
                  <a:pt x="187" y="173"/>
                  <a:pt x="185" y="173"/>
                </a:cubicBezTo>
                <a:cubicBezTo>
                  <a:pt x="183" y="173"/>
                  <a:pt x="182" y="173"/>
                  <a:pt x="181" y="173"/>
                </a:cubicBezTo>
                <a:cubicBezTo>
                  <a:pt x="172" y="173"/>
                  <a:pt x="168" y="170"/>
                  <a:pt x="170" y="164"/>
                </a:cubicBezTo>
                <a:cubicBezTo>
                  <a:pt x="171" y="162"/>
                  <a:pt x="171" y="160"/>
                  <a:pt x="170" y="158"/>
                </a:cubicBezTo>
                <a:cubicBezTo>
                  <a:pt x="63" y="129"/>
                  <a:pt x="63" y="129"/>
                  <a:pt x="63" y="129"/>
                </a:cubicBezTo>
                <a:moveTo>
                  <a:pt x="185" y="52"/>
                </a:moveTo>
                <a:cubicBezTo>
                  <a:pt x="183" y="52"/>
                  <a:pt x="182" y="52"/>
                  <a:pt x="180" y="52"/>
                </a:cubicBezTo>
                <a:cubicBezTo>
                  <a:pt x="179" y="53"/>
                  <a:pt x="178" y="53"/>
                  <a:pt x="177" y="53"/>
                </a:cubicBezTo>
                <a:cubicBezTo>
                  <a:pt x="209" y="79"/>
                  <a:pt x="209" y="79"/>
                  <a:pt x="209" y="79"/>
                </a:cubicBezTo>
                <a:cubicBezTo>
                  <a:pt x="209" y="79"/>
                  <a:pt x="210" y="79"/>
                  <a:pt x="210" y="79"/>
                </a:cubicBezTo>
                <a:cubicBezTo>
                  <a:pt x="220" y="80"/>
                  <a:pt x="230" y="81"/>
                  <a:pt x="232" y="89"/>
                </a:cubicBezTo>
                <a:cubicBezTo>
                  <a:pt x="240" y="85"/>
                  <a:pt x="240" y="80"/>
                  <a:pt x="239" y="76"/>
                </a:cubicBezTo>
                <a:cubicBezTo>
                  <a:pt x="239" y="74"/>
                  <a:pt x="238" y="74"/>
                  <a:pt x="237" y="74"/>
                </a:cubicBezTo>
                <a:cubicBezTo>
                  <a:pt x="236" y="74"/>
                  <a:pt x="235" y="74"/>
                  <a:pt x="233" y="75"/>
                </a:cubicBezTo>
                <a:cubicBezTo>
                  <a:pt x="228" y="77"/>
                  <a:pt x="224" y="78"/>
                  <a:pt x="222" y="78"/>
                </a:cubicBezTo>
                <a:cubicBezTo>
                  <a:pt x="218" y="78"/>
                  <a:pt x="215" y="75"/>
                  <a:pt x="213" y="70"/>
                </a:cubicBezTo>
                <a:cubicBezTo>
                  <a:pt x="210" y="64"/>
                  <a:pt x="203" y="59"/>
                  <a:pt x="196" y="55"/>
                </a:cubicBezTo>
                <a:cubicBezTo>
                  <a:pt x="193" y="53"/>
                  <a:pt x="189" y="52"/>
                  <a:pt x="185" y="52"/>
                </a:cubicBezTo>
                <a:moveTo>
                  <a:pt x="79" y="38"/>
                </a:moveTo>
                <a:cubicBezTo>
                  <a:pt x="79" y="38"/>
                  <a:pt x="78" y="38"/>
                  <a:pt x="78" y="38"/>
                </a:cubicBezTo>
                <a:cubicBezTo>
                  <a:pt x="77" y="40"/>
                  <a:pt x="74" y="41"/>
                  <a:pt x="71" y="42"/>
                </a:cubicBezTo>
                <a:cubicBezTo>
                  <a:pt x="64" y="44"/>
                  <a:pt x="60" y="46"/>
                  <a:pt x="59" y="51"/>
                </a:cubicBezTo>
                <a:cubicBezTo>
                  <a:pt x="58" y="54"/>
                  <a:pt x="55" y="56"/>
                  <a:pt x="49" y="57"/>
                </a:cubicBezTo>
                <a:cubicBezTo>
                  <a:pt x="45" y="58"/>
                  <a:pt x="41" y="59"/>
                  <a:pt x="40" y="62"/>
                </a:cubicBezTo>
                <a:cubicBezTo>
                  <a:pt x="40" y="63"/>
                  <a:pt x="39" y="64"/>
                  <a:pt x="37" y="65"/>
                </a:cubicBezTo>
                <a:cubicBezTo>
                  <a:pt x="177" y="127"/>
                  <a:pt x="177" y="127"/>
                  <a:pt x="177" y="127"/>
                </a:cubicBezTo>
                <a:cubicBezTo>
                  <a:pt x="176" y="123"/>
                  <a:pt x="171" y="121"/>
                  <a:pt x="167" y="119"/>
                </a:cubicBezTo>
                <a:cubicBezTo>
                  <a:pt x="158" y="115"/>
                  <a:pt x="156" y="105"/>
                  <a:pt x="162" y="99"/>
                </a:cubicBezTo>
                <a:cubicBezTo>
                  <a:pt x="166" y="96"/>
                  <a:pt x="166" y="93"/>
                  <a:pt x="160" y="90"/>
                </a:cubicBezTo>
                <a:cubicBezTo>
                  <a:pt x="155" y="87"/>
                  <a:pt x="150" y="84"/>
                  <a:pt x="149" y="80"/>
                </a:cubicBezTo>
                <a:cubicBezTo>
                  <a:pt x="79" y="38"/>
                  <a:pt x="79" y="38"/>
                  <a:pt x="79" y="38"/>
                </a:cubicBezTo>
                <a:moveTo>
                  <a:pt x="16" y="25"/>
                </a:moveTo>
                <a:cubicBezTo>
                  <a:pt x="16" y="25"/>
                  <a:pt x="16" y="25"/>
                  <a:pt x="16" y="25"/>
                </a:cubicBezTo>
                <a:cubicBezTo>
                  <a:pt x="12" y="25"/>
                  <a:pt x="10" y="23"/>
                  <a:pt x="11" y="21"/>
                </a:cubicBezTo>
                <a:cubicBezTo>
                  <a:pt x="11" y="20"/>
                  <a:pt x="12" y="19"/>
                  <a:pt x="13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7" y="19"/>
                  <a:pt x="20" y="20"/>
                  <a:pt x="20" y="22"/>
                </a:cubicBezTo>
                <a:cubicBezTo>
                  <a:pt x="20" y="24"/>
                  <a:pt x="19" y="25"/>
                  <a:pt x="16" y="25"/>
                </a:cubicBezTo>
                <a:moveTo>
                  <a:pt x="15" y="15"/>
                </a:moveTo>
                <a:cubicBezTo>
                  <a:pt x="14" y="15"/>
                  <a:pt x="13" y="14"/>
                  <a:pt x="13" y="14"/>
                </a:cubicBezTo>
                <a:cubicBezTo>
                  <a:pt x="14" y="13"/>
                  <a:pt x="14" y="13"/>
                  <a:pt x="14" y="13"/>
                </a:cubicBezTo>
                <a:cubicBezTo>
                  <a:pt x="15" y="13"/>
                  <a:pt x="15" y="14"/>
                  <a:pt x="16" y="14"/>
                </a:cubicBezTo>
                <a:cubicBezTo>
                  <a:pt x="15" y="15"/>
                  <a:pt x="15" y="15"/>
                  <a:pt x="15" y="15"/>
                </a:cubicBezTo>
                <a:moveTo>
                  <a:pt x="15" y="0"/>
                </a:moveTo>
                <a:cubicBezTo>
                  <a:pt x="14" y="0"/>
                  <a:pt x="13" y="0"/>
                  <a:pt x="13" y="0"/>
                </a:cubicBezTo>
                <a:cubicBezTo>
                  <a:pt x="10" y="1"/>
                  <a:pt x="13" y="3"/>
                  <a:pt x="14" y="4"/>
                </a:cubicBezTo>
                <a:cubicBezTo>
                  <a:pt x="17" y="8"/>
                  <a:pt x="16" y="11"/>
                  <a:pt x="9" y="13"/>
                </a:cubicBezTo>
                <a:cubicBezTo>
                  <a:pt x="0" y="17"/>
                  <a:pt x="0" y="19"/>
                  <a:pt x="8" y="24"/>
                </a:cubicBezTo>
                <a:cubicBezTo>
                  <a:pt x="13" y="27"/>
                  <a:pt x="16" y="30"/>
                  <a:pt x="18" y="34"/>
                </a:cubicBezTo>
                <a:cubicBezTo>
                  <a:pt x="20" y="38"/>
                  <a:pt x="18" y="40"/>
                  <a:pt x="14" y="42"/>
                </a:cubicBezTo>
                <a:cubicBezTo>
                  <a:pt x="12" y="43"/>
                  <a:pt x="9" y="43"/>
                  <a:pt x="7" y="44"/>
                </a:cubicBezTo>
                <a:cubicBezTo>
                  <a:pt x="5" y="45"/>
                  <a:pt x="5" y="47"/>
                  <a:pt x="7" y="48"/>
                </a:cubicBezTo>
                <a:cubicBezTo>
                  <a:pt x="8" y="48"/>
                  <a:pt x="9" y="48"/>
                  <a:pt x="9" y="48"/>
                </a:cubicBezTo>
                <a:cubicBezTo>
                  <a:pt x="11" y="48"/>
                  <a:pt x="12" y="48"/>
                  <a:pt x="13" y="47"/>
                </a:cubicBezTo>
                <a:cubicBezTo>
                  <a:pt x="13" y="46"/>
                  <a:pt x="14" y="46"/>
                  <a:pt x="14" y="45"/>
                </a:cubicBezTo>
                <a:cubicBezTo>
                  <a:pt x="14" y="43"/>
                  <a:pt x="15" y="40"/>
                  <a:pt x="21" y="40"/>
                </a:cubicBezTo>
                <a:cubicBezTo>
                  <a:pt x="21" y="40"/>
                  <a:pt x="22" y="40"/>
                  <a:pt x="23" y="40"/>
                </a:cubicBezTo>
                <a:cubicBezTo>
                  <a:pt x="30" y="41"/>
                  <a:pt x="33" y="44"/>
                  <a:pt x="33" y="48"/>
                </a:cubicBezTo>
                <a:cubicBezTo>
                  <a:pt x="34" y="52"/>
                  <a:pt x="32" y="56"/>
                  <a:pt x="26" y="59"/>
                </a:cubicBezTo>
                <a:cubicBezTo>
                  <a:pt x="25" y="59"/>
                  <a:pt x="25" y="59"/>
                  <a:pt x="24" y="60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30" y="61"/>
                  <a:pt x="32" y="61"/>
                </a:cubicBezTo>
                <a:cubicBezTo>
                  <a:pt x="35" y="60"/>
                  <a:pt x="37" y="58"/>
                  <a:pt x="36" y="56"/>
                </a:cubicBezTo>
                <a:cubicBezTo>
                  <a:pt x="35" y="50"/>
                  <a:pt x="39" y="44"/>
                  <a:pt x="41" y="38"/>
                </a:cubicBezTo>
                <a:cubicBezTo>
                  <a:pt x="38" y="36"/>
                  <a:pt x="33" y="36"/>
                  <a:pt x="29" y="36"/>
                </a:cubicBezTo>
                <a:cubicBezTo>
                  <a:pt x="23" y="35"/>
                  <a:pt x="20" y="33"/>
                  <a:pt x="20" y="31"/>
                </a:cubicBezTo>
                <a:cubicBezTo>
                  <a:pt x="21" y="28"/>
                  <a:pt x="24" y="28"/>
                  <a:pt x="27" y="28"/>
                </a:cubicBezTo>
                <a:cubicBezTo>
                  <a:pt x="28" y="28"/>
                  <a:pt x="29" y="28"/>
                  <a:pt x="29" y="28"/>
                </a:cubicBezTo>
                <a:cubicBezTo>
                  <a:pt x="37" y="28"/>
                  <a:pt x="38" y="27"/>
                  <a:pt x="36" y="24"/>
                </a:cubicBezTo>
                <a:cubicBezTo>
                  <a:pt x="36" y="22"/>
                  <a:pt x="33" y="21"/>
                  <a:pt x="35" y="19"/>
                </a:cubicBezTo>
                <a:cubicBezTo>
                  <a:pt x="37" y="18"/>
                  <a:pt x="40" y="18"/>
                  <a:pt x="42" y="18"/>
                </a:cubicBezTo>
                <a:cubicBezTo>
                  <a:pt x="43" y="18"/>
                  <a:pt x="44" y="18"/>
                  <a:pt x="45" y="17"/>
                </a:cubicBezTo>
                <a:cubicBezTo>
                  <a:pt x="24" y="5"/>
                  <a:pt x="24" y="5"/>
                  <a:pt x="24" y="5"/>
                </a:cubicBezTo>
                <a:cubicBezTo>
                  <a:pt x="22" y="5"/>
                  <a:pt x="20" y="4"/>
                  <a:pt x="19" y="2"/>
                </a:cubicBezTo>
                <a:cubicBezTo>
                  <a:pt x="18" y="2"/>
                  <a:pt x="18" y="2"/>
                  <a:pt x="17" y="1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E4D9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1" name="Freeform 97"/>
          <p:cNvSpPr>
            <a:spLocks noEditPoints="1"/>
          </p:cNvSpPr>
          <p:nvPr/>
        </p:nvSpPr>
        <p:spPr bwMode="auto">
          <a:xfrm>
            <a:off x="1073150" y="1031875"/>
            <a:ext cx="2736850" cy="1497013"/>
          </a:xfrm>
          <a:custGeom>
            <a:avLst/>
            <a:gdLst>
              <a:gd name="T0" fmla="*/ 0 w 194"/>
              <a:gd name="T1" fmla="*/ 16 h 106"/>
              <a:gd name="T2" fmla="*/ 2 w 194"/>
              <a:gd name="T3" fmla="*/ 17 h 106"/>
              <a:gd name="T4" fmla="*/ 0 w 194"/>
              <a:gd name="T5" fmla="*/ 16 h 106"/>
              <a:gd name="T6" fmla="*/ 48 w 194"/>
              <a:gd name="T7" fmla="*/ 18 h 106"/>
              <a:gd name="T8" fmla="*/ 46 w 194"/>
              <a:gd name="T9" fmla="*/ 17 h 106"/>
              <a:gd name="T10" fmla="*/ 49 w 194"/>
              <a:gd name="T11" fmla="*/ 15 h 106"/>
              <a:gd name="T12" fmla="*/ 49 w 194"/>
              <a:gd name="T13" fmla="*/ 15 h 106"/>
              <a:gd name="T14" fmla="*/ 51 w 194"/>
              <a:gd name="T15" fmla="*/ 16 h 106"/>
              <a:gd name="T16" fmla="*/ 48 w 194"/>
              <a:gd name="T17" fmla="*/ 18 h 106"/>
              <a:gd name="T18" fmla="*/ 48 w 194"/>
              <a:gd name="T19" fmla="*/ 18 h 106"/>
              <a:gd name="T20" fmla="*/ 45 w 194"/>
              <a:gd name="T21" fmla="*/ 0 h 106"/>
              <a:gd name="T22" fmla="*/ 40 w 194"/>
              <a:gd name="T23" fmla="*/ 1 h 106"/>
              <a:gd name="T24" fmla="*/ 32 w 194"/>
              <a:gd name="T25" fmla="*/ 5 h 106"/>
              <a:gd name="T26" fmla="*/ 26 w 194"/>
              <a:gd name="T27" fmla="*/ 12 h 106"/>
              <a:gd name="T28" fmla="*/ 22 w 194"/>
              <a:gd name="T29" fmla="*/ 21 h 106"/>
              <a:gd name="T30" fmla="*/ 15 w 194"/>
              <a:gd name="T31" fmla="*/ 22 h 106"/>
              <a:gd name="T32" fmla="*/ 9 w 194"/>
              <a:gd name="T33" fmla="*/ 21 h 106"/>
              <a:gd name="T34" fmla="*/ 30 w 194"/>
              <a:gd name="T35" fmla="*/ 33 h 106"/>
              <a:gd name="T36" fmla="*/ 33 w 194"/>
              <a:gd name="T37" fmla="*/ 32 h 106"/>
              <a:gd name="T38" fmla="*/ 32 w 194"/>
              <a:gd name="T39" fmla="*/ 31 h 106"/>
              <a:gd name="T40" fmla="*/ 28 w 194"/>
              <a:gd name="T41" fmla="*/ 25 h 106"/>
              <a:gd name="T42" fmla="*/ 38 w 194"/>
              <a:gd name="T43" fmla="*/ 20 h 106"/>
              <a:gd name="T44" fmla="*/ 39 w 194"/>
              <a:gd name="T45" fmla="*/ 20 h 106"/>
              <a:gd name="T46" fmla="*/ 46 w 194"/>
              <a:gd name="T47" fmla="*/ 21 h 106"/>
              <a:gd name="T48" fmla="*/ 56 w 194"/>
              <a:gd name="T49" fmla="*/ 22 h 106"/>
              <a:gd name="T50" fmla="*/ 63 w 194"/>
              <a:gd name="T51" fmla="*/ 21 h 106"/>
              <a:gd name="T52" fmla="*/ 66 w 194"/>
              <a:gd name="T53" fmla="*/ 21 h 106"/>
              <a:gd name="T54" fmla="*/ 71 w 194"/>
              <a:gd name="T55" fmla="*/ 23 h 106"/>
              <a:gd name="T56" fmla="*/ 76 w 194"/>
              <a:gd name="T57" fmla="*/ 32 h 106"/>
              <a:gd name="T58" fmla="*/ 67 w 194"/>
              <a:gd name="T59" fmla="*/ 42 h 106"/>
              <a:gd name="T60" fmla="*/ 65 w 194"/>
              <a:gd name="T61" fmla="*/ 47 h 106"/>
              <a:gd name="T62" fmla="*/ 64 w 194"/>
              <a:gd name="T63" fmla="*/ 54 h 106"/>
              <a:gd name="T64" fmla="*/ 134 w 194"/>
              <a:gd name="T65" fmla="*/ 96 h 106"/>
              <a:gd name="T66" fmla="*/ 136 w 194"/>
              <a:gd name="T67" fmla="*/ 87 h 106"/>
              <a:gd name="T68" fmla="*/ 147 w 194"/>
              <a:gd name="T69" fmla="*/ 81 h 106"/>
              <a:gd name="T70" fmla="*/ 158 w 194"/>
              <a:gd name="T71" fmla="*/ 84 h 106"/>
              <a:gd name="T72" fmla="*/ 171 w 194"/>
              <a:gd name="T73" fmla="*/ 99 h 106"/>
              <a:gd name="T74" fmla="*/ 178 w 194"/>
              <a:gd name="T75" fmla="*/ 106 h 106"/>
              <a:gd name="T76" fmla="*/ 193 w 194"/>
              <a:gd name="T77" fmla="*/ 95 h 106"/>
              <a:gd name="T78" fmla="*/ 194 w 194"/>
              <a:gd name="T79" fmla="*/ 95 h 106"/>
              <a:gd name="T80" fmla="*/ 162 w 194"/>
              <a:gd name="T81" fmla="*/ 69 h 106"/>
              <a:gd name="T82" fmla="*/ 161 w 194"/>
              <a:gd name="T83" fmla="*/ 69 h 106"/>
              <a:gd name="T84" fmla="*/ 158 w 194"/>
              <a:gd name="T85" fmla="*/ 68 h 106"/>
              <a:gd name="T86" fmla="*/ 149 w 194"/>
              <a:gd name="T87" fmla="*/ 66 h 106"/>
              <a:gd name="T88" fmla="*/ 140 w 194"/>
              <a:gd name="T89" fmla="*/ 70 h 106"/>
              <a:gd name="T90" fmla="*/ 132 w 194"/>
              <a:gd name="T91" fmla="*/ 72 h 106"/>
              <a:gd name="T92" fmla="*/ 128 w 194"/>
              <a:gd name="T93" fmla="*/ 71 h 106"/>
              <a:gd name="T94" fmla="*/ 101 w 194"/>
              <a:gd name="T95" fmla="*/ 63 h 106"/>
              <a:gd name="T96" fmla="*/ 100 w 194"/>
              <a:gd name="T97" fmla="*/ 56 h 106"/>
              <a:gd name="T98" fmla="*/ 95 w 194"/>
              <a:gd name="T99" fmla="*/ 49 h 106"/>
              <a:gd name="T100" fmla="*/ 89 w 194"/>
              <a:gd name="T101" fmla="*/ 35 h 106"/>
              <a:gd name="T102" fmla="*/ 88 w 194"/>
              <a:gd name="T103" fmla="*/ 29 h 106"/>
              <a:gd name="T104" fmla="*/ 86 w 194"/>
              <a:gd name="T105" fmla="*/ 16 h 106"/>
              <a:gd name="T106" fmla="*/ 82 w 194"/>
              <a:gd name="T107" fmla="*/ 7 h 106"/>
              <a:gd name="T108" fmla="*/ 74 w 194"/>
              <a:gd name="T109" fmla="*/ 4 h 106"/>
              <a:gd name="T110" fmla="*/ 69 w 194"/>
              <a:gd name="T111" fmla="*/ 5 h 106"/>
              <a:gd name="T112" fmla="*/ 63 w 194"/>
              <a:gd name="T113" fmla="*/ 6 h 106"/>
              <a:gd name="T114" fmla="*/ 51 w 194"/>
              <a:gd name="T115" fmla="*/ 2 h 106"/>
              <a:gd name="T116" fmla="*/ 45 w 194"/>
              <a:gd name="T117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4" h="106">
                <a:moveTo>
                  <a:pt x="0" y="16"/>
                </a:move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1" y="16"/>
                  <a:pt x="0" y="16"/>
                </a:cubicBezTo>
                <a:moveTo>
                  <a:pt x="48" y="18"/>
                </a:moveTo>
                <a:cubicBezTo>
                  <a:pt x="47" y="18"/>
                  <a:pt x="46" y="17"/>
                  <a:pt x="46" y="17"/>
                </a:cubicBezTo>
                <a:cubicBezTo>
                  <a:pt x="46" y="16"/>
                  <a:pt x="47" y="15"/>
                  <a:pt x="49" y="15"/>
                </a:cubicBezTo>
                <a:cubicBezTo>
                  <a:pt x="49" y="15"/>
                  <a:pt x="49" y="15"/>
                  <a:pt x="49" y="15"/>
                </a:cubicBezTo>
                <a:cubicBezTo>
                  <a:pt x="50" y="15"/>
                  <a:pt x="51" y="15"/>
                  <a:pt x="51" y="16"/>
                </a:cubicBezTo>
                <a:cubicBezTo>
                  <a:pt x="51" y="17"/>
                  <a:pt x="50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moveTo>
                  <a:pt x="45" y="0"/>
                </a:moveTo>
                <a:cubicBezTo>
                  <a:pt x="44" y="0"/>
                  <a:pt x="42" y="0"/>
                  <a:pt x="40" y="1"/>
                </a:cubicBezTo>
                <a:cubicBezTo>
                  <a:pt x="38" y="3"/>
                  <a:pt x="34" y="3"/>
                  <a:pt x="32" y="5"/>
                </a:cubicBezTo>
                <a:cubicBezTo>
                  <a:pt x="27" y="6"/>
                  <a:pt x="24" y="9"/>
                  <a:pt x="26" y="12"/>
                </a:cubicBezTo>
                <a:cubicBezTo>
                  <a:pt x="28" y="16"/>
                  <a:pt x="29" y="19"/>
                  <a:pt x="22" y="21"/>
                </a:cubicBezTo>
                <a:cubicBezTo>
                  <a:pt x="19" y="21"/>
                  <a:pt x="17" y="22"/>
                  <a:pt x="15" y="22"/>
                </a:cubicBezTo>
                <a:cubicBezTo>
                  <a:pt x="13" y="22"/>
                  <a:pt x="11" y="22"/>
                  <a:pt x="9" y="21"/>
                </a:cubicBezTo>
                <a:cubicBezTo>
                  <a:pt x="30" y="33"/>
                  <a:pt x="30" y="33"/>
                  <a:pt x="30" y="33"/>
                </a:cubicBezTo>
                <a:cubicBezTo>
                  <a:pt x="31" y="33"/>
                  <a:pt x="32" y="33"/>
                  <a:pt x="33" y="32"/>
                </a:cubicBezTo>
                <a:cubicBezTo>
                  <a:pt x="34" y="31"/>
                  <a:pt x="33" y="31"/>
                  <a:pt x="32" y="31"/>
                </a:cubicBezTo>
                <a:cubicBezTo>
                  <a:pt x="28" y="29"/>
                  <a:pt x="26" y="27"/>
                  <a:pt x="28" y="25"/>
                </a:cubicBezTo>
                <a:cubicBezTo>
                  <a:pt x="29" y="22"/>
                  <a:pt x="33" y="21"/>
                  <a:pt x="38" y="20"/>
                </a:cubicBezTo>
                <a:cubicBezTo>
                  <a:pt x="38" y="20"/>
                  <a:pt x="39" y="20"/>
                  <a:pt x="39" y="20"/>
                </a:cubicBezTo>
                <a:cubicBezTo>
                  <a:pt x="41" y="20"/>
                  <a:pt x="44" y="21"/>
                  <a:pt x="46" y="21"/>
                </a:cubicBezTo>
                <a:cubicBezTo>
                  <a:pt x="49" y="22"/>
                  <a:pt x="53" y="22"/>
                  <a:pt x="56" y="22"/>
                </a:cubicBezTo>
                <a:cubicBezTo>
                  <a:pt x="58" y="22"/>
                  <a:pt x="61" y="22"/>
                  <a:pt x="63" y="21"/>
                </a:cubicBezTo>
                <a:cubicBezTo>
                  <a:pt x="64" y="21"/>
                  <a:pt x="65" y="21"/>
                  <a:pt x="66" y="21"/>
                </a:cubicBezTo>
                <a:cubicBezTo>
                  <a:pt x="68" y="21"/>
                  <a:pt x="70" y="22"/>
                  <a:pt x="71" y="23"/>
                </a:cubicBezTo>
                <a:cubicBezTo>
                  <a:pt x="73" y="26"/>
                  <a:pt x="76" y="29"/>
                  <a:pt x="76" y="32"/>
                </a:cubicBezTo>
                <a:cubicBezTo>
                  <a:pt x="76" y="36"/>
                  <a:pt x="77" y="40"/>
                  <a:pt x="67" y="42"/>
                </a:cubicBezTo>
                <a:cubicBezTo>
                  <a:pt x="63" y="42"/>
                  <a:pt x="60" y="44"/>
                  <a:pt x="65" y="47"/>
                </a:cubicBezTo>
                <a:cubicBezTo>
                  <a:pt x="69" y="49"/>
                  <a:pt x="66" y="52"/>
                  <a:pt x="64" y="54"/>
                </a:cubicBezTo>
                <a:cubicBezTo>
                  <a:pt x="134" y="96"/>
                  <a:pt x="134" y="96"/>
                  <a:pt x="134" y="96"/>
                </a:cubicBezTo>
                <a:cubicBezTo>
                  <a:pt x="133" y="93"/>
                  <a:pt x="133" y="90"/>
                  <a:pt x="136" y="87"/>
                </a:cubicBezTo>
                <a:cubicBezTo>
                  <a:pt x="139" y="83"/>
                  <a:pt x="143" y="81"/>
                  <a:pt x="147" y="81"/>
                </a:cubicBezTo>
                <a:cubicBezTo>
                  <a:pt x="150" y="81"/>
                  <a:pt x="154" y="82"/>
                  <a:pt x="158" y="84"/>
                </a:cubicBezTo>
                <a:cubicBezTo>
                  <a:pt x="166" y="88"/>
                  <a:pt x="172" y="92"/>
                  <a:pt x="171" y="99"/>
                </a:cubicBezTo>
                <a:cubicBezTo>
                  <a:pt x="171" y="101"/>
                  <a:pt x="172" y="104"/>
                  <a:pt x="178" y="106"/>
                </a:cubicBezTo>
                <a:cubicBezTo>
                  <a:pt x="181" y="101"/>
                  <a:pt x="183" y="95"/>
                  <a:pt x="193" y="95"/>
                </a:cubicBezTo>
                <a:cubicBezTo>
                  <a:pt x="193" y="95"/>
                  <a:pt x="194" y="95"/>
                  <a:pt x="194" y="95"/>
                </a:cubicBezTo>
                <a:cubicBezTo>
                  <a:pt x="162" y="69"/>
                  <a:pt x="162" y="69"/>
                  <a:pt x="162" y="69"/>
                </a:cubicBezTo>
                <a:cubicBezTo>
                  <a:pt x="162" y="69"/>
                  <a:pt x="162" y="69"/>
                  <a:pt x="161" y="69"/>
                </a:cubicBezTo>
                <a:cubicBezTo>
                  <a:pt x="160" y="69"/>
                  <a:pt x="159" y="69"/>
                  <a:pt x="158" y="68"/>
                </a:cubicBezTo>
                <a:cubicBezTo>
                  <a:pt x="155" y="67"/>
                  <a:pt x="152" y="66"/>
                  <a:pt x="149" y="66"/>
                </a:cubicBezTo>
                <a:cubicBezTo>
                  <a:pt x="146" y="66"/>
                  <a:pt x="143" y="67"/>
                  <a:pt x="140" y="70"/>
                </a:cubicBezTo>
                <a:cubicBezTo>
                  <a:pt x="138" y="71"/>
                  <a:pt x="135" y="72"/>
                  <a:pt x="132" y="72"/>
                </a:cubicBezTo>
                <a:cubicBezTo>
                  <a:pt x="131" y="72"/>
                  <a:pt x="129" y="71"/>
                  <a:pt x="128" y="71"/>
                </a:cubicBezTo>
                <a:cubicBezTo>
                  <a:pt x="118" y="70"/>
                  <a:pt x="110" y="66"/>
                  <a:pt x="101" y="63"/>
                </a:cubicBezTo>
                <a:cubicBezTo>
                  <a:pt x="97" y="62"/>
                  <a:pt x="98" y="59"/>
                  <a:pt x="100" y="56"/>
                </a:cubicBezTo>
                <a:cubicBezTo>
                  <a:pt x="102" y="53"/>
                  <a:pt x="101" y="51"/>
                  <a:pt x="95" y="49"/>
                </a:cubicBezTo>
                <a:cubicBezTo>
                  <a:pt x="87" y="45"/>
                  <a:pt x="86" y="40"/>
                  <a:pt x="89" y="35"/>
                </a:cubicBezTo>
                <a:cubicBezTo>
                  <a:pt x="91" y="33"/>
                  <a:pt x="91" y="31"/>
                  <a:pt x="88" y="29"/>
                </a:cubicBezTo>
                <a:cubicBezTo>
                  <a:pt x="81" y="25"/>
                  <a:pt x="85" y="21"/>
                  <a:pt x="86" y="16"/>
                </a:cubicBezTo>
                <a:cubicBezTo>
                  <a:pt x="86" y="13"/>
                  <a:pt x="86" y="10"/>
                  <a:pt x="82" y="7"/>
                </a:cubicBezTo>
                <a:cubicBezTo>
                  <a:pt x="79" y="5"/>
                  <a:pt x="77" y="4"/>
                  <a:pt x="74" y="4"/>
                </a:cubicBezTo>
                <a:cubicBezTo>
                  <a:pt x="72" y="4"/>
                  <a:pt x="71" y="4"/>
                  <a:pt x="69" y="5"/>
                </a:cubicBezTo>
                <a:cubicBezTo>
                  <a:pt x="67" y="5"/>
                  <a:pt x="65" y="6"/>
                  <a:pt x="63" y="6"/>
                </a:cubicBezTo>
                <a:cubicBezTo>
                  <a:pt x="58" y="6"/>
                  <a:pt x="54" y="4"/>
                  <a:pt x="51" y="2"/>
                </a:cubicBezTo>
                <a:cubicBezTo>
                  <a:pt x="49" y="0"/>
                  <a:pt x="47" y="0"/>
                  <a:pt x="45" y="0"/>
                </a:cubicBezTo>
              </a:path>
            </a:pathLst>
          </a:custGeom>
          <a:solidFill>
            <a:srgbClr val="E24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2" name="Freeform 98"/>
          <p:cNvSpPr>
            <a:spLocks noEditPoints="1"/>
          </p:cNvSpPr>
          <p:nvPr/>
        </p:nvSpPr>
        <p:spPr bwMode="auto">
          <a:xfrm>
            <a:off x="1001713" y="2105025"/>
            <a:ext cx="2540000" cy="1385888"/>
          </a:xfrm>
          <a:custGeom>
            <a:avLst/>
            <a:gdLst>
              <a:gd name="T0" fmla="*/ 47 w 180"/>
              <a:gd name="T1" fmla="*/ 63 h 98"/>
              <a:gd name="T2" fmla="*/ 47 w 180"/>
              <a:gd name="T3" fmla="*/ 63 h 98"/>
              <a:gd name="T4" fmla="*/ 43 w 180"/>
              <a:gd name="T5" fmla="*/ 58 h 98"/>
              <a:gd name="T6" fmla="*/ 49 w 180"/>
              <a:gd name="T7" fmla="*/ 49 h 98"/>
              <a:gd name="T8" fmla="*/ 54 w 180"/>
              <a:gd name="T9" fmla="*/ 46 h 98"/>
              <a:gd name="T10" fmla="*/ 57 w 180"/>
              <a:gd name="T11" fmla="*/ 46 h 98"/>
              <a:gd name="T12" fmla="*/ 59 w 180"/>
              <a:gd name="T13" fmla="*/ 51 h 98"/>
              <a:gd name="T14" fmla="*/ 51 w 180"/>
              <a:gd name="T15" fmla="*/ 62 h 98"/>
              <a:gd name="T16" fmla="*/ 47 w 180"/>
              <a:gd name="T17" fmla="*/ 63 h 98"/>
              <a:gd name="T18" fmla="*/ 31 w 180"/>
              <a:gd name="T19" fmla="*/ 39 h 98"/>
              <a:gd name="T20" fmla="*/ 19 w 180"/>
              <a:gd name="T21" fmla="*/ 34 h 98"/>
              <a:gd name="T22" fmla="*/ 18 w 180"/>
              <a:gd name="T23" fmla="*/ 28 h 98"/>
              <a:gd name="T24" fmla="*/ 26 w 180"/>
              <a:gd name="T25" fmla="*/ 25 h 98"/>
              <a:gd name="T26" fmla="*/ 28 w 180"/>
              <a:gd name="T27" fmla="*/ 25 h 98"/>
              <a:gd name="T28" fmla="*/ 34 w 180"/>
              <a:gd name="T29" fmla="*/ 31 h 98"/>
              <a:gd name="T30" fmla="*/ 34 w 180"/>
              <a:gd name="T31" fmla="*/ 36 h 98"/>
              <a:gd name="T32" fmla="*/ 31 w 180"/>
              <a:gd name="T33" fmla="*/ 39 h 98"/>
              <a:gd name="T34" fmla="*/ 14 w 180"/>
              <a:gd name="T35" fmla="*/ 0 h 98"/>
              <a:gd name="T36" fmla="*/ 9 w 180"/>
              <a:gd name="T37" fmla="*/ 9 h 98"/>
              <a:gd name="T38" fmla="*/ 4 w 180"/>
              <a:gd name="T39" fmla="*/ 27 h 98"/>
              <a:gd name="T40" fmla="*/ 8 w 180"/>
              <a:gd name="T41" fmla="*/ 33 h 98"/>
              <a:gd name="T42" fmla="*/ 23 w 180"/>
              <a:gd name="T43" fmla="*/ 46 h 98"/>
              <a:gd name="T44" fmla="*/ 42 w 180"/>
              <a:gd name="T45" fmla="*/ 64 h 98"/>
              <a:gd name="T46" fmla="*/ 53 w 180"/>
              <a:gd name="T47" fmla="*/ 69 h 98"/>
              <a:gd name="T48" fmla="*/ 160 w 180"/>
              <a:gd name="T49" fmla="*/ 98 h 98"/>
              <a:gd name="T50" fmla="*/ 159 w 180"/>
              <a:gd name="T51" fmla="*/ 96 h 98"/>
              <a:gd name="T52" fmla="*/ 167 w 180"/>
              <a:gd name="T53" fmla="*/ 85 h 98"/>
              <a:gd name="T54" fmla="*/ 176 w 180"/>
              <a:gd name="T55" fmla="*/ 71 h 98"/>
              <a:gd name="T56" fmla="*/ 176 w 180"/>
              <a:gd name="T57" fmla="*/ 71 h 98"/>
              <a:gd name="T58" fmla="*/ 175 w 180"/>
              <a:gd name="T59" fmla="*/ 71 h 98"/>
              <a:gd name="T60" fmla="*/ 173 w 180"/>
              <a:gd name="T61" fmla="*/ 71 h 98"/>
              <a:gd name="T62" fmla="*/ 172 w 180"/>
              <a:gd name="T63" fmla="*/ 71 h 98"/>
              <a:gd name="T64" fmla="*/ 167 w 180"/>
              <a:gd name="T65" fmla="*/ 68 h 98"/>
              <a:gd name="T66" fmla="*/ 167 w 180"/>
              <a:gd name="T67" fmla="*/ 67 h 98"/>
              <a:gd name="T68" fmla="*/ 27 w 180"/>
              <a:gd name="T69" fmla="*/ 5 h 98"/>
              <a:gd name="T70" fmla="*/ 22 w 180"/>
              <a:gd name="T71" fmla="*/ 8 h 98"/>
              <a:gd name="T72" fmla="*/ 18 w 180"/>
              <a:gd name="T73" fmla="*/ 9 h 98"/>
              <a:gd name="T74" fmla="*/ 16 w 180"/>
              <a:gd name="T75" fmla="*/ 8 h 98"/>
              <a:gd name="T76" fmla="*/ 15 w 180"/>
              <a:gd name="T77" fmla="*/ 4 h 98"/>
              <a:gd name="T78" fmla="*/ 19 w 180"/>
              <a:gd name="T79" fmla="*/ 1 h 98"/>
              <a:gd name="T80" fmla="*/ 14 w 180"/>
              <a:gd name="T81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0" h="98">
                <a:moveTo>
                  <a:pt x="47" y="63"/>
                </a:moveTo>
                <a:cubicBezTo>
                  <a:pt x="47" y="63"/>
                  <a:pt x="47" y="63"/>
                  <a:pt x="47" y="63"/>
                </a:cubicBezTo>
                <a:cubicBezTo>
                  <a:pt x="44" y="62"/>
                  <a:pt x="41" y="61"/>
                  <a:pt x="43" y="58"/>
                </a:cubicBezTo>
                <a:cubicBezTo>
                  <a:pt x="46" y="55"/>
                  <a:pt x="47" y="52"/>
                  <a:pt x="49" y="49"/>
                </a:cubicBezTo>
                <a:cubicBezTo>
                  <a:pt x="50" y="47"/>
                  <a:pt x="52" y="46"/>
                  <a:pt x="54" y="46"/>
                </a:cubicBezTo>
                <a:cubicBezTo>
                  <a:pt x="55" y="46"/>
                  <a:pt x="56" y="46"/>
                  <a:pt x="57" y="46"/>
                </a:cubicBezTo>
                <a:cubicBezTo>
                  <a:pt x="60" y="47"/>
                  <a:pt x="62" y="49"/>
                  <a:pt x="59" y="51"/>
                </a:cubicBezTo>
                <a:cubicBezTo>
                  <a:pt x="56" y="54"/>
                  <a:pt x="52" y="57"/>
                  <a:pt x="51" y="62"/>
                </a:cubicBezTo>
                <a:cubicBezTo>
                  <a:pt x="51" y="62"/>
                  <a:pt x="49" y="63"/>
                  <a:pt x="47" y="63"/>
                </a:cubicBezTo>
                <a:moveTo>
                  <a:pt x="31" y="39"/>
                </a:moveTo>
                <a:cubicBezTo>
                  <a:pt x="27" y="37"/>
                  <a:pt x="24" y="35"/>
                  <a:pt x="19" y="34"/>
                </a:cubicBezTo>
                <a:cubicBezTo>
                  <a:pt x="13" y="32"/>
                  <a:pt x="14" y="30"/>
                  <a:pt x="18" y="28"/>
                </a:cubicBezTo>
                <a:cubicBezTo>
                  <a:pt x="21" y="27"/>
                  <a:pt x="23" y="25"/>
                  <a:pt x="26" y="25"/>
                </a:cubicBezTo>
                <a:cubicBezTo>
                  <a:pt x="27" y="25"/>
                  <a:pt x="27" y="25"/>
                  <a:pt x="28" y="25"/>
                </a:cubicBezTo>
                <a:cubicBezTo>
                  <a:pt x="32" y="26"/>
                  <a:pt x="33" y="29"/>
                  <a:pt x="34" y="31"/>
                </a:cubicBezTo>
                <a:cubicBezTo>
                  <a:pt x="34" y="33"/>
                  <a:pt x="34" y="34"/>
                  <a:pt x="34" y="36"/>
                </a:cubicBezTo>
                <a:cubicBezTo>
                  <a:pt x="34" y="37"/>
                  <a:pt x="34" y="38"/>
                  <a:pt x="31" y="39"/>
                </a:cubicBezTo>
                <a:moveTo>
                  <a:pt x="14" y="0"/>
                </a:moveTo>
                <a:cubicBezTo>
                  <a:pt x="9" y="2"/>
                  <a:pt x="8" y="5"/>
                  <a:pt x="9" y="9"/>
                </a:cubicBezTo>
                <a:cubicBezTo>
                  <a:pt x="11" y="16"/>
                  <a:pt x="13" y="22"/>
                  <a:pt x="4" y="27"/>
                </a:cubicBezTo>
                <a:cubicBezTo>
                  <a:pt x="0" y="29"/>
                  <a:pt x="2" y="32"/>
                  <a:pt x="8" y="33"/>
                </a:cubicBezTo>
                <a:cubicBezTo>
                  <a:pt x="20" y="34"/>
                  <a:pt x="24" y="39"/>
                  <a:pt x="23" y="46"/>
                </a:cubicBezTo>
                <a:cubicBezTo>
                  <a:pt x="22" y="54"/>
                  <a:pt x="27" y="61"/>
                  <a:pt x="42" y="64"/>
                </a:cubicBezTo>
                <a:cubicBezTo>
                  <a:pt x="47" y="65"/>
                  <a:pt x="50" y="67"/>
                  <a:pt x="53" y="69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59" y="97"/>
                  <a:pt x="159" y="97"/>
                  <a:pt x="159" y="96"/>
                </a:cubicBezTo>
                <a:cubicBezTo>
                  <a:pt x="155" y="90"/>
                  <a:pt x="157" y="88"/>
                  <a:pt x="167" y="85"/>
                </a:cubicBezTo>
                <a:cubicBezTo>
                  <a:pt x="176" y="82"/>
                  <a:pt x="180" y="77"/>
                  <a:pt x="176" y="71"/>
                </a:cubicBezTo>
                <a:cubicBezTo>
                  <a:pt x="176" y="71"/>
                  <a:pt x="176" y="71"/>
                  <a:pt x="176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74" y="71"/>
                  <a:pt x="174" y="71"/>
                  <a:pt x="173" y="71"/>
                </a:cubicBezTo>
                <a:cubicBezTo>
                  <a:pt x="173" y="71"/>
                  <a:pt x="173" y="71"/>
                  <a:pt x="172" y="71"/>
                </a:cubicBezTo>
                <a:cubicBezTo>
                  <a:pt x="169" y="71"/>
                  <a:pt x="167" y="70"/>
                  <a:pt x="167" y="68"/>
                </a:cubicBezTo>
                <a:cubicBezTo>
                  <a:pt x="167" y="68"/>
                  <a:pt x="167" y="67"/>
                  <a:pt x="167" y="67"/>
                </a:cubicBezTo>
                <a:cubicBezTo>
                  <a:pt x="27" y="5"/>
                  <a:pt x="27" y="5"/>
                  <a:pt x="27" y="5"/>
                </a:cubicBezTo>
                <a:cubicBezTo>
                  <a:pt x="26" y="6"/>
                  <a:pt x="24" y="7"/>
                  <a:pt x="22" y="8"/>
                </a:cubicBezTo>
                <a:cubicBezTo>
                  <a:pt x="21" y="8"/>
                  <a:pt x="19" y="9"/>
                  <a:pt x="18" y="9"/>
                </a:cubicBezTo>
                <a:cubicBezTo>
                  <a:pt x="17" y="9"/>
                  <a:pt x="16" y="9"/>
                  <a:pt x="16" y="8"/>
                </a:cubicBezTo>
                <a:cubicBezTo>
                  <a:pt x="13" y="7"/>
                  <a:pt x="14" y="5"/>
                  <a:pt x="15" y="4"/>
                </a:cubicBezTo>
                <a:cubicBezTo>
                  <a:pt x="16" y="3"/>
                  <a:pt x="17" y="2"/>
                  <a:pt x="19" y="1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80AA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3" name="Freeform 99"/>
          <p:cNvSpPr>
            <a:spLocks noEditPoints="1"/>
          </p:cNvSpPr>
          <p:nvPr/>
        </p:nvSpPr>
        <p:spPr bwMode="auto">
          <a:xfrm>
            <a:off x="1847850" y="3730625"/>
            <a:ext cx="1638300" cy="466725"/>
          </a:xfrm>
          <a:custGeom>
            <a:avLst/>
            <a:gdLst>
              <a:gd name="T0" fmla="*/ 112 w 116"/>
              <a:gd name="T1" fmla="*/ 11 h 33"/>
              <a:gd name="T2" fmla="*/ 111 w 116"/>
              <a:gd name="T3" fmla="*/ 16 h 33"/>
              <a:gd name="T4" fmla="*/ 111 w 116"/>
              <a:gd name="T5" fmla="*/ 23 h 33"/>
              <a:gd name="T6" fmla="*/ 108 w 116"/>
              <a:gd name="T7" fmla="*/ 24 h 33"/>
              <a:gd name="T8" fmla="*/ 107 w 116"/>
              <a:gd name="T9" fmla="*/ 24 h 33"/>
              <a:gd name="T10" fmla="*/ 97 w 116"/>
              <a:gd name="T11" fmla="*/ 16 h 33"/>
              <a:gd name="T12" fmla="*/ 98 w 116"/>
              <a:gd name="T13" fmla="*/ 24 h 33"/>
              <a:gd name="T14" fmla="*/ 99 w 116"/>
              <a:gd name="T15" fmla="*/ 26 h 33"/>
              <a:gd name="T16" fmla="*/ 112 w 116"/>
              <a:gd name="T17" fmla="*/ 28 h 33"/>
              <a:gd name="T18" fmla="*/ 116 w 116"/>
              <a:gd name="T19" fmla="*/ 11 h 33"/>
              <a:gd name="T20" fmla="*/ 112 w 116"/>
              <a:gd name="T21" fmla="*/ 11 h 33"/>
              <a:gd name="T22" fmla="*/ 40 w 116"/>
              <a:gd name="T23" fmla="*/ 0 h 33"/>
              <a:gd name="T24" fmla="*/ 37 w 116"/>
              <a:gd name="T25" fmla="*/ 11 h 33"/>
              <a:gd name="T26" fmla="*/ 31 w 116"/>
              <a:gd name="T27" fmla="*/ 16 h 33"/>
              <a:gd name="T28" fmla="*/ 18 w 116"/>
              <a:gd name="T29" fmla="*/ 22 h 33"/>
              <a:gd name="T30" fmla="*/ 10 w 116"/>
              <a:gd name="T31" fmla="*/ 20 h 33"/>
              <a:gd name="T32" fmla="*/ 7 w 116"/>
              <a:gd name="T33" fmla="*/ 20 h 33"/>
              <a:gd name="T34" fmla="*/ 0 w 116"/>
              <a:gd name="T35" fmla="*/ 22 h 33"/>
              <a:gd name="T36" fmla="*/ 2 w 116"/>
              <a:gd name="T37" fmla="*/ 22 h 33"/>
              <a:gd name="T38" fmla="*/ 31 w 116"/>
              <a:gd name="T39" fmla="*/ 29 h 33"/>
              <a:gd name="T40" fmla="*/ 41 w 116"/>
              <a:gd name="T41" fmla="*/ 33 h 33"/>
              <a:gd name="T42" fmla="*/ 46 w 116"/>
              <a:gd name="T43" fmla="*/ 32 h 33"/>
              <a:gd name="T44" fmla="*/ 69 w 116"/>
              <a:gd name="T45" fmla="*/ 21 h 33"/>
              <a:gd name="T46" fmla="*/ 78 w 116"/>
              <a:gd name="T47" fmla="*/ 12 h 33"/>
              <a:gd name="T48" fmla="*/ 88 w 116"/>
              <a:gd name="T49" fmla="*/ 8 h 33"/>
              <a:gd name="T50" fmla="*/ 94 w 116"/>
              <a:gd name="T51" fmla="*/ 9 h 33"/>
              <a:gd name="T52" fmla="*/ 95 w 116"/>
              <a:gd name="T53" fmla="*/ 10 h 33"/>
              <a:gd name="T54" fmla="*/ 96 w 116"/>
              <a:gd name="T55" fmla="*/ 9 h 33"/>
              <a:gd name="T56" fmla="*/ 96 w 116"/>
              <a:gd name="T57" fmla="*/ 8 h 33"/>
              <a:gd name="T58" fmla="*/ 40 w 116"/>
              <a:gd name="T5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" h="33">
                <a:moveTo>
                  <a:pt x="112" y="11"/>
                </a:moveTo>
                <a:cubicBezTo>
                  <a:pt x="111" y="12"/>
                  <a:pt x="111" y="14"/>
                  <a:pt x="111" y="16"/>
                </a:cubicBezTo>
                <a:cubicBezTo>
                  <a:pt x="112" y="18"/>
                  <a:pt x="112" y="20"/>
                  <a:pt x="111" y="23"/>
                </a:cubicBezTo>
                <a:cubicBezTo>
                  <a:pt x="110" y="24"/>
                  <a:pt x="109" y="24"/>
                  <a:pt x="108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5" y="20"/>
                  <a:pt x="100" y="19"/>
                  <a:pt x="97" y="16"/>
                </a:cubicBezTo>
                <a:cubicBezTo>
                  <a:pt x="98" y="19"/>
                  <a:pt x="99" y="22"/>
                  <a:pt x="98" y="24"/>
                </a:cubicBezTo>
                <a:cubicBezTo>
                  <a:pt x="98" y="25"/>
                  <a:pt x="98" y="25"/>
                  <a:pt x="99" y="26"/>
                </a:cubicBezTo>
                <a:cubicBezTo>
                  <a:pt x="100" y="27"/>
                  <a:pt x="106" y="28"/>
                  <a:pt x="112" y="28"/>
                </a:cubicBezTo>
                <a:cubicBezTo>
                  <a:pt x="113" y="23"/>
                  <a:pt x="115" y="17"/>
                  <a:pt x="116" y="11"/>
                </a:cubicBezTo>
                <a:cubicBezTo>
                  <a:pt x="112" y="11"/>
                  <a:pt x="112" y="11"/>
                  <a:pt x="112" y="11"/>
                </a:cubicBezTo>
                <a:moveTo>
                  <a:pt x="40" y="0"/>
                </a:moveTo>
                <a:cubicBezTo>
                  <a:pt x="43" y="4"/>
                  <a:pt x="42" y="8"/>
                  <a:pt x="37" y="11"/>
                </a:cubicBezTo>
                <a:cubicBezTo>
                  <a:pt x="34" y="12"/>
                  <a:pt x="32" y="14"/>
                  <a:pt x="31" y="16"/>
                </a:cubicBezTo>
                <a:cubicBezTo>
                  <a:pt x="28" y="20"/>
                  <a:pt x="23" y="22"/>
                  <a:pt x="18" y="22"/>
                </a:cubicBezTo>
                <a:cubicBezTo>
                  <a:pt x="16" y="22"/>
                  <a:pt x="13" y="21"/>
                  <a:pt x="10" y="20"/>
                </a:cubicBezTo>
                <a:cubicBezTo>
                  <a:pt x="9" y="20"/>
                  <a:pt x="8" y="20"/>
                  <a:pt x="7" y="20"/>
                </a:cubicBezTo>
                <a:cubicBezTo>
                  <a:pt x="4" y="20"/>
                  <a:pt x="2" y="21"/>
                  <a:pt x="0" y="22"/>
                </a:cubicBezTo>
                <a:cubicBezTo>
                  <a:pt x="1" y="22"/>
                  <a:pt x="2" y="22"/>
                  <a:pt x="2" y="22"/>
                </a:cubicBezTo>
                <a:cubicBezTo>
                  <a:pt x="13" y="22"/>
                  <a:pt x="26" y="25"/>
                  <a:pt x="31" y="29"/>
                </a:cubicBezTo>
                <a:cubicBezTo>
                  <a:pt x="33" y="32"/>
                  <a:pt x="36" y="33"/>
                  <a:pt x="41" y="33"/>
                </a:cubicBezTo>
                <a:cubicBezTo>
                  <a:pt x="42" y="33"/>
                  <a:pt x="44" y="33"/>
                  <a:pt x="46" y="32"/>
                </a:cubicBezTo>
                <a:cubicBezTo>
                  <a:pt x="58" y="31"/>
                  <a:pt x="65" y="27"/>
                  <a:pt x="69" y="21"/>
                </a:cubicBezTo>
                <a:cubicBezTo>
                  <a:pt x="71" y="18"/>
                  <a:pt x="75" y="15"/>
                  <a:pt x="78" y="12"/>
                </a:cubicBezTo>
                <a:cubicBezTo>
                  <a:pt x="81" y="10"/>
                  <a:pt x="84" y="8"/>
                  <a:pt x="88" y="8"/>
                </a:cubicBezTo>
                <a:cubicBezTo>
                  <a:pt x="90" y="8"/>
                  <a:pt x="92" y="9"/>
                  <a:pt x="94" y="9"/>
                </a:cubicBezTo>
                <a:cubicBezTo>
                  <a:pt x="95" y="10"/>
                  <a:pt x="95" y="10"/>
                  <a:pt x="95" y="10"/>
                </a:cubicBezTo>
                <a:cubicBezTo>
                  <a:pt x="96" y="10"/>
                  <a:pt x="96" y="10"/>
                  <a:pt x="96" y="9"/>
                </a:cubicBezTo>
                <a:cubicBezTo>
                  <a:pt x="97" y="9"/>
                  <a:pt x="97" y="9"/>
                  <a:pt x="96" y="8"/>
                </a:cubicBezTo>
                <a:cubicBezTo>
                  <a:pt x="40" y="0"/>
                  <a:pt x="40" y="0"/>
                  <a:pt x="40" y="0"/>
                </a:cubicBezTo>
              </a:path>
            </a:pathLst>
          </a:custGeom>
          <a:solidFill>
            <a:srgbClr val="E24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4" name="Freeform 100"/>
          <p:cNvSpPr>
            <a:spLocks noEditPoints="1"/>
          </p:cNvSpPr>
          <p:nvPr/>
        </p:nvSpPr>
        <p:spPr bwMode="auto">
          <a:xfrm>
            <a:off x="762000" y="974725"/>
            <a:ext cx="3556000" cy="2755900"/>
          </a:xfrm>
          <a:custGeom>
            <a:avLst/>
            <a:gdLst>
              <a:gd name="T0" fmla="*/ 192 w 252"/>
              <a:gd name="T1" fmla="*/ 193 h 195"/>
              <a:gd name="T2" fmla="*/ 190 w 252"/>
              <a:gd name="T3" fmla="*/ 191 h 195"/>
              <a:gd name="T4" fmla="*/ 177 w 252"/>
              <a:gd name="T5" fmla="*/ 178 h 195"/>
              <a:gd name="T6" fmla="*/ 192 w 252"/>
              <a:gd name="T7" fmla="*/ 151 h 195"/>
              <a:gd name="T8" fmla="*/ 193 w 252"/>
              <a:gd name="T9" fmla="*/ 151 h 195"/>
              <a:gd name="T10" fmla="*/ 200 w 252"/>
              <a:gd name="T11" fmla="*/ 149 h 195"/>
              <a:gd name="T12" fmla="*/ 40 w 252"/>
              <a:gd name="T13" fmla="*/ 140 h 195"/>
              <a:gd name="T14" fmla="*/ 61 w 252"/>
              <a:gd name="T15" fmla="*/ 157 h 195"/>
              <a:gd name="T16" fmla="*/ 41 w 252"/>
              <a:gd name="T17" fmla="*/ 170 h 195"/>
              <a:gd name="T18" fmla="*/ 55 w 252"/>
              <a:gd name="T19" fmla="*/ 179 h 195"/>
              <a:gd name="T20" fmla="*/ 64 w 252"/>
              <a:gd name="T21" fmla="*/ 181 h 195"/>
              <a:gd name="T22" fmla="*/ 75 w 252"/>
              <a:gd name="T23" fmla="*/ 178 h 195"/>
              <a:gd name="T24" fmla="*/ 78 w 252"/>
              <a:gd name="T25" fmla="*/ 190 h 195"/>
              <a:gd name="T26" fmla="*/ 107 w 252"/>
              <a:gd name="T27" fmla="*/ 183 h 195"/>
              <a:gd name="T28" fmla="*/ 132 w 252"/>
              <a:gd name="T29" fmla="*/ 177 h 195"/>
              <a:gd name="T30" fmla="*/ 134 w 252"/>
              <a:gd name="T31" fmla="*/ 185 h 195"/>
              <a:gd name="T32" fmla="*/ 118 w 252"/>
              <a:gd name="T33" fmla="*/ 191 h 195"/>
              <a:gd name="T34" fmla="*/ 102 w 252"/>
              <a:gd name="T35" fmla="*/ 192 h 195"/>
              <a:gd name="T36" fmla="*/ 142 w 252"/>
              <a:gd name="T37" fmla="*/ 186 h 195"/>
              <a:gd name="T38" fmla="*/ 120 w 252"/>
              <a:gd name="T39" fmla="*/ 178 h 195"/>
              <a:gd name="T40" fmla="*/ 78 w 252"/>
              <a:gd name="T41" fmla="*/ 185 h 195"/>
              <a:gd name="T42" fmla="*/ 72 w 252"/>
              <a:gd name="T43" fmla="*/ 170 h 195"/>
              <a:gd name="T44" fmla="*/ 64 w 252"/>
              <a:gd name="T45" fmla="*/ 169 h 195"/>
              <a:gd name="T46" fmla="*/ 70 w 252"/>
              <a:gd name="T47" fmla="*/ 149 h 195"/>
              <a:gd name="T48" fmla="*/ 169 w 252"/>
              <a:gd name="T49" fmla="*/ 119 h 195"/>
              <a:gd name="T50" fmla="*/ 180 w 252"/>
              <a:gd name="T51" fmla="*/ 138 h 195"/>
              <a:gd name="T52" fmla="*/ 156 w 252"/>
              <a:gd name="T53" fmla="*/ 100 h 195"/>
              <a:gd name="T54" fmla="*/ 180 w 252"/>
              <a:gd name="T55" fmla="*/ 69 h 195"/>
              <a:gd name="T56" fmla="*/ 203 w 252"/>
              <a:gd name="T57" fmla="*/ 75 h 195"/>
              <a:gd name="T58" fmla="*/ 244 w 252"/>
              <a:gd name="T59" fmla="*/ 94 h 195"/>
              <a:gd name="T60" fmla="*/ 216 w 252"/>
              <a:gd name="T61" fmla="*/ 99 h 195"/>
              <a:gd name="T62" fmla="*/ 232 w 252"/>
              <a:gd name="T63" fmla="*/ 113 h 195"/>
              <a:gd name="T64" fmla="*/ 241 w 252"/>
              <a:gd name="T65" fmla="*/ 88 h 195"/>
              <a:gd name="T66" fmla="*/ 230 w 252"/>
              <a:gd name="T67" fmla="*/ 96 h 195"/>
              <a:gd name="T68" fmla="*/ 214 w 252"/>
              <a:gd name="T69" fmla="*/ 78 h 195"/>
              <a:gd name="T70" fmla="*/ 26 w 252"/>
              <a:gd name="T71" fmla="*/ 22 h 195"/>
              <a:gd name="T72" fmla="*/ 12 w 252"/>
              <a:gd name="T73" fmla="*/ 18 h 195"/>
              <a:gd name="T74" fmla="*/ 8 w 252"/>
              <a:gd name="T75" fmla="*/ 46 h 195"/>
              <a:gd name="T76" fmla="*/ 18 w 252"/>
              <a:gd name="T77" fmla="*/ 60 h 195"/>
              <a:gd name="T78" fmla="*/ 5 w 252"/>
              <a:gd name="T79" fmla="*/ 67 h 195"/>
              <a:gd name="T80" fmla="*/ 29 w 252"/>
              <a:gd name="T81" fmla="*/ 65 h 195"/>
              <a:gd name="T82" fmla="*/ 31 w 252"/>
              <a:gd name="T83" fmla="*/ 80 h 195"/>
              <a:gd name="T84" fmla="*/ 28 w 252"/>
              <a:gd name="T85" fmla="*/ 60 h 195"/>
              <a:gd name="T86" fmla="*/ 14 w 252"/>
              <a:gd name="T87" fmla="*/ 68 h 195"/>
              <a:gd name="T88" fmla="*/ 15 w 252"/>
              <a:gd name="T89" fmla="*/ 44 h 195"/>
              <a:gd name="T90" fmla="*/ 22 w 252"/>
              <a:gd name="T91" fmla="*/ 20 h 195"/>
              <a:gd name="T92" fmla="*/ 98 w 252"/>
              <a:gd name="T93" fmla="*/ 2 h 195"/>
              <a:gd name="T94" fmla="*/ 102 w 252"/>
              <a:gd name="T95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2" h="195">
                <a:moveTo>
                  <a:pt x="177" y="178"/>
                </a:moveTo>
                <a:cubicBezTo>
                  <a:pt x="178" y="180"/>
                  <a:pt x="178" y="182"/>
                  <a:pt x="177" y="184"/>
                </a:cubicBezTo>
                <a:cubicBezTo>
                  <a:pt x="175" y="190"/>
                  <a:pt x="179" y="193"/>
                  <a:pt x="188" y="193"/>
                </a:cubicBezTo>
                <a:cubicBezTo>
                  <a:pt x="189" y="193"/>
                  <a:pt x="190" y="193"/>
                  <a:pt x="192" y="193"/>
                </a:cubicBezTo>
                <a:cubicBezTo>
                  <a:pt x="194" y="193"/>
                  <a:pt x="196" y="192"/>
                  <a:pt x="198" y="192"/>
                </a:cubicBezTo>
                <a:cubicBezTo>
                  <a:pt x="198" y="191"/>
                  <a:pt x="199" y="191"/>
                  <a:pt x="199" y="190"/>
                </a:cubicBezTo>
                <a:cubicBezTo>
                  <a:pt x="198" y="190"/>
                  <a:pt x="197" y="190"/>
                  <a:pt x="197" y="190"/>
                </a:cubicBezTo>
                <a:cubicBezTo>
                  <a:pt x="194" y="190"/>
                  <a:pt x="192" y="190"/>
                  <a:pt x="190" y="191"/>
                </a:cubicBezTo>
                <a:cubicBezTo>
                  <a:pt x="189" y="191"/>
                  <a:pt x="188" y="191"/>
                  <a:pt x="187" y="191"/>
                </a:cubicBezTo>
                <a:cubicBezTo>
                  <a:pt x="182" y="191"/>
                  <a:pt x="180" y="188"/>
                  <a:pt x="183" y="184"/>
                </a:cubicBezTo>
                <a:cubicBezTo>
                  <a:pt x="184" y="183"/>
                  <a:pt x="184" y="181"/>
                  <a:pt x="183" y="180"/>
                </a:cubicBezTo>
                <a:cubicBezTo>
                  <a:pt x="177" y="178"/>
                  <a:pt x="177" y="178"/>
                  <a:pt x="177" y="178"/>
                </a:cubicBezTo>
                <a:moveTo>
                  <a:pt x="201" y="142"/>
                </a:moveTo>
                <a:cubicBezTo>
                  <a:pt x="199" y="142"/>
                  <a:pt x="198" y="143"/>
                  <a:pt x="198" y="144"/>
                </a:cubicBezTo>
                <a:cubicBezTo>
                  <a:pt x="196" y="146"/>
                  <a:pt x="195" y="148"/>
                  <a:pt x="189" y="149"/>
                </a:cubicBezTo>
                <a:cubicBezTo>
                  <a:pt x="192" y="151"/>
                  <a:pt x="192" y="151"/>
                  <a:pt x="192" y="151"/>
                </a:cubicBezTo>
                <a:cubicBezTo>
                  <a:pt x="192" y="151"/>
                  <a:pt x="193" y="151"/>
                  <a:pt x="193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7" y="153"/>
                  <a:pt x="197" y="153"/>
                  <a:pt x="197" y="153"/>
                </a:cubicBezTo>
                <a:cubicBezTo>
                  <a:pt x="196" y="151"/>
                  <a:pt x="197" y="150"/>
                  <a:pt x="200" y="149"/>
                </a:cubicBezTo>
                <a:cubicBezTo>
                  <a:pt x="202" y="148"/>
                  <a:pt x="204" y="147"/>
                  <a:pt x="204" y="145"/>
                </a:cubicBezTo>
                <a:cubicBezTo>
                  <a:pt x="204" y="144"/>
                  <a:pt x="203" y="142"/>
                  <a:pt x="201" y="142"/>
                </a:cubicBezTo>
                <a:cubicBezTo>
                  <a:pt x="201" y="142"/>
                  <a:pt x="201" y="142"/>
                  <a:pt x="201" y="142"/>
                </a:cubicBezTo>
                <a:moveTo>
                  <a:pt x="40" y="140"/>
                </a:moveTo>
                <a:cubicBezTo>
                  <a:pt x="42" y="143"/>
                  <a:pt x="46" y="144"/>
                  <a:pt x="52" y="145"/>
                </a:cubicBezTo>
                <a:cubicBezTo>
                  <a:pt x="58" y="146"/>
                  <a:pt x="62" y="148"/>
                  <a:pt x="65" y="151"/>
                </a:cubicBezTo>
                <a:cubicBezTo>
                  <a:pt x="67" y="152"/>
                  <a:pt x="68" y="153"/>
                  <a:pt x="67" y="155"/>
                </a:cubicBezTo>
                <a:cubicBezTo>
                  <a:pt x="65" y="157"/>
                  <a:pt x="63" y="157"/>
                  <a:pt x="61" y="157"/>
                </a:cubicBezTo>
                <a:cubicBezTo>
                  <a:pt x="60" y="157"/>
                  <a:pt x="60" y="157"/>
                  <a:pt x="59" y="157"/>
                </a:cubicBezTo>
                <a:cubicBezTo>
                  <a:pt x="58" y="157"/>
                  <a:pt x="57" y="157"/>
                  <a:pt x="56" y="157"/>
                </a:cubicBezTo>
                <a:cubicBezTo>
                  <a:pt x="51" y="157"/>
                  <a:pt x="48" y="159"/>
                  <a:pt x="45" y="162"/>
                </a:cubicBezTo>
                <a:cubicBezTo>
                  <a:pt x="43" y="164"/>
                  <a:pt x="42" y="167"/>
                  <a:pt x="41" y="170"/>
                </a:cubicBezTo>
                <a:cubicBezTo>
                  <a:pt x="46" y="169"/>
                  <a:pt x="47" y="167"/>
                  <a:pt x="50" y="166"/>
                </a:cubicBezTo>
                <a:cubicBezTo>
                  <a:pt x="52" y="165"/>
                  <a:pt x="53" y="165"/>
                  <a:pt x="54" y="165"/>
                </a:cubicBezTo>
                <a:cubicBezTo>
                  <a:pt x="56" y="165"/>
                  <a:pt x="57" y="166"/>
                  <a:pt x="58" y="167"/>
                </a:cubicBezTo>
                <a:cubicBezTo>
                  <a:pt x="60" y="168"/>
                  <a:pt x="58" y="177"/>
                  <a:pt x="55" y="179"/>
                </a:cubicBezTo>
                <a:cubicBezTo>
                  <a:pt x="51" y="182"/>
                  <a:pt x="50" y="183"/>
                  <a:pt x="53" y="186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7"/>
                  <a:pt x="61" y="187"/>
                  <a:pt x="61" y="187"/>
                </a:cubicBezTo>
                <a:cubicBezTo>
                  <a:pt x="64" y="185"/>
                  <a:pt x="64" y="183"/>
                  <a:pt x="64" y="181"/>
                </a:cubicBezTo>
                <a:cubicBezTo>
                  <a:pt x="65" y="179"/>
                  <a:pt x="65" y="177"/>
                  <a:pt x="65" y="175"/>
                </a:cubicBezTo>
                <a:cubicBezTo>
                  <a:pt x="66" y="174"/>
                  <a:pt x="69" y="173"/>
                  <a:pt x="72" y="173"/>
                </a:cubicBezTo>
                <a:cubicBezTo>
                  <a:pt x="73" y="173"/>
                  <a:pt x="74" y="173"/>
                  <a:pt x="75" y="173"/>
                </a:cubicBezTo>
                <a:cubicBezTo>
                  <a:pt x="78" y="174"/>
                  <a:pt x="76" y="176"/>
                  <a:pt x="75" y="178"/>
                </a:cubicBezTo>
                <a:cubicBezTo>
                  <a:pt x="74" y="179"/>
                  <a:pt x="73" y="180"/>
                  <a:pt x="71" y="180"/>
                </a:cubicBezTo>
                <a:cubicBezTo>
                  <a:pt x="67" y="182"/>
                  <a:pt x="67" y="185"/>
                  <a:pt x="68" y="188"/>
                </a:cubicBezTo>
                <a:cubicBezTo>
                  <a:pt x="69" y="188"/>
                  <a:pt x="69" y="188"/>
                  <a:pt x="69" y="188"/>
                </a:cubicBezTo>
                <a:cubicBezTo>
                  <a:pt x="78" y="190"/>
                  <a:pt x="78" y="190"/>
                  <a:pt x="78" y="190"/>
                </a:cubicBezTo>
                <a:cubicBezTo>
                  <a:pt x="82" y="189"/>
                  <a:pt x="86" y="188"/>
                  <a:pt x="86" y="185"/>
                </a:cubicBezTo>
                <a:cubicBezTo>
                  <a:pt x="86" y="183"/>
                  <a:pt x="87" y="182"/>
                  <a:pt x="89" y="182"/>
                </a:cubicBezTo>
                <a:cubicBezTo>
                  <a:pt x="90" y="181"/>
                  <a:pt x="91" y="181"/>
                  <a:pt x="93" y="181"/>
                </a:cubicBezTo>
                <a:cubicBezTo>
                  <a:pt x="98" y="181"/>
                  <a:pt x="105" y="182"/>
                  <a:pt x="107" y="183"/>
                </a:cubicBezTo>
                <a:cubicBezTo>
                  <a:pt x="110" y="185"/>
                  <a:pt x="112" y="186"/>
                  <a:pt x="114" y="186"/>
                </a:cubicBezTo>
                <a:cubicBezTo>
                  <a:pt x="116" y="186"/>
                  <a:pt x="117" y="185"/>
                  <a:pt x="120" y="183"/>
                </a:cubicBezTo>
                <a:cubicBezTo>
                  <a:pt x="123" y="181"/>
                  <a:pt x="125" y="179"/>
                  <a:pt x="128" y="178"/>
                </a:cubicBezTo>
                <a:cubicBezTo>
                  <a:pt x="129" y="177"/>
                  <a:pt x="131" y="177"/>
                  <a:pt x="132" y="177"/>
                </a:cubicBezTo>
                <a:cubicBezTo>
                  <a:pt x="134" y="177"/>
                  <a:pt x="136" y="177"/>
                  <a:pt x="137" y="178"/>
                </a:cubicBezTo>
                <a:cubicBezTo>
                  <a:pt x="141" y="179"/>
                  <a:pt x="141" y="181"/>
                  <a:pt x="141" y="183"/>
                </a:cubicBezTo>
                <a:cubicBezTo>
                  <a:pt x="140" y="184"/>
                  <a:pt x="139" y="185"/>
                  <a:pt x="137" y="185"/>
                </a:cubicBezTo>
                <a:cubicBezTo>
                  <a:pt x="136" y="185"/>
                  <a:pt x="135" y="185"/>
                  <a:pt x="134" y="185"/>
                </a:cubicBezTo>
                <a:cubicBezTo>
                  <a:pt x="134" y="185"/>
                  <a:pt x="133" y="185"/>
                  <a:pt x="133" y="185"/>
                </a:cubicBezTo>
                <a:cubicBezTo>
                  <a:pt x="131" y="185"/>
                  <a:pt x="129" y="185"/>
                  <a:pt x="128" y="186"/>
                </a:cubicBezTo>
                <a:cubicBezTo>
                  <a:pt x="124" y="187"/>
                  <a:pt x="123" y="190"/>
                  <a:pt x="120" y="191"/>
                </a:cubicBezTo>
                <a:cubicBezTo>
                  <a:pt x="119" y="191"/>
                  <a:pt x="119" y="191"/>
                  <a:pt x="118" y="191"/>
                </a:cubicBezTo>
                <a:cubicBezTo>
                  <a:pt x="117" y="191"/>
                  <a:pt x="116" y="191"/>
                  <a:pt x="114" y="190"/>
                </a:cubicBezTo>
                <a:cubicBezTo>
                  <a:pt x="113" y="190"/>
                  <a:pt x="112" y="189"/>
                  <a:pt x="110" y="189"/>
                </a:cubicBezTo>
                <a:cubicBezTo>
                  <a:pt x="110" y="189"/>
                  <a:pt x="109" y="189"/>
                  <a:pt x="108" y="190"/>
                </a:cubicBezTo>
                <a:cubicBezTo>
                  <a:pt x="106" y="190"/>
                  <a:pt x="102" y="190"/>
                  <a:pt x="102" y="192"/>
                </a:cubicBezTo>
                <a:cubicBezTo>
                  <a:pt x="102" y="193"/>
                  <a:pt x="102" y="193"/>
                  <a:pt x="102" y="193"/>
                </a:cubicBezTo>
                <a:cubicBezTo>
                  <a:pt x="117" y="195"/>
                  <a:pt x="117" y="195"/>
                  <a:pt x="117" y="195"/>
                </a:cubicBezTo>
                <a:cubicBezTo>
                  <a:pt x="117" y="195"/>
                  <a:pt x="116" y="194"/>
                  <a:pt x="116" y="194"/>
                </a:cubicBezTo>
                <a:cubicBezTo>
                  <a:pt x="142" y="186"/>
                  <a:pt x="142" y="186"/>
                  <a:pt x="142" y="186"/>
                </a:cubicBezTo>
                <a:cubicBezTo>
                  <a:pt x="146" y="184"/>
                  <a:pt x="146" y="182"/>
                  <a:pt x="145" y="180"/>
                </a:cubicBezTo>
                <a:cubicBezTo>
                  <a:pt x="144" y="177"/>
                  <a:pt x="140" y="175"/>
                  <a:pt x="135" y="174"/>
                </a:cubicBezTo>
                <a:cubicBezTo>
                  <a:pt x="134" y="174"/>
                  <a:pt x="133" y="174"/>
                  <a:pt x="132" y="174"/>
                </a:cubicBezTo>
                <a:cubicBezTo>
                  <a:pt x="127" y="174"/>
                  <a:pt x="123" y="176"/>
                  <a:pt x="120" y="178"/>
                </a:cubicBezTo>
                <a:cubicBezTo>
                  <a:pt x="118" y="180"/>
                  <a:pt x="116" y="181"/>
                  <a:pt x="113" y="181"/>
                </a:cubicBezTo>
                <a:cubicBezTo>
                  <a:pt x="112" y="181"/>
                  <a:pt x="111" y="181"/>
                  <a:pt x="110" y="180"/>
                </a:cubicBezTo>
                <a:cubicBezTo>
                  <a:pt x="103" y="179"/>
                  <a:pt x="99" y="178"/>
                  <a:pt x="95" y="178"/>
                </a:cubicBezTo>
                <a:cubicBezTo>
                  <a:pt x="89" y="178"/>
                  <a:pt x="85" y="180"/>
                  <a:pt x="78" y="185"/>
                </a:cubicBezTo>
                <a:cubicBezTo>
                  <a:pt x="78" y="185"/>
                  <a:pt x="77" y="185"/>
                  <a:pt x="77" y="185"/>
                </a:cubicBezTo>
                <a:cubicBezTo>
                  <a:pt x="77" y="185"/>
                  <a:pt x="76" y="185"/>
                  <a:pt x="76" y="184"/>
                </a:cubicBezTo>
                <a:cubicBezTo>
                  <a:pt x="82" y="175"/>
                  <a:pt x="82" y="172"/>
                  <a:pt x="75" y="171"/>
                </a:cubicBezTo>
                <a:cubicBezTo>
                  <a:pt x="74" y="170"/>
                  <a:pt x="73" y="170"/>
                  <a:pt x="72" y="170"/>
                </a:cubicBezTo>
                <a:cubicBezTo>
                  <a:pt x="68" y="170"/>
                  <a:pt x="65" y="172"/>
                  <a:pt x="62" y="177"/>
                </a:cubicBezTo>
                <a:cubicBezTo>
                  <a:pt x="62" y="178"/>
                  <a:pt x="61" y="179"/>
                  <a:pt x="60" y="180"/>
                </a:cubicBezTo>
                <a:cubicBezTo>
                  <a:pt x="61" y="179"/>
                  <a:pt x="61" y="178"/>
                  <a:pt x="62" y="177"/>
                </a:cubicBezTo>
                <a:cubicBezTo>
                  <a:pt x="63" y="174"/>
                  <a:pt x="63" y="172"/>
                  <a:pt x="64" y="169"/>
                </a:cubicBezTo>
                <a:cubicBezTo>
                  <a:pt x="65" y="164"/>
                  <a:pt x="58" y="163"/>
                  <a:pt x="50" y="162"/>
                </a:cubicBezTo>
                <a:cubicBezTo>
                  <a:pt x="52" y="161"/>
                  <a:pt x="54" y="161"/>
                  <a:pt x="55" y="161"/>
                </a:cubicBezTo>
                <a:cubicBezTo>
                  <a:pt x="63" y="160"/>
                  <a:pt x="70" y="160"/>
                  <a:pt x="71" y="154"/>
                </a:cubicBezTo>
                <a:cubicBezTo>
                  <a:pt x="72" y="152"/>
                  <a:pt x="71" y="150"/>
                  <a:pt x="70" y="149"/>
                </a:cubicBezTo>
                <a:cubicBezTo>
                  <a:pt x="40" y="140"/>
                  <a:pt x="40" y="140"/>
                  <a:pt x="40" y="140"/>
                </a:cubicBezTo>
                <a:moveTo>
                  <a:pt x="156" y="100"/>
                </a:moveTo>
                <a:cubicBezTo>
                  <a:pt x="157" y="104"/>
                  <a:pt x="162" y="107"/>
                  <a:pt x="167" y="110"/>
                </a:cubicBezTo>
                <a:cubicBezTo>
                  <a:pt x="173" y="113"/>
                  <a:pt x="173" y="116"/>
                  <a:pt x="169" y="119"/>
                </a:cubicBezTo>
                <a:cubicBezTo>
                  <a:pt x="163" y="125"/>
                  <a:pt x="165" y="135"/>
                  <a:pt x="174" y="139"/>
                </a:cubicBezTo>
                <a:cubicBezTo>
                  <a:pt x="178" y="141"/>
                  <a:pt x="183" y="143"/>
                  <a:pt x="184" y="147"/>
                </a:cubicBezTo>
                <a:cubicBezTo>
                  <a:pt x="188" y="149"/>
                  <a:pt x="188" y="149"/>
                  <a:pt x="188" y="149"/>
                </a:cubicBezTo>
                <a:cubicBezTo>
                  <a:pt x="192" y="143"/>
                  <a:pt x="188" y="141"/>
                  <a:pt x="180" y="138"/>
                </a:cubicBezTo>
                <a:cubicBezTo>
                  <a:pt x="174" y="136"/>
                  <a:pt x="169" y="127"/>
                  <a:pt x="171" y="123"/>
                </a:cubicBezTo>
                <a:cubicBezTo>
                  <a:pt x="172" y="122"/>
                  <a:pt x="173" y="121"/>
                  <a:pt x="176" y="120"/>
                </a:cubicBezTo>
                <a:cubicBezTo>
                  <a:pt x="180" y="118"/>
                  <a:pt x="181" y="116"/>
                  <a:pt x="181" y="115"/>
                </a:cubicBezTo>
                <a:cubicBezTo>
                  <a:pt x="156" y="100"/>
                  <a:pt x="156" y="100"/>
                  <a:pt x="156" y="100"/>
                </a:cubicBezTo>
                <a:moveTo>
                  <a:pt x="192" y="68"/>
                </a:moveTo>
                <a:cubicBezTo>
                  <a:pt x="191" y="68"/>
                  <a:pt x="190" y="68"/>
                  <a:pt x="188" y="69"/>
                </a:cubicBezTo>
                <a:cubicBezTo>
                  <a:pt x="185" y="69"/>
                  <a:pt x="183" y="69"/>
                  <a:pt x="181" y="69"/>
                </a:cubicBezTo>
                <a:cubicBezTo>
                  <a:pt x="181" y="69"/>
                  <a:pt x="180" y="69"/>
                  <a:pt x="180" y="69"/>
                </a:cubicBezTo>
                <a:cubicBezTo>
                  <a:pt x="184" y="73"/>
                  <a:pt x="184" y="73"/>
                  <a:pt x="184" y="73"/>
                </a:cubicBezTo>
                <a:cubicBezTo>
                  <a:pt x="185" y="73"/>
                  <a:pt x="186" y="73"/>
                  <a:pt x="187" y="72"/>
                </a:cubicBezTo>
                <a:cubicBezTo>
                  <a:pt x="189" y="72"/>
                  <a:pt x="190" y="72"/>
                  <a:pt x="192" y="72"/>
                </a:cubicBezTo>
                <a:cubicBezTo>
                  <a:pt x="196" y="72"/>
                  <a:pt x="200" y="73"/>
                  <a:pt x="203" y="75"/>
                </a:cubicBezTo>
                <a:cubicBezTo>
                  <a:pt x="210" y="79"/>
                  <a:pt x="217" y="84"/>
                  <a:pt x="220" y="90"/>
                </a:cubicBezTo>
                <a:cubicBezTo>
                  <a:pt x="222" y="95"/>
                  <a:pt x="225" y="98"/>
                  <a:pt x="229" y="98"/>
                </a:cubicBezTo>
                <a:cubicBezTo>
                  <a:pt x="231" y="98"/>
                  <a:pt x="235" y="97"/>
                  <a:pt x="240" y="95"/>
                </a:cubicBezTo>
                <a:cubicBezTo>
                  <a:pt x="242" y="94"/>
                  <a:pt x="243" y="94"/>
                  <a:pt x="244" y="94"/>
                </a:cubicBezTo>
                <a:cubicBezTo>
                  <a:pt x="245" y="94"/>
                  <a:pt x="246" y="94"/>
                  <a:pt x="246" y="96"/>
                </a:cubicBezTo>
                <a:cubicBezTo>
                  <a:pt x="247" y="100"/>
                  <a:pt x="247" y="105"/>
                  <a:pt x="239" y="109"/>
                </a:cubicBezTo>
                <a:cubicBezTo>
                  <a:pt x="237" y="101"/>
                  <a:pt x="227" y="100"/>
                  <a:pt x="217" y="99"/>
                </a:cubicBezTo>
                <a:cubicBezTo>
                  <a:pt x="217" y="99"/>
                  <a:pt x="216" y="99"/>
                  <a:pt x="216" y="99"/>
                </a:cubicBezTo>
                <a:cubicBezTo>
                  <a:pt x="220" y="103"/>
                  <a:pt x="220" y="103"/>
                  <a:pt x="220" y="103"/>
                </a:cubicBezTo>
                <a:cubicBezTo>
                  <a:pt x="222" y="103"/>
                  <a:pt x="223" y="103"/>
                  <a:pt x="224" y="103"/>
                </a:cubicBezTo>
                <a:cubicBezTo>
                  <a:pt x="234" y="105"/>
                  <a:pt x="235" y="106"/>
                  <a:pt x="232" y="112"/>
                </a:cubicBezTo>
                <a:cubicBezTo>
                  <a:pt x="232" y="112"/>
                  <a:pt x="232" y="112"/>
                  <a:pt x="232" y="113"/>
                </a:cubicBezTo>
                <a:cubicBezTo>
                  <a:pt x="236" y="116"/>
                  <a:pt x="236" y="116"/>
                  <a:pt x="236" y="116"/>
                </a:cubicBezTo>
                <a:cubicBezTo>
                  <a:pt x="237" y="116"/>
                  <a:pt x="238" y="115"/>
                  <a:pt x="240" y="115"/>
                </a:cubicBezTo>
                <a:cubicBezTo>
                  <a:pt x="246" y="111"/>
                  <a:pt x="251" y="106"/>
                  <a:pt x="252" y="100"/>
                </a:cubicBezTo>
                <a:cubicBezTo>
                  <a:pt x="241" y="88"/>
                  <a:pt x="241" y="88"/>
                  <a:pt x="241" y="88"/>
                </a:cubicBezTo>
                <a:cubicBezTo>
                  <a:pt x="239" y="89"/>
                  <a:pt x="238" y="90"/>
                  <a:pt x="237" y="91"/>
                </a:cubicBezTo>
                <a:cubicBezTo>
                  <a:pt x="236" y="92"/>
                  <a:pt x="236" y="93"/>
                  <a:pt x="235" y="94"/>
                </a:cubicBezTo>
                <a:cubicBezTo>
                  <a:pt x="234" y="95"/>
                  <a:pt x="232" y="96"/>
                  <a:pt x="231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28" y="96"/>
                  <a:pt x="226" y="95"/>
                  <a:pt x="226" y="93"/>
                </a:cubicBezTo>
                <a:cubicBezTo>
                  <a:pt x="225" y="93"/>
                  <a:pt x="225" y="92"/>
                  <a:pt x="225" y="91"/>
                </a:cubicBezTo>
                <a:cubicBezTo>
                  <a:pt x="228" y="88"/>
                  <a:pt x="224" y="85"/>
                  <a:pt x="220" y="83"/>
                </a:cubicBezTo>
                <a:cubicBezTo>
                  <a:pt x="218" y="82"/>
                  <a:pt x="214" y="80"/>
                  <a:pt x="214" y="78"/>
                </a:cubicBezTo>
                <a:cubicBezTo>
                  <a:pt x="212" y="71"/>
                  <a:pt x="201" y="71"/>
                  <a:pt x="194" y="68"/>
                </a:cubicBezTo>
                <a:cubicBezTo>
                  <a:pt x="193" y="68"/>
                  <a:pt x="193" y="68"/>
                  <a:pt x="192" y="68"/>
                </a:cubicBezTo>
                <a:moveTo>
                  <a:pt x="24" y="21"/>
                </a:moveTo>
                <a:cubicBezTo>
                  <a:pt x="25" y="22"/>
                  <a:pt x="25" y="22"/>
                  <a:pt x="26" y="22"/>
                </a:cubicBezTo>
                <a:cubicBezTo>
                  <a:pt x="27" y="24"/>
                  <a:pt x="29" y="25"/>
                  <a:pt x="31" y="25"/>
                </a:cubicBezTo>
                <a:cubicBezTo>
                  <a:pt x="24" y="21"/>
                  <a:pt x="24" y="21"/>
                  <a:pt x="24" y="21"/>
                </a:cubicBezTo>
                <a:moveTo>
                  <a:pt x="16" y="16"/>
                </a:moveTo>
                <a:cubicBezTo>
                  <a:pt x="14" y="16"/>
                  <a:pt x="12" y="17"/>
                  <a:pt x="12" y="18"/>
                </a:cubicBezTo>
                <a:cubicBezTo>
                  <a:pt x="9" y="21"/>
                  <a:pt x="10" y="23"/>
                  <a:pt x="15" y="25"/>
                </a:cubicBezTo>
                <a:cubicBezTo>
                  <a:pt x="20" y="28"/>
                  <a:pt x="20" y="29"/>
                  <a:pt x="14" y="31"/>
                </a:cubicBezTo>
                <a:cubicBezTo>
                  <a:pt x="7" y="32"/>
                  <a:pt x="4" y="35"/>
                  <a:pt x="2" y="39"/>
                </a:cubicBezTo>
                <a:cubicBezTo>
                  <a:pt x="0" y="42"/>
                  <a:pt x="2" y="45"/>
                  <a:pt x="8" y="46"/>
                </a:cubicBezTo>
                <a:cubicBezTo>
                  <a:pt x="10" y="46"/>
                  <a:pt x="13" y="45"/>
                  <a:pt x="14" y="47"/>
                </a:cubicBezTo>
                <a:cubicBezTo>
                  <a:pt x="17" y="50"/>
                  <a:pt x="21" y="53"/>
                  <a:pt x="22" y="56"/>
                </a:cubicBezTo>
                <a:cubicBezTo>
                  <a:pt x="23" y="57"/>
                  <a:pt x="23" y="59"/>
                  <a:pt x="20" y="60"/>
                </a:cubicBezTo>
                <a:cubicBezTo>
                  <a:pt x="20" y="60"/>
                  <a:pt x="19" y="60"/>
                  <a:pt x="18" y="60"/>
                </a:cubicBezTo>
                <a:cubicBezTo>
                  <a:pt x="16" y="60"/>
                  <a:pt x="15" y="59"/>
                  <a:pt x="14" y="58"/>
                </a:cubicBezTo>
                <a:cubicBezTo>
                  <a:pt x="14" y="57"/>
                  <a:pt x="12" y="57"/>
                  <a:pt x="11" y="57"/>
                </a:cubicBezTo>
                <a:cubicBezTo>
                  <a:pt x="11" y="57"/>
                  <a:pt x="11" y="57"/>
                  <a:pt x="10" y="57"/>
                </a:cubicBezTo>
                <a:cubicBezTo>
                  <a:pt x="10" y="61"/>
                  <a:pt x="5" y="63"/>
                  <a:pt x="5" y="67"/>
                </a:cubicBezTo>
                <a:cubicBezTo>
                  <a:pt x="5" y="67"/>
                  <a:pt x="6" y="68"/>
                  <a:pt x="6" y="68"/>
                </a:cubicBezTo>
                <a:cubicBezTo>
                  <a:pt x="17" y="73"/>
                  <a:pt x="17" y="73"/>
                  <a:pt x="17" y="73"/>
                </a:cubicBezTo>
                <a:cubicBezTo>
                  <a:pt x="21" y="71"/>
                  <a:pt x="25" y="69"/>
                  <a:pt x="29" y="67"/>
                </a:cubicBezTo>
                <a:cubicBezTo>
                  <a:pt x="30" y="67"/>
                  <a:pt x="29" y="66"/>
                  <a:pt x="29" y="65"/>
                </a:cubicBezTo>
                <a:cubicBezTo>
                  <a:pt x="28" y="64"/>
                  <a:pt x="24" y="64"/>
                  <a:pt x="27" y="62"/>
                </a:cubicBezTo>
                <a:cubicBezTo>
                  <a:pt x="37" y="65"/>
                  <a:pt x="39" y="71"/>
                  <a:pt x="32" y="76"/>
                </a:cubicBezTo>
                <a:cubicBezTo>
                  <a:pt x="31" y="76"/>
                  <a:pt x="29" y="77"/>
                  <a:pt x="28" y="78"/>
                </a:cubicBezTo>
                <a:cubicBezTo>
                  <a:pt x="31" y="80"/>
                  <a:pt x="31" y="80"/>
                  <a:pt x="31" y="80"/>
                </a:cubicBezTo>
                <a:cubicBezTo>
                  <a:pt x="32" y="79"/>
                  <a:pt x="32" y="79"/>
                  <a:pt x="33" y="79"/>
                </a:cubicBezTo>
                <a:cubicBezTo>
                  <a:pt x="39" y="76"/>
                  <a:pt x="41" y="72"/>
                  <a:pt x="40" y="68"/>
                </a:cubicBezTo>
                <a:cubicBezTo>
                  <a:pt x="40" y="64"/>
                  <a:pt x="37" y="61"/>
                  <a:pt x="30" y="60"/>
                </a:cubicBezTo>
                <a:cubicBezTo>
                  <a:pt x="29" y="60"/>
                  <a:pt x="28" y="60"/>
                  <a:pt x="28" y="60"/>
                </a:cubicBezTo>
                <a:cubicBezTo>
                  <a:pt x="22" y="60"/>
                  <a:pt x="21" y="63"/>
                  <a:pt x="21" y="65"/>
                </a:cubicBezTo>
                <a:cubicBezTo>
                  <a:pt x="21" y="66"/>
                  <a:pt x="20" y="66"/>
                  <a:pt x="20" y="67"/>
                </a:cubicBezTo>
                <a:cubicBezTo>
                  <a:pt x="19" y="68"/>
                  <a:pt x="18" y="68"/>
                  <a:pt x="16" y="68"/>
                </a:cubicBezTo>
                <a:cubicBezTo>
                  <a:pt x="16" y="68"/>
                  <a:pt x="15" y="68"/>
                  <a:pt x="14" y="68"/>
                </a:cubicBezTo>
                <a:cubicBezTo>
                  <a:pt x="12" y="67"/>
                  <a:pt x="12" y="65"/>
                  <a:pt x="14" y="64"/>
                </a:cubicBezTo>
                <a:cubicBezTo>
                  <a:pt x="16" y="63"/>
                  <a:pt x="19" y="63"/>
                  <a:pt x="21" y="62"/>
                </a:cubicBezTo>
                <a:cubicBezTo>
                  <a:pt x="25" y="60"/>
                  <a:pt x="27" y="58"/>
                  <a:pt x="25" y="54"/>
                </a:cubicBezTo>
                <a:cubicBezTo>
                  <a:pt x="23" y="50"/>
                  <a:pt x="20" y="47"/>
                  <a:pt x="15" y="44"/>
                </a:cubicBezTo>
                <a:cubicBezTo>
                  <a:pt x="7" y="39"/>
                  <a:pt x="7" y="37"/>
                  <a:pt x="16" y="33"/>
                </a:cubicBezTo>
                <a:cubicBezTo>
                  <a:pt x="23" y="31"/>
                  <a:pt x="24" y="28"/>
                  <a:pt x="21" y="24"/>
                </a:cubicBezTo>
                <a:cubicBezTo>
                  <a:pt x="20" y="23"/>
                  <a:pt x="17" y="21"/>
                  <a:pt x="20" y="20"/>
                </a:cubicBezTo>
                <a:cubicBezTo>
                  <a:pt x="20" y="20"/>
                  <a:pt x="21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16" y="16"/>
                  <a:pt x="16" y="16"/>
                  <a:pt x="16" y="16"/>
                </a:cubicBezTo>
                <a:moveTo>
                  <a:pt x="102" y="0"/>
                </a:moveTo>
                <a:cubicBezTo>
                  <a:pt x="100" y="0"/>
                  <a:pt x="99" y="1"/>
                  <a:pt x="98" y="2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14"/>
                  <a:pt x="113" y="13"/>
                  <a:pt x="111" y="12"/>
                </a:cubicBezTo>
                <a:cubicBezTo>
                  <a:pt x="105" y="9"/>
                  <a:pt x="102" y="5"/>
                  <a:pt x="104" y="0"/>
                </a:cubicBezTo>
                <a:cubicBezTo>
                  <a:pt x="103" y="0"/>
                  <a:pt x="103" y="0"/>
                  <a:pt x="102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6" name="Freeform 102"/>
          <p:cNvSpPr>
            <a:spLocks noEditPoints="1"/>
          </p:cNvSpPr>
          <p:nvPr/>
        </p:nvSpPr>
        <p:spPr bwMode="auto">
          <a:xfrm>
            <a:off x="987425" y="933450"/>
            <a:ext cx="3105150" cy="1695450"/>
          </a:xfrm>
          <a:custGeom>
            <a:avLst/>
            <a:gdLst>
              <a:gd name="T0" fmla="*/ 216 w 220"/>
              <a:gd name="T1" fmla="*/ 118 h 120"/>
              <a:gd name="T2" fmla="*/ 220 w 220"/>
              <a:gd name="T3" fmla="*/ 119 h 120"/>
              <a:gd name="T4" fmla="*/ 153 w 220"/>
              <a:gd name="T5" fmla="*/ 88 h 120"/>
              <a:gd name="T6" fmla="*/ 140 w 220"/>
              <a:gd name="T7" fmla="*/ 103 h 120"/>
              <a:gd name="T8" fmla="*/ 161 w 220"/>
              <a:gd name="T9" fmla="*/ 114 h 120"/>
              <a:gd name="T10" fmla="*/ 144 w 220"/>
              <a:gd name="T11" fmla="*/ 101 h 120"/>
              <a:gd name="T12" fmla="*/ 153 w 220"/>
              <a:gd name="T13" fmla="*/ 91 h 120"/>
              <a:gd name="T14" fmla="*/ 167 w 220"/>
              <a:gd name="T15" fmla="*/ 97 h 120"/>
              <a:gd name="T16" fmla="*/ 179 w 220"/>
              <a:gd name="T17" fmla="*/ 118 h 120"/>
              <a:gd name="T18" fmla="*/ 188 w 220"/>
              <a:gd name="T19" fmla="*/ 118 h 120"/>
              <a:gd name="T20" fmla="*/ 199 w 220"/>
              <a:gd name="T21" fmla="*/ 105 h 120"/>
              <a:gd name="T22" fmla="*/ 204 w 220"/>
              <a:gd name="T23" fmla="*/ 106 h 120"/>
              <a:gd name="T24" fmla="*/ 199 w 220"/>
              <a:gd name="T25" fmla="*/ 102 h 120"/>
              <a:gd name="T26" fmla="*/ 177 w 220"/>
              <a:gd name="T27" fmla="*/ 106 h 120"/>
              <a:gd name="T28" fmla="*/ 153 w 220"/>
              <a:gd name="T29" fmla="*/ 88 h 120"/>
              <a:gd name="T30" fmla="*/ 47 w 220"/>
              <a:gd name="T31" fmla="*/ 3 h 120"/>
              <a:gd name="T32" fmla="*/ 28 w 220"/>
              <a:gd name="T33" fmla="*/ 21 h 120"/>
              <a:gd name="T34" fmla="*/ 22 w 220"/>
              <a:gd name="T35" fmla="*/ 26 h 120"/>
              <a:gd name="T36" fmla="*/ 14 w 220"/>
              <a:gd name="T37" fmla="*/ 21 h 120"/>
              <a:gd name="T38" fmla="*/ 10 w 220"/>
              <a:gd name="T39" fmla="*/ 18 h 120"/>
              <a:gd name="T40" fmla="*/ 6 w 220"/>
              <a:gd name="T41" fmla="*/ 23 h 120"/>
              <a:gd name="T42" fmla="*/ 15 w 220"/>
              <a:gd name="T43" fmla="*/ 28 h 120"/>
              <a:gd name="T44" fmla="*/ 28 w 220"/>
              <a:gd name="T45" fmla="*/ 28 h 120"/>
              <a:gd name="T46" fmla="*/ 38 w 220"/>
              <a:gd name="T47" fmla="*/ 12 h 120"/>
              <a:gd name="T48" fmla="*/ 51 w 220"/>
              <a:gd name="T49" fmla="*/ 7 h 120"/>
              <a:gd name="T50" fmla="*/ 69 w 220"/>
              <a:gd name="T51" fmla="*/ 13 h 120"/>
              <a:gd name="T52" fmla="*/ 80 w 220"/>
              <a:gd name="T53" fmla="*/ 11 h 120"/>
              <a:gd name="T54" fmla="*/ 92 w 220"/>
              <a:gd name="T55" fmla="*/ 23 h 120"/>
              <a:gd name="T56" fmla="*/ 95 w 220"/>
              <a:gd name="T57" fmla="*/ 42 h 120"/>
              <a:gd name="T58" fmla="*/ 106 w 220"/>
              <a:gd name="T59" fmla="*/ 63 h 120"/>
              <a:gd name="T60" fmla="*/ 134 w 220"/>
              <a:gd name="T61" fmla="*/ 78 h 120"/>
              <a:gd name="T62" fmla="*/ 146 w 220"/>
              <a:gd name="T63" fmla="*/ 77 h 120"/>
              <a:gd name="T64" fmla="*/ 164 w 220"/>
              <a:gd name="T65" fmla="*/ 75 h 120"/>
              <a:gd name="T66" fmla="*/ 168 w 220"/>
              <a:gd name="T67" fmla="*/ 76 h 120"/>
              <a:gd name="T68" fmla="*/ 158 w 220"/>
              <a:gd name="T69" fmla="*/ 69 h 120"/>
              <a:gd name="T70" fmla="*/ 149 w 220"/>
              <a:gd name="T71" fmla="*/ 69 h 120"/>
              <a:gd name="T72" fmla="*/ 136 w 220"/>
              <a:gd name="T73" fmla="*/ 76 h 120"/>
              <a:gd name="T74" fmla="*/ 117 w 220"/>
              <a:gd name="T75" fmla="*/ 70 h 120"/>
              <a:gd name="T76" fmla="*/ 106 w 220"/>
              <a:gd name="T77" fmla="*/ 54 h 120"/>
              <a:gd name="T78" fmla="*/ 107 w 220"/>
              <a:gd name="T79" fmla="*/ 34 h 120"/>
              <a:gd name="T80" fmla="*/ 96 w 220"/>
              <a:gd name="T81" fmla="*/ 28 h 120"/>
              <a:gd name="T82" fmla="*/ 98 w 220"/>
              <a:gd name="T83" fmla="*/ 18 h 120"/>
              <a:gd name="T84" fmla="*/ 81 w 220"/>
              <a:gd name="T85" fmla="*/ 5 h 120"/>
              <a:gd name="T86" fmla="*/ 58 w 220"/>
              <a:gd name="T87" fmla="*/ 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20" h="120">
                <a:moveTo>
                  <a:pt x="216" y="116"/>
                </a:moveTo>
                <a:cubicBezTo>
                  <a:pt x="215" y="117"/>
                  <a:pt x="214" y="118"/>
                  <a:pt x="216" y="118"/>
                </a:cubicBezTo>
                <a:cubicBezTo>
                  <a:pt x="217" y="119"/>
                  <a:pt x="218" y="119"/>
                  <a:pt x="219" y="119"/>
                </a:cubicBezTo>
                <a:cubicBezTo>
                  <a:pt x="219" y="119"/>
                  <a:pt x="219" y="119"/>
                  <a:pt x="220" y="119"/>
                </a:cubicBezTo>
                <a:cubicBezTo>
                  <a:pt x="216" y="116"/>
                  <a:pt x="216" y="116"/>
                  <a:pt x="216" y="116"/>
                </a:cubicBezTo>
                <a:moveTo>
                  <a:pt x="153" y="88"/>
                </a:moveTo>
                <a:cubicBezTo>
                  <a:pt x="149" y="88"/>
                  <a:pt x="145" y="90"/>
                  <a:pt x="142" y="94"/>
                </a:cubicBezTo>
                <a:cubicBezTo>
                  <a:pt x="139" y="97"/>
                  <a:pt x="139" y="100"/>
                  <a:pt x="140" y="103"/>
                </a:cubicBezTo>
                <a:cubicBezTo>
                  <a:pt x="165" y="118"/>
                  <a:pt x="165" y="118"/>
                  <a:pt x="165" y="118"/>
                </a:cubicBezTo>
                <a:cubicBezTo>
                  <a:pt x="164" y="117"/>
                  <a:pt x="163" y="116"/>
                  <a:pt x="161" y="114"/>
                </a:cubicBezTo>
                <a:cubicBezTo>
                  <a:pt x="156" y="112"/>
                  <a:pt x="152" y="108"/>
                  <a:pt x="147" y="106"/>
                </a:cubicBezTo>
                <a:cubicBezTo>
                  <a:pt x="144" y="104"/>
                  <a:pt x="144" y="103"/>
                  <a:pt x="144" y="101"/>
                </a:cubicBezTo>
                <a:cubicBezTo>
                  <a:pt x="146" y="98"/>
                  <a:pt x="146" y="96"/>
                  <a:pt x="148" y="93"/>
                </a:cubicBezTo>
                <a:cubicBezTo>
                  <a:pt x="149" y="92"/>
                  <a:pt x="151" y="91"/>
                  <a:pt x="153" y="91"/>
                </a:cubicBezTo>
                <a:cubicBezTo>
                  <a:pt x="155" y="91"/>
                  <a:pt x="156" y="91"/>
                  <a:pt x="158" y="92"/>
                </a:cubicBezTo>
                <a:cubicBezTo>
                  <a:pt x="161" y="94"/>
                  <a:pt x="163" y="96"/>
                  <a:pt x="167" y="97"/>
                </a:cubicBezTo>
                <a:cubicBezTo>
                  <a:pt x="171" y="98"/>
                  <a:pt x="172" y="100"/>
                  <a:pt x="171" y="103"/>
                </a:cubicBezTo>
                <a:cubicBezTo>
                  <a:pt x="170" y="108"/>
                  <a:pt x="175" y="113"/>
                  <a:pt x="179" y="118"/>
                </a:cubicBezTo>
                <a:cubicBezTo>
                  <a:pt x="180" y="119"/>
                  <a:pt x="181" y="120"/>
                  <a:pt x="183" y="120"/>
                </a:cubicBezTo>
                <a:cubicBezTo>
                  <a:pt x="184" y="120"/>
                  <a:pt x="186" y="119"/>
                  <a:pt x="188" y="118"/>
                </a:cubicBezTo>
                <a:cubicBezTo>
                  <a:pt x="190" y="116"/>
                  <a:pt x="190" y="113"/>
                  <a:pt x="191" y="111"/>
                </a:cubicBezTo>
                <a:cubicBezTo>
                  <a:pt x="192" y="107"/>
                  <a:pt x="194" y="105"/>
                  <a:pt x="199" y="105"/>
                </a:cubicBezTo>
                <a:cubicBezTo>
                  <a:pt x="200" y="105"/>
                  <a:pt x="202" y="105"/>
                  <a:pt x="204" y="106"/>
                </a:cubicBezTo>
                <a:cubicBezTo>
                  <a:pt x="204" y="106"/>
                  <a:pt x="204" y="106"/>
                  <a:pt x="204" y="106"/>
                </a:cubicBezTo>
                <a:cubicBezTo>
                  <a:pt x="200" y="102"/>
                  <a:pt x="200" y="102"/>
                  <a:pt x="200" y="102"/>
                </a:cubicBezTo>
                <a:cubicBezTo>
                  <a:pt x="200" y="102"/>
                  <a:pt x="199" y="102"/>
                  <a:pt x="199" y="102"/>
                </a:cubicBezTo>
                <a:cubicBezTo>
                  <a:pt x="189" y="102"/>
                  <a:pt x="187" y="108"/>
                  <a:pt x="184" y="113"/>
                </a:cubicBezTo>
                <a:cubicBezTo>
                  <a:pt x="178" y="111"/>
                  <a:pt x="177" y="108"/>
                  <a:pt x="177" y="106"/>
                </a:cubicBezTo>
                <a:cubicBezTo>
                  <a:pt x="178" y="99"/>
                  <a:pt x="172" y="95"/>
                  <a:pt x="164" y="91"/>
                </a:cubicBezTo>
                <a:cubicBezTo>
                  <a:pt x="160" y="89"/>
                  <a:pt x="156" y="88"/>
                  <a:pt x="153" y="88"/>
                </a:cubicBezTo>
                <a:moveTo>
                  <a:pt x="53" y="0"/>
                </a:moveTo>
                <a:cubicBezTo>
                  <a:pt x="51" y="0"/>
                  <a:pt x="50" y="1"/>
                  <a:pt x="47" y="3"/>
                </a:cubicBezTo>
                <a:cubicBezTo>
                  <a:pt x="44" y="5"/>
                  <a:pt x="40" y="7"/>
                  <a:pt x="36" y="8"/>
                </a:cubicBezTo>
                <a:cubicBezTo>
                  <a:pt x="25" y="12"/>
                  <a:pt x="23" y="14"/>
                  <a:pt x="28" y="21"/>
                </a:cubicBezTo>
                <a:cubicBezTo>
                  <a:pt x="28" y="23"/>
                  <a:pt x="30" y="24"/>
                  <a:pt x="28" y="25"/>
                </a:cubicBezTo>
                <a:cubicBezTo>
                  <a:pt x="26" y="26"/>
                  <a:pt x="24" y="26"/>
                  <a:pt x="22" y="26"/>
                </a:cubicBezTo>
                <a:cubicBezTo>
                  <a:pt x="20" y="26"/>
                  <a:pt x="18" y="26"/>
                  <a:pt x="16" y="25"/>
                </a:cubicBezTo>
                <a:cubicBezTo>
                  <a:pt x="12" y="25"/>
                  <a:pt x="13" y="23"/>
                  <a:pt x="14" y="21"/>
                </a:cubicBezTo>
                <a:cubicBezTo>
                  <a:pt x="16" y="20"/>
                  <a:pt x="15" y="18"/>
                  <a:pt x="12" y="18"/>
                </a:cubicBezTo>
                <a:cubicBezTo>
                  <a:pt x="11" y="18"/>
                  <a:pt x="11" y="18"/>
                  <a:pt x="10" y="18"/>
                </a:cubicBezTo>
                <a:cubicBezTo>
                  <a:pt x="7" y="18"/>
                  <a:pt x="3" y="18"/>
                  <a:pt x="0" y="19"/>
                </a:cubicBezTo>
                <a:cubicBezTo>
                  <a:pt x="6" y="23"/>
                  <a:pt x="6" y="23"/>
                  <a:pt x="6" y="23"/>
                </a:cubicBezTo>
                <a:cubicBezTo>
                  <a:pt x="7" y="23"/>
                  <a:pt x="8" y="23"/>
                  <a:pt x="8" y="24"/>
                </a:cubicBezTo>
                <a:cubicBezTo>
                  <a:pt x="15" y="28"/>
                  <a:pt x="15" y="28"/>
                  <a:pt x="15" y="28"/>
                </a:cubicBezTo>
                <a:cubicBezTo>
                  <a:pt x="17" y="29"/>
                  <a:pt x="19" y="29"/>
                  <a:pt x="21" y="29"/>
                </a:cubicBezTo>
                <a:cubicBezTo>
                  <a:pt x="23" y="29"/>
                  <a:pt x="25" y="28"/>
                  <a:pt x="28" y="28"/>
                </a:cubicBezTo>
                <a:cubicBezTo>
                  <a:pt x="35" y="26"/>
                  <a:pt x="34" y="23"/>
                  <a:pt x="32" y="19"/>
                </a:cubicBezTo>
                <a:cubicBezTo>
                  <a:pt x="30" y="16"/>
                  <a:pt x="33" y="13"/>
                  <a:pt x="38" y="12"/>
                </a:cubicBezTo>
                <a:cubicBezTo>
                  <a:pt x="40" y="10"/>
                  <a:pt x="44" y="10"/>
                  <a:pt x="46" y="8"/>
                </a:cubicBezTo>
                <a:cubicBezTo>
                  <a:pt x="48" y="7"/>
                  <a:pt x="50" y="7"/>
                  <a:pt x="51" y="7"/>
                </a:cubicBezTo>
                <a:cubicBezTo>
                  <a:pt x="53" y="7"/>
                  <a:pt x="55" y="7"/>
                  <a:pt x="57" y="9"/>
                </a:cubicBezTo>
                <a:cubicBezTo>
                  <a:pt x="60" y="11"/>
                  <a:pt x="64" y="13"/>
                  <a:pt x="69" y="13"/>
                </a:cubicBezTo>
                <a:cubicBezTo>
                  <a:pt x="71" y="13"/>
                  <a:pt x="73" y="12"/>
                  <a:pt x="75" y="12"/>
                </a:cubicBezTo>
                <a:cubicBezTo>
                  <a:pt x="77" y="11"/>
                  <a:pt x="78" y="11"/>
                  <a:pt x="80" y="11"/>
                </a:cubicBezTo>
                <a:cubicBezTo>
                  <a:pt x="83" y="11"/>
                  <a:pt x="85" y="12"/>
                  <a:pt x="88" y="14"/>
                </a:cubicBezTo>
                <a:cubicBezTo>
                  <a:pt x="92" y="17"/>
                  <a:pt x="92" y="20"/>
                  <a:pt x="92" y="23"/>
                </a:cubicBezTo>
                <a:cubicBezTo>
                  <a:pt x="91" y="28"/>
                  <a:pt x="87" y="32"/>
                  <a:pt x="94" y="36"/>
                </a:cubicBezTo>
                <a:cubicBezTo>
                  <a:pt x="97" y="38"/>
                  <a:pt x="97" y="40"/>
                  <a:pt x="95" y="42"/>
                </a:cubicBezTo>
                <a:cubicBezTo>
                  <a:pt x="92" y="47"/>
                  <a:pt x="93" y="52"/>
                  <a:pt x="101" y="56"/>
                </a:cubicBezTo>
                <a:cubicBezTo>
                  <a:pt x="107" y="58"/>
                  <a:pt x="108" y="60"/>
                  <a:pt x="106" y="63"/>
                </a:cubicBezTo>
                <a:cubicBezTo>
                  <a:pt x="104" y="66"/>
                  <a:pt x="103" y="69"/>
                  <a:pt x="107" y="70"/>
                </a:cubicBezTo>
                <a:cubicBezTo>
                  <a:pt x="116" y="73"/>
                  <a:pt x="124" y="77"/>
                  <a:pt x="134" y="78"/>
                </a:cubicBezTo>
                <a:cubicBezTo>
                  <a:pt x="135" y="78"/>
                  <a:pt x="137" y="79"/>
                  <a:pt x="138" y="79"/>
                </a:cubicBezTo>
                <a:cubicBezTo>
                  <a:pt x="141" y="79"/>
                  <a:pt x="144" y="78"/>
                  <a:pt x="146" y="77"/>
                </a:cubicBezTo>
                <a:cubicBezTo>
                  <a:pt x="149" y="74"/>
                  <a:pt x="152" y="73"/>
                  <a:pt x="155" y="73"/>
                </a:cubicBezTo>
                <a:cubicBezTo>
                  <a:pt x="158" y="73"/>
                  <a:pt x="161" y="74"/>
                  <a:pt x="164" y="75"/>
                </a:cubicBezTo>
                <a:cubicBezTo>
                  <a:pt x="165" y="76"/>
                  <a:pt x="166" y="76"/>
                  <a:pt x="167" y="76"/>
                </a:cubicBezTo>
                <a:cubicBezTo>
                  <a:pt x="168" y="76"/>
                  <a:pt x="168" y="76"/>
                  <a:pt x="168" y="76"/>
                </a:cubicBezTo>
                <a:cubicBezTo>
                  <a:pt x="164" y="72"/>
                  <a:pt x="164" y="72"/>
                  <a:pt x="164" y="72"/>
                </a:cubicBezTo>
                <a:cubicBezTo>
                  <a:pt x="162" y="72"/>
                  <a:pt x="160" y="71"/>
                  <a:pt x="158" y="69"/>
                </a:cubicBezTo>
                <a:cubicBezTo>
                  <a:pt x="156" y="67"/>
                  <a:pt x="154" y="66"/>
                  <a:pt x="153" y="66"/>
                </a:cubicBezTo>
                <a:cubicBezTo>
                  <a:pt x="152" y="66"/>
                  <a:pt x="150" y="67"/>
                  <a:pt x="149" y="69"/>
                </a:cubicBezTo>
                <a:cubicBezTo>
                  <a:pt x="148" y="70"/>
                  <a:pt x="148" y="71"/>
                  <a:pt x="147" y="71"/>
                </a:cubicBezTo>
                <a:cubicBezTo>
                  <a:pt x="144" y="74"/>
                  <a:pt x="140" y="76"/>
                  <a:pt x="136" y="76"/>
                </a:cubicBezTo>
                <a:cubicBezTo>
                  <a:pt x="133" y="76"/>
                  <a:pt x="130" y="75"/>
                  <a:pt x="127" y="73"/>
                </a:cubicBezTo>
                <a:cubicBezTo>
                  <a:pt x="124" y="71"/>
                  <a:pt x="122" y="70"/>
                  <a:pt x="117" y="70"/>
                </a:cubicBezTo>
                <a:cubicBezTo>
                  <a:pt x="109" y="70"/>
                  <a:pt x="108" y="68"/>
                  <a:pt x="112" y="64"/>
                </a:cubicBezTo>
                <a:cubicBezTo>
                  <a:pt x="116" y="59"/>
                  <a:pt x="114" y="56"/>
                  <a:pt x="106" y="54"/>
                </a:cubicBezTo>
                <a:cubicBezTo>
                  <a:pt x="98" y="51"/>
                  <a:pt x="96" y="47"/>
                  <a:pt x="102" y="42"/>
                </a:cubicBezTo>
                <a:cubicBezTo>
                  <a:pt x="105" y="39"/>
                  <a:pt x="107" y="37"/>
                  <a:pt x="107" y="34"/>
                </a:cubicBezTo>
                <a:cubicBezTo>
                  <a:pt x="106" y="34"/>
                  <a:pt x="104" y="34"/>
                  <a:pt x="103" y="34"/>
                </a:cubicBezTo>
                <a:cubicBezTo>
                  <a:pt x="95" y="34"/>
                  <a:pt x="95" y="34"/>
                  <a:pt x="96" y="28"/>
                </a:cubicBezTo>
                <a:cubicBezTo>
                  <a:pt x="96" y="26"/>
                  <a:pt x="97" y="24"/>
                  <a:pt x="98" y="21"/>
                </a:cubicBezTo>
                <a:cubicBezTo>
                  <a:pt x="98" y="20"/>
                  <a:pt x="98" y="19"/>
                  <a:pt x="98" y="18"/>
                </a:cubicBezTo>
                <a:cubicBezTo>
                  <a:pt x="82" y="5"/>
                  <a:pt x="82" y="5"/>
                  <a:pt x="82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76" y="8"/>
                  <a:pt x="72" y="10"/>
                  <a:pt x="69" y="10"/>
                </a:cubicBezTo>
                <a:cubicBezTo>
                  <a:pt x="65" y="10"/>
                  <a:pt x="61" y="8"/>
                  <a:pt x="58" y="4"/>
                </a:cubicBezTo>
                <a:cubicBezTo>
                  <a:pt x="56" y="1"/>
                  <a:pt x="55" y="0"/>
                  <a:pt x="53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7" name="Freeform 103"/>
          <p:cNvSpPr>
            <a:spLocks noEditPoints="1"/>
          </p:cNvSpPr>
          <p:nvPr/>
        </p:nvSpPr>
        <p:spPr bwMode="auto">
          <a:xfrm>
            <a:off x="846138" y="1936750"/>
            <a:ext cx="2779713" cy="1582738"/>
          </a:xfrm>
          <a:custGeom>
            <a:avLst/>
            <a:gdLst>
              <a:gd name="T0" fmla="*/ 187 w 197"/>
              <a:gd name="T1" fmla="*/ 83 h 112"/>
              <a:gd name="T2" fmla="*/ 187 w 197"/>
              <a:gd name="T3" fmla="*/ 83 h 112"/>
              <a:gd name="T4" fmla="*/ 178 w 197"/>
              <a:gd name="T5" fmla="*/ 97 h 112"/>
              <a:gd name="T6" fmla="*/ 170 w 197"/>
              <a:gd name="T7" fmla="*/ 108 h 112"/>
              <a:gd name="T8" fmla="*/ 171 w 197"/>
              <a:gd name="T9" fmla="*/ 110 h 112"/>
              <a:gd name="T10" fmla="*/ 177 w 197"/>
              <a:gd name="T11" fmla="*/ 112 h 112"/>
              <a:gd name="T12" fmla="*/ 176 w 197"/>
              <a:gd name="T13" fmla="*/ 109 h 112"/>
              <a:gd name="T14" fmla="*/ 184 w 197"/>
              <a:gd name="T15" fmla="*/ 100 h 112"/>
              <a:gd name="T16" fmla="*/ 186 w 197"/>
              <a:gd name="T17" fmla="*/ 99 h 112"/>
              <a:gd name="T18" fmla="*/ 193 w 197"/>
              <a:gd name="T19" fmla="*/ 86 h 112"/>
              <a:gd name="T20" fmla="*/ 191 w 197"/>
              <a:gd name="T21" fmla="*/ 85 h 112"/>
              <a:gd name="T22" fmla="*/ 187 w 197"/>
              <a:gd name="T23" fmla="*/ 83 h 112"/>
              <a:gd name="T24" fmla="*/ 178 w 197"/>
              <a:gd name="T25" fmla="*/ 79 h 112"/>
              <a:gd name="T26" fmla="*/ 178 w 197"/>
              <a:gd name="T27" fmla="*/ 80 h 112"/>
              <a:gd name="T28" fmla="*/ 183 w 197"/>
              <a:gd name="T29" fmla="*/ 83 h 112"/>
              <a:gd name="T30" fmla="*/ 184 w 197"/>
              <a:gd name="T31" fmla="*/ 83 h 112"/>
              <a:gd name="T32" fmla="*/ 186 w 197"/>
              <a:gd name="T33" fmla="*/ 83 h 112"/>
              <a:gd name="T34" fmla="*/ 183 w 197"/>
              <a:gd name="T35" fmla="*/ 81 h 112"/>
              <a:gd name="T36" fmla="*/ 181 w 197"/>
              <a:gd name="T37" fmla="*/ 82 h 112"/>
              <a:gd name="T38" fmla="*/ 182 w 197"/>
              <a:gd name="T39" fmla="*/ 81 h 112"/>
              <a:gd name="T40" fmla="*/ 178 w 197"/>
              <a:gd name="T41" fmla="*/ 79 h 112"/>
              <a:gd name="T42" fmla="*/ 22 w 197"/>
              <a:gd name="T43" fmla="*/ 10 h 112"/>
              <a:gd name="T44" fmla="*/ 19 w 197"/>
              <a:gd name="T45" fmla="*/ 11 h 112"/>
              <a:gd name="T46" fmla="*/ 14 w 197"/>
              <a:gd name="T47" fmla="*/ 20 h 112"/>
              <a:gd name="T48" fmla="*/ 17 w 197"/>
              <a:gd name="T49" fmla="*/ 29 h 112"/>
              <a:gd name="T50" fmla="*/ 14 w 197"/>
              <a:gd name="T51" fmla="*/ 34 h 112"/>
              <a:gd name="T52" fmla="*/ 7 w 197"/>
              <a:gd name="T53" fmla="*/ 43 h 112"/>
              <a:gd name="T54" fmla="*/ 14 w 197"/>
              <a:gd name="T55" fmla="*/ 48 h 112"/>
              <a:gd name="T56" fmla="*/ 21 w 197"/>
              <a:gd name="T57" fmla="*/ 48 h 112"/>
              <a:gd name="T58" fmla="*/ 28 w 197"/>
              <a:gd name="T59" fmla="*/ 53 h 112"/>
              <a:gd name="T60" fmla="*/ 29 w 197"/>
              <a:gd name="T61" fmla="*/ 65 h 112"/>
              <a:gd name="T62" fmla="*/ 34 w 197"/>
              <a:gd name="T63" fmla="*/ 72 h 112"/>
              <a:gd name="T64" fmla="*/ 64 w 197"/>
              <a:gd name="T65" fmla="*/ 81 h 112"/>
              <a:gd name="T66" fmla="*/ 53 w 197"/>
              <a:gd name="T67" fmla="*/ 76 h 112"/>
              <a:gd name="T68" fmla="*/ 34 w 197"/>
              <a:gd name="T69" fmla="*/ 58 h 112"/>
              <a:gd name="T70" fmla="*/ 19 w 197"/>
              <a:gd name="T71" fmla="*/ 45 h 112"/>
              <a:gd name="T72" fmla="*/ 15 w 197"/>
              <a:gd name="T73" fmla="*/ 39 h 112"/>
              <a:gd name="T74" fmla="*/ 20 w 197"/>
              <a:gd name="T75" fmla="*/ 21 h 112"/>
              <a:gd name="T76" fmla="*/ 25 w 197"/>
              <a:gd name="T77" fmla="*/ 12 h 112"/>
              <a:gd name="T78" fmla="*/ 22 w 197"/>
              <a:gd name="T79" fmla="*/ 10 h 112"/>
              <a:gd name="T80" fmla="*/ 0 w 197"/>
              <a:gd name="T81" fmla="*/ 0 h 112"/>
              <a:gd name="T82" fmla="*/ 6 w 197"/>
              <a:gd name="T83" fmla="*/ 6 h 112"/>
              <a:gd name="T84" fmla="*/ 8 w 197"/>
              <a:gd name="T85" fmla="*/ 6 h 112"/>
              <a:gd name="T86" fmla="*/ 10 w 197"/>
              <a:gd name="T87" fmla="*/ 6 h 112"/>
              <a:gd name="T88" fmla="*/ 11 w 197"/>
              <a:gd name="T89" fmla="*/ 5 h 112"/>
              <a:gd name="T90" fmla="*/ 0 w 197"/>
              <a:gd name="T91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7" h="112">
                <a:moveTo>
                  <a:pt x="187" y="83"/>
                </a:moveTo>
                <a:cubicBezTo>
                  <a:pt x="187" y="83"/>
                  <a:pt x="187" y="83"/>
                  <a:pt x="187" y="83"/>
                </a:cubicBezTo>
                <a:cubicBezTo>
                  <a:pt x="191" y="89"/>
                  <a:pt x="187" y="94"/>
                  <a:pt x="178" y="97"/>
                </a:cubicBezTo>
                <a:cubicBezTo>
                  <a:pt x="168" y="100"/>
                  <a:pt x="166" y="102"/>
                  <a:pt x="170" y="108"/>
                </a:cubicBezTo>
                <a:cubicBezTo>
                  <a:pt x="170" y="109"/>
                  <a:pt x="170" y="109"/>
                  <a:pt x="171" y="110"/>
                </a:cubicBezTo>
                <a:cubicBezTo>
                  <a:pt x="177" y="112"/>
                  <a:pt x="177" y="112"/>
                  <a:pt x="177" y="112"/>
                </a:cubicBezTo>
                <a:cubicBezTo>
                  <a:pt x="177" y="111"/>
                  <a:pt x="177" y="110"/>
                  <a:pt x="176" y="109"/>
                </a:cubicBezTo>
                <a:cubicBezTo>
                  <a:pt x="171" y="102"/>
                  <a:pt x="171" y="102"/>
                  <a:pt x="184" y="100"/>
                </a:cubicBezTo>
                <a:cubicBezTo>
                  <a:pt x="184" y="99"/>
                  <a:pt x="185" y="99"/>
                  <a:pt x="186" y="99"/>
                </a:cubicBezTo>
                <a:cubicBezTo>
                  <a:pt x="192" y="98"/>
                  <a:pt x="197" y="89"/>
                  <a:pt x="193" y="86"/>
                </a:cubicBezTo>
                <a:cubicBezTo>
                  <a:pt x="192" y="86"/>
                  <a:pt x="192" y="85"/>
                  <a:pt x="191" y="85"/>
                </a:cubicBezTo>
                <a:cubicBezTo>
                  <a:pt x="187" y="83"/>
                  <a:pt x="187" y="83"/>
                  <a:pt x="187" y="83"/>
                </a:cubicBezTo>
                <a:moveTo>
                  <a:pt x="178" y="79"/>
                </a:moveTo>
                <a:cubicBezTo>
                  <a:pt x="178" y="79"/>
                  <a:pt x="178" y="80"/>
                  <a:pt x="178" y="80"/>
                </a:cubicBezTo>
                <a:cubicBezTo>
                  <a:pt x="178" y="82"/>
                  <a:pt x="180" y="83"/>
                  <a:pt x="183" y="83"/>
                </a:cubicBezTo>
                <a:cubicBezTo>
                  <a:pt x="184" y="83"/>
                  <a:pt x="184" y="83"/>
                  <a:pt x="184" y="83"/>
                </a:cubicBezTo>
                <a:cubicBezTo>
                  <a:pt x="185" y="83"/>
                  <a:pt x="185" y="83"/>
                  <a:pt x="186" y="83"/>
                </a:cubicBezTo>
                <a:cubicBezTo>
                  <a:pt x="183" y="81"/>
                  <a:pt x="183" y="81"/>
                  <a:pt x="183" y="81"/>
                </a:cubicBezTo>
                <a:cubicBezTo>
                  <a:pt x="182" y="81"/>
                  <a:pt x="182" y="81"/>
                  <a:pt x="181" y="82"/>
                </a:cubicBezTo>
                <a:cubicBezTo>
                  <a:pt x="181" y="81"/>
                  <a:pt x="181" y="81"/>
                  <a:pt x="182" y="81"/>
                </a:cubicBezTo>
                <a:cubicBezTo>
                  <a:pt x="178" y="79"/>
                  <a:pt x="178" y="79"/>
                  <a:pt x="178" y="79"/>
                </a:cubicBezTo>
                <a:moveTo>
                  <a:pt x="22" y="10"/>
                </a:moveTo>
                <a:cubicBezTo>
                  <a:pt x="21" y="10"/>
                  <a:pt x="20" y="11"/>
                  <a:pt x="19" y="11"/>
                </a:cubicBezTo>
                <a:cubicBezTo>
                  <a:pt x="14" y="13"/>
                  <a:pt x="13" y="16"/>
                  <a:pt x="14" y="20"/>
                </a:cubicBezTo>
                <a:cubicBezTo>
                  <a:pt x="15" y="23"/>
                  <a:pt x="16" y="26"/>
                  <a:pt x="17" y="29"/>
                </a:cubicBezTo>
                <a:cubicBezTo>
                  <a:pt x="18" y="31"/>
                  <a:pt x="17" y="33"/>
                  <a:pt x="14" y="34"/>
                </a:cubicBezTo>
                <a:cubicBezTo>
                  <a:pt x="8" y="36"/>
                  <a:pt x="8" y="40"/>
                  <a:pt x="7" y="43"/>
                </a:cubicBezTo>
                <a:cubicBezTo>
                  <a:pt x="6" y="46"/>
                  <a:pt x="9" y="48"/>
                  <a:pt x="14" y="48"/>
                </a:cubicBezTo>
                <a:cubicBezTo>
                  <a:pt x="16" y="48"/>
                  <a:pt x="18" y="48"/>
                  <a:pt x="21" y="48"/>
                </a:cubicBezTo>
                <a:cubicBezTo>
                  <a:pt x="26" y="49"/>
                  <a:pt x="29" y="50"/>
                  <a:pt x="28" y="53"/>
                </a:cubicBezTo>
                <a:cubicBezTo>
                  <a:pt x="28" y="57"/>
                  <a:pt x="29" y="61"/>
                  <a:pt x="29" y="65"/>
                </a:cubicBezTo>
                <a:cubicBezTo>
                  <a:pt x="29" y="68"/>
                  <a:pt x="31" y="70"/>
                  <a:pt x="34" y="72"/>
                </a:cubicBezTo>
                <a:cubicBezTo>
                  <a:pt x="64" y="81"/>
                  <a:pt x="64" y="81"/>
                  <a:pt x="64" y="81"/>
                </a:cubicBezTo>
                <a:cubicBezTo>
                  <a:pt x="61" y="79"/>
                  <a:pt x="58" y="77"/>
                  <a:pt x="53" y="76"/>
                </a:cubicBezTo>
                <a:cubicBezTo>
                  <a:pt x="38" y="73"/>
                  <a:pt x="33" y="66"/>
                  <a:pt x="34" y="58"/>
                </a:cubicBezTo>
                <a:cubicBezTo>
                  <a:pt x="35" y="51"/>
                  <a:pt x="31" y="46"/>
                  <a:pt x="19" y="45"/>
                </a:cubicBezTo>
                <a:cubicBezTo>
                  <a:pt x="13" y="44"/>
                  <a:pt x="11" y="41"/>
                  <a:pt x="15" y="39"/>
                </a:cubicBezTo>
                <a:cubicBezTo>
                  <a:pt x="24" y="34"/>
                  <a:pt x="22" y="28"/>
                  <a:pt x="20" y="21"/>
                </a:cubicBezTo>
                <a:cubicBezTo>
                  <a:pt x="19" y="17"/>
                  <a:pt x="20" y="14"/>
                  <a:pt x="25" y="12"/>
                </a:cubicBezTo>
                <a:cubicBezTo>
                  <a:pt x="22" y="10"/>
                  <a:pt x="22" y="10"/>
                  <a:pt x="22" y="10"/>
                </a:cubicBezTo>
                <a:moveTo>
                  <a:pt x="0" y="0"/>
                </a:moveTo>
                <a:cubicBezTo>
                  <a:pt x="1" y="2"/>
                  <a:pt x="4" y="4"/>
                  <a:pt x="6" y="6"/>
                </a:cubicBezTo>
                <a:cubicBezTo>
                  <a:pt x="6" y="6"/>
                  <a:pt x="7" y="6"/>
                  <a:pt x="8" y="6"/>
                </a:cubicBezTo>
                <a:cubicBezTo>
                  <a:pt x="9" y="6"/>
                  <a:pt x="9" y="6"/>
                  <a:pt x="10" y="6"/>
                </a:cubicBezTo>
                <a:cubicBezTo>
                  <a:pt x="10" y="6"/>
                  <a:pt x="11" y="6"/>
                  <a:pt x="11" y="5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9A1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8" name="Freeform 104"/>
          <p:cNvSpPr>
            <a:spLocks noEditPoints="1"/>
          </p:cNvSpPr>
          <p:nvPr/>
        </p:nvSpPr>
        <p:spPr bwMode="auto">
          <a:xfrm>
            <a:off x="1509713" y="3603625"/>
            <a:ext cx="946150" cy="438150"/>
          </a:xfrm>
          <a:custGeom>
            <a:avLst/>
            <a:gdLst>
              <a:gd name="T0" fmla="*/ 49 w 67"/>
              <a:gd name="T1" fmla="*/ 7 h 31"/>
              <a:gd name="T2" fmla="*/ 54 w 67"/>
              <a:gd name="T3" fmla="*/ 9 h 31"/>
              <a:gd name="T4" fmla="*/ 59 w 67"/>
              <a:gd name="T5" fmla="*/ 17 h 31"/>
              <a:gd name="T6" fmla="*/ 47 w 67"/>
              <a:gd name="T7" fmla="*/ 26 h 31"/>
              <a:gd name="T8" fmla="*/ 44 w 67"/>
              <a:gd name="T9" fmla="*/ 28 h 31"/>
              <a:gd name="T10" fmla="*/ 42 w 67"/>
              <a:gd name="T11" fmla="*/ 28 h 31"/>
              <a:gd name="T12" fmla="*/ 35 w 67"/>
              <a:gd name="T13" fmla="*/ 26 h 31"/>
              <a:gd name="T14" fmla="*/ 27 w 67"/>
              <a:gd name="T15" fmla="*/ 24 h 31"/>
              <a:gd name="T16" fmla="*/ 22 w 67"/>
              <a:gd name="T17" fmla="*/ 29 h 31"/>
              <a:gd name="T18" fmla="*/ 20 w 67"/>
              <a:gd name="T19" fmla="*/ 31 h 31"/>
              <a:gd name="T20" fmla="*/ 20 w 67"/>
              <a:gd name="T21" fmla="*/ 31 h 31"/>
              <a:gd name="T22" fmla="*/ 24 w 67"/>
              <a:gd name="T23" fmla="*/ 31 h 31"/>
              <a:gd name="T24" fmla="*/ 31 w 67"/>
              <a:gd name="T25" fmla="*/ 29 h 31"/>
              <a:gd name="T26" fmla="*/ 34 w 67"/>
              <a:gd name="T27" fmla="*/ 29 h 31"/>
              <a:gd name="T28" fmla="*/ 42 w 67"/>
              <a:gd name="T29" fmla="*/ 31 h 31"/>
              <a:gd name="T30" fmla="*/ 55 w 67"/>
              <a:gd name="T31" fmla="*/ 25 h 31"/>
              <a:gd name="T32" fmla="*/ 61 w 67"/>
              <a:gd name="T33" fmla="*/ 20 h 31"/>
              <a:gd name="T34" fmla="*/ 64 w 67"/>
              <a:gd name="T35" fmla="*/ 9 h 31"/>
              <a:gd name="T36" fmla="*/ 49 w 67"/>
              <a:gd name="T37" fmla="*/ 7 h 31"/>
              <a:gd name="T38" fmla="*/ 16 w 67"/>
              <a:gd name="T39" fmla="*/ 2 h 31"/>
              <a:gd name="T40" fmla="*/ 22 w 67"/>
              <a:gd name="T41" fmla="*/ 4 h 31"/>
              <a:gd name="T42" fmla="*/ 24 w 67"/>
              <a:gd name="T43" fmla="*/ 4 h 31"/>
              <a:gd name="T44" fmla="*/ 25 w 67"/>
              <a:gd name="T45" fmla="*/ 4 h 31"/>
              <a:gd name="T46" fmla="*/ 16 w 67"/>
              <a:gd name="T47" fmla="*/ 2 h 31"/>
              <a:gd name="T48" fmla="*/ 0 w 67"/>
              <a:gd name="T49" fmla="*/ 0 h 31"/>
              <a:gd name="T50" fmla="*/ 1 w 67"/>
              <a:gd name="T51" fmla="*/ 0 h 31"/>
              <a:gd name="T52" fmla="*/ 4 w 67"/>
              <a:gd name="T53" fmla="*/ 2 h 31"/>
              <a:gd name="T54" fmla="*/ 7 w 67"/>
              <a:gd name="T55" fmla="*/ 1 h 31"/>
              <a:gd name="T56" fmla="*/ 0 w 67"/>
              <a:gd name="T5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7" h="31">
                <a:moveTo>
                  <a:pt x="49" y="7"/>
                </a:moveTo>
                <a:cubicBezTo>
                  <a:pt x="49" y="8"/>
                  <a:pt x="52" y="8"/>
                  <a:pt x="54" y="9"/>
                </a:cubicBezTo>
                <a:cubicBezTo>
                  <a:pt x="62" y="11"/>
                  <a:pt x="63" y="13"/>
                  <a:pt x="59" y="17"/>
                </a:cubicBezTo>
                <a:cubicBezTo>
                  <a:pt x="54" y="20"/>
                  <a:pt x="49" y="22"/>
                  <a:pt x="47" y="26"/>
                </a:cubicBezTo>
                <a:cubicBezTo>
                  <a:pt x="47" y="27"/>
                  <a:pt x="45" y="28"/>
                  <a:pt x="44" y="28"/>
                </a:cubicBezTo>
                <a:cubicBezTo>
                  <a:pt x="43" y="28"/>
                  <a:pt x="42" y="28"/>
                  <a:pt x="42" y="28"/>
                </a:cubicBezTo>
                <a:cubicBezTo>
                  <a:pt x="39" y="27"/>
                  <a:pt x="37" y="26"/>
                  <a:pt x="35" y="26"/>
                </a:cubicBezTo>
                <a:cubicBezTo>
                  <a:pt x="31" y="24"/>
                  <a:pt x="29" y="24"/>
                  <a:pt x="27" y="24"/>
                </a:cubicBezTo>
                <a:cubicBezTo>
                  <a:pt x="25" y="24"/>
                  <a:pt x="23" y="25"/>
                  <a:pt x="22" y="29"/>
                </a:cubicBezTo>
                <a:cubicBezTo>
                  <a:pt x="21" y="30"/>
                  <a:pt x="21" y="30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2" y="31"/>
                  <a:pt x="23" y="31"/>
                  <a:pt x="24" y="31"/>
                </a:cubicBezTo>
                <a:cubicBezTo>
                  <a:pt x="26" y="30"/>
                  <a:pt x="28" y="29"/>
                  <a:pt x="31" y="29"/>
                </a:cubicBezTo>
                <a:cubicBezTo>
                  <a:pt x="32" y="29"/>
                  <a:pt x="33" y="29"/>
                  <a:pt x="34" y="29"/>
                </a:cubicBezTo>
                <a:cubicBezTo>
                  <a:pt x="37" y="30"/>
                  <a:pt x="40" y="31"/>
                  <a:pt x="42" y="31"/>
                </a:cubicBezTo>
                <a:cubicBezTo>
                  <a:pt x="47" y="31"/>
                  <a:pt x="52" y="29"/>
                  <a:pt x="55" y="25"/>
                </a:cubicBezTo>
                <a:cubicBezTo>
                  <a:pt x="56" y="23"/>
                  <a:pt x="58" y="21"/>
                  <a:pt x="61" y="20"/>
                </a:cubicBezTo>
                <a:cubicBezTo>
                  <a:pt x="66" y="17"/>
                  <a:pt x="67" y="13"/>
                  <a:pt x="64" y="9"/>
                </a:cubicBezTo>
                <a:cubicBezTo>
                  <a:pt x="49" y="7"/>
                  <a:pt x="49" y="7"/>
                  <a:pt x="49" y="7"/>
                </a:cubicBezTo>
                <a:moveTo>
                  <a:pt x="16" y="2"/>
                </a:moveTo>
                <a:cubicBezTo>
                  <a:pt x="17" y="3"/>
                  <a:pt x="19" y="4"/>
                  <a:pt x="22" y="4"/>
                </a:cubicBezTo>
                <a:cubicBezTo>
                  <a:pt x="23" y="4"/>
                  <a:pt x="24" y="4"/>
                  <a:pt x="2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16" y="2"/>
                  <a:pt x="16" y="2"/>
                  <a:pt x="16" y="2"/>
                </a:cubicBezTo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1"/>
                  <a:pt x="3" y="2"/>
                  <a:pt x="4" y="2"/>
                </a:cubicBezTo>
                <a:cubicBezTo>
                  <a:pt x="5" y="2"/>
                  <a:pt x="6" y="2"/>
                  <a:pt x="7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1" name="Freeform 107"/>
          <p:cNvSpPr>
            <a:spLocks noEditPoints="1"/>
          </p:cNvSpPr>
          <p:nvPr/>
        </p:nvSpPr>
        <p:spPr bwMode="auto">
          <a:xfrm>
            <a:off x="7423150" y="1752600"/>
            <a:ext cx="3048000" cy="1638300"/>
          </a:xfrm>
          <a:custGeom>
            <a:avLst/>
            <a:gdLst>
              <a:gd name="T0" fmla="*/ 149 w 216"/>
              <a:gd name="T1" fmla="*/ 112 h 116"/>
              <a:gd name="T2" fmla="*/ 154 w 216"/>
              <a:gd name="T3" fmla="*/ 116 h 116"/>
              <a:gd name="T4" fmla="*/ 166 w 216"/>
              <a:gd name="T5" fmla="*/ 114 h 116"/>
              <a:gd name="T6" fmla="*/ 177 w 216"/>
              <a:gd name="T7" fmla="*/ 113 h 116"/>
              <a:gd name="T8" fmla="*/ 198 w 216"/>
              <a:gd name="T9" fmla="*/ 116 h 116"/>
              <a:gd name="T10" fmla="*/ 198 w 216"/>
              <a:gd name="T11" fmla="*/ 112 h 116"/>
              <a:gd name="T12" fmla="*/ 198 w 216"/>
              <a:gd name="T13" fmla="*/ 112 h 116"/>
              <a:gd name="T14" fmla="*/ 193 w 216"/>
              <a:gd name="T15" fmla="*/ 110 h 116"/>
              <a:gd name="T16" fmla="*/ 192 w 216"/>
              <a:gd name="T17" fmla="*/ 109 h 116"/>
              <a:gd name="T18" fmla="*/ 182 w 216"/>
              <a:gd name="T19" fmla="*/ 103 h 116"/>
              <a:gd name="T20" fmla="*/ 129 w 216"/>
              <a:gd name="T21" fmla="*/ 79 h 116"/>
              <a:gd name="T22" fmla="*/ 125 w 216"/>
              <a:gd name="T23" fmla="*/ 81 h 116"/>
              <a:gd name="T24" fmla="*/ 15 w 216"/>
              <a:gd name="T25" fmla="*/ 21 h 116"/>
              <a:gd name="T26" fmla="*/ 4 w 216"/>
              <a:gd name="T27" fmla="*/ 33 h 116"/>
              <a:gd name="T28" fmla="*/ 2 w 216"/>
              <a:gd name="T29" fmla="*/ 40 h 116"/>
              <a:gd name="T30" fmla="*/ 114 w 216"/>
              <a:gd name="T31" fmla="*/ 6 h 116"/>
              <a:gd name="T32" fmla="*/ 83 w 216"/>
              <a:gd name="T33" fmla="*/ 19 h 116"/>
              <a:gd name="T34" fmla="*/ 51 w 216"/>
              <a:gd name="T35" fmla="*/ 37 h 116"/>
              <a:gd name="T36" fmla="*/ 23 w 216"/>
              <a:gd name="T37" fmla="*/ 54 h 116"/>
              <a:gd name="T38" fmla="*/ 114 w 216"/>
              <a:gd name="T39" fmla="*/ 6 h 116"/>
              <a:gd name="T40" fmla="*/ 95 w 216"/>
              <a:gd name="T41" fmla="*/ 91 h 116"/>
              <a:gd name="T42" fmla="*/ 99 w 216"/>
              <a:gd name="T43" fmla="*/ 90 h 116"/>
              <a:gd name="T44" fmla="*/ 97 w 216"/>
              <a:gd name="T45" fmla="*/ 92 h 116"/>
              <a:gd name="T46" fmla="*/ 84 w 216"/>
              <a:gd name="T47" fmla="*/ 71 h 116"/>
              <a:gd name="T48" fmla="*/ 90 w 216"/>
              <a:gd name="T49" fmla="*/ 70 h 116"/>
              <a:gd name="T50" fmla="*/ 93 w 216"/>
              <a:gd name="T51" fmla="*/ 75 h 116"/>
              <a:gd name="T52" fmla="*/ 81 w 216"/>
              <a:gd name="T53" fmla="*/ 79 h 116"/>
              <a:gd name="T54" fmla="*/ 75 w 216"/>
              <a:gd name="T55" fmla="*/ 77 h 116"/>
              <a:gd name="T56" fmla="*/ 62 w 216"/>
              <a:gd name="T57" fmla="*/ 94 h 116"/>
              <a:gd name="T58" fmla="*/ 79 w 216"/>
              <a:gd name="T59" fmla="*/ 89 h 116"/>
              <a:gd name="T60" fmla="*/ 86 w 216"/>
              <a:gd name="T61" fmla="*/ 93 h 116"/>
              <a:gd name="T62" fmla="*/ 119 w 216"/>
              <a:gd name="T63" fmla="*/ 84 h 116"/>
              <a:gd name="T64" fmla="*/ 106 w 216"/>
              <a:gd name="T65" fmla="*/ 74 h 116"/>
              <a:gd name="T66" fmla="*/ 112 w 216"/>
              <a:gd name="T67" fmla="*/ 67 h 116"/>
              <a:gd name="T68" fmla="*/ 122 w 216"/>
              <a:gd name="T69" fmla="*/ 54 h 116"/>
              <a:gd name="T70" fmla="*/ 133 w 216"/>
              <a:gd name="T71" fmla="*/ 52 h 116"/>
              <a:gd name="T72" fmla="*/ 142 w 216"/>
              <a:gd name="T73" fmla="*/ 56 h 116"/>
              <a:gd name="T74" fmla="*/ 145 w 216"/>
              <a:gd name="T75" fmla="*/ 52 h 116"/>
              <a:gd name="T76" fmla="*/ 161 w 216"/>
              <a:gd name="T77" fmla="*/ 40 h 116"/>
              <a:gd name="T78" fmla="*/ 168 w 216"/>
              <a:gd name="T79" fmla="*/ 46 h 116"/>
              <a:gd name="T80" fmla="*/ 165 w 216"/>
              <a:gd name="T81" fmla="*/ 58 h 116"/>
              <a:gd name="T82" fmla="*/ 157 w 216"/>
              <a:gd name="T83" fmla="*/ 61 h 116"/>
              <a:gd name="T84" fmla="*/ 144 w 216"/>
              <a:gd name="T85" fmla="*/ 64 h 116"/>
              <a:gd name="T86" fmla="*/ 138 w 216"/>
              <a:gd name="T87" fmla="*/ 75 h 116"/>
              <a:gd name="T88" fmla="*/ 211 w 216"/>
              <a:gd name="T89" fmla="*/ 33 h 116"/>
              <a:gd name="T90" fmla="*/ 209 w 216"/>
              <a:gd name="T91" fmla="*/ 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6" h="116">
                <a:moveTo>
                  <a:pt x="182" y="103"/>
                </a:moveTo>
                <a:cubicBezTo>
                  <a:pt x="149" y="112"/>
                  <a:pt x="149" y="112"/>
                  <a:pt x="149" y="112"/>
                </a:cubicBezTo>
                <a:cubicBezTo>
                  <a:pt x="149" y="112"/>
                  <a:pt x="149" y="112"/>
                  <a:pt x="149" y="112"/>
                </a:cubicBezTo>
                <a:cubicBezTo>
                  <a:pt x="147" y="115"/>
                  <a:pt x="148" y="116"/>
                  <a:pt x="154" y="116"/>
                </a:cubicBezTo>
                <a:cubicBezTo>
                  <a:pt x="154" y="116"/>
                  <a:pt x="155" y="116"/>
                  <a:pt x="155" y="116"/>
                </a:cubicBezTo>
                <a:cubicBezTo>
                  <a:pt x="159" y="116"/>
                  <a:pt x="163" y="115"/>
                  <a:pt x="166" y="114"/>
                </a:cubicBezTo>
                <a:cubicBezTo>
                  <a:pt x="168" y="113"/>
                  <a:pt x="170" y="113"/>
                  <a:pt x="172" y="113"/>
                </a:cubicBezTo>
                <a:cubicBezTo>
                  <a:pt x="174" y="113"/>
                  <a:pt x="175" y="113"/>
                  <a:pt x="177" y="113"/>
                </a:cubicBezTo>
                <a:cubicBezTo>
                  <a:pt x="184" y="114"/>
                  <a:pt x="191" y="115"/>
                  <a:pt x="198" y="116"/>
                </a:cubicBezTo>
                <a:cubicBezTo>
                  <a:pt x="198" y="116"/>
                  <a:pt x="198" y="116"/>
                  <a:pt x="198" y="116"/>
                </a:cubicBezTo>
                <a:cubicBezTo>
                  <a:pt x="198" y="116"/>
                  <a:pt x="198" y="116"/>
                  <a:pt x="198" y="116"/>
                </a:cubicBezTo>
                <a:cubicBezTo>
                  <a:pt x="198" y="115"/>
                  <a:pt x="198" y="114"/>
                  <a:pt x="198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5" y="112"/>
                  <a:pt x="194" y="111"/>
                  <a:pt x="193" y="110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9"/>
                  <a:pt x="192" y="109"/>
                  <a:pt x="192" y="109"/>
                </a:cubicBezTo>
                <a:cubicBezTo>
                  <a:pt x="192" y="109"/>
                  <a:pt x="192" y="109"/>
                  <a:pt x="192" y="109"/>
                </a:cubicBezTo>
                <a:cubicBezTo>
                  <a:pt x="192" y="109"/>
                  <a:pt x="191" y="109"/>
                  <a:pt x="191" y="109"/>
                </a:cubicBezTo>
                <a:cubicBezTo>
                  <a:pt x="184" y="109"/>
                  <a:pt x="182" y="106"/>
                  <a:pt x="182" y="103"/>
                </a:cubicBezTo>
                <a:moveTo>
                  <a:pt x="130" y="79"/>
                </a:moveTo>
                <a:cubicBezTo>
                  <a:pt x="129" y="79"/>
                  <a:pt x="129" y="79"/>
                  <a:pt x="129" y="79"/>
                </a:cubicBezTo>
                <a:cubicBezTo>
                  <a:pt x="128" y="80"/>
                  <a:pt x="126" y="80"/>
                  <a:pt x="125" y="81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30" y="79"/>
                  <a:pt x="130" y="79"/>
                  <a:pt x="130" y="79"/>
                </a:cubicBezTo>
                <a:moveTo>
                  <a:pt x="15" y="21"/>
                </a:moveTo>
                <a:cubicBezTo>
                  <a:pt x="10" y="22"/>
                  <a:pt x="3" y="29"/>
                  <a:pt x="3" y="32"/>
                </a:cubicBezTo>
                <a:cubicBezTo>
                  <a:pt x="4" y="32"/>
                  <a:pt x="4" y="33"/>
                  <a:pt x="4" y="33"/>
                </a:cubicBezTo>
                <a:cubicBezTo>
                  <a:pt x="5" y="36"/>
                  <a:pt x="4" y="38"/>
                  <a:pt x="0" y="39"/>
                </a:cubicBezTo>
                <a:cubicBezTo>
                  <a:pt x="1" y="40"/>
                  <a:pt x="1" y="40"/>
                  <a:pt x="2" y="40"/>
                </a:cubicBezTo>
                <a:cubicBezTo>
                  <a:pt x="15" y="21"/>
                  <a:pt x="15" y="21"/>
                  <a:pt x="15" y="21"/>
                </a:cubicBezTo>
                <a:moveTo>
                  <a:pt x="114" y="6"/>
                </a:moveTo>
                <a:cubicBezTo>
                  <a:pt x="106" y="7"/>
                  <a:pt x="100" y="12"/>
                  <a:pt x="94" y="15"/>
                </a:cubicBezTo>
                <a:cubicBezTo>
                  <a:pt x="90" y="17"/>
                  <a:pt x="88" y="19"/>
                  <a:pt x="83" y="19"/>
                </a:cubicBezTo>
                <a:cubicBezTo>
                  <a:pt x="75" y="21"/>
                  <a:pt x="69" y="24"/>
                  <a:pt x="67" y="29"/>
                </a:cubicBezTo>
                <a:cubicBezTo>
                  <a:pt x="64" y="34"/>
                  <a:pt x="58" y="37"/>
                  <a:pt x="51" y="37"/>
                </a:cubicBezTo>
                <a:cubicBezTo>
                  <a:pt x="48" y="37"/>
                  <a:pt x="45" y="36"/>
                  <a:pt x="41" y="35"/>
                </a:cubicBezTo>
                <a:cubicBezTo>
                  <a:pt x="23" y="54"/>
                  <a:pt x="23" y="54"/>
                  <a:pt x="23" y="54"/>
                </a:cubicBezTo>
                <a:cubicBezTo>
                  <a:pt x="29" y="59"/>
                  <a:pt x="34" y="63"/>
                  <a:pt x="39" y="68"/>
                </a:cubicBezTo>
                <a:cubicBezTo>
                  <a:pt x="114" y="6"/>
                  <a:pt x="114" y="6"/>
                  <a:pt x="114" y="6"/>
                </a:cubicBezTo>
                <a:moveTo>
                  <a:pt x="97" y="92"/>
                </a:moveTo>
                <a:cubicBezTo>
                  <a:pt x="96" y="92"/>
                  <a:pt x="95" y="91"/>
                  <a:pt x="95" y="91"/>
                </a:cubicBezTo>
                <a:cubicBezTo>
                  <a:pt x="95" y="90"/>
                  <a:pt x="96" y="89"/>
                  <a:pt x="97" y="89"/>
                </a:cubicBezTo>
                <a:cubicBezTo>
                  <a:pt x="98" y="89"/>
                  <a:pt x="99" y="90"/>
                  <a:pt x="99" y="90"/>
                </a:cubicBezTo>
                <a:cubicBezTo>
                  <a:pt x="99" y="91"/>
                  <a:pt x="98" y="92"/>
                  <a:pt x="97" y="92"/>
                </a:cubicBezTo>
                <a:cubicBezTo>
                  <a:pt x="97" y="92"/>
                  <a:pt x="97" y="92"/>
                  <a:pt x="97" y="92"/>
                </a:cubicBezTo>
                <a:moveTo>
                  <a:pt x="203" y="0"/>
                </a:moveTo>
                <a:cubicBezTo>
                  <a:pt x="84" y="71"/>
                  <a:pt x="84" y="71"/>
                  <a:pt x="84" y="71"/>
                </a:cubicBezTo>
                <a:cubicBezTo>
                  <a:pt x="85" y="71"/>
                  <a:pt x="85" y="71"/>
                  <a:pt x="85" y="71"/>
                </a:cubicBezTo>
                <a:cubicBezTo>
                  <a:pt x="87" y="70"/>
                  <a:pt x="88" y="70"/>
                  <a:pt x="90" y="70"/>
                </a:cubicBezTo>
                <a:cubicBezTo>
                  <a:pt x="90" y="70"/>
                  <a:pt x="91" y="70"/>
                  <a:pt x="92" y="70"/>
                </a:cubicBezTo>
                <a:cubicBezTo>
                  <a:pt x="94" y="72"/>
                  <a:pt x="94" y="73"/>
                  <a:pt x="93" y="75"/>
                </a:cubicBezTo>
                <a:cubicBezTo>
                  <a:pt x="92" y="77"/>
                  <a:pt x="86" y="79"/>
                  <a:pt x="81" y="79"/>
                </a:cubicBezTo>
                <a:cubicBezTo>
                  <a:pt x="81" y="79"/>
                  <a:pt x="81" y="79"/>
                  <a:pt x="81" y="79"/>
                </a:cubicBezTo>
                <a:cubicBezTo>
                  <a:pt x="78" y="79"/>
                  <a:pt x="76" y="79"/>
                  <a:pt x="75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57" y="87"/>
                  <a:pt x="57" y="87"/>
                  <a:pt x="57" y="87"/>
                </a:cubicBezTo>
                <a:cubicBezTo>
                  <a:pt x="59" y="89"/>
                  <a:pt x="60" y="92"/>
                  <a:pt x="62" y="94"/>
                </a:cubicBezTo>
                <a:cubicBezTo>
                  <a:pt x="63" y="93"/>
                  <a:pt x="65" y="93"/>
                  <a:pt x="66" y="93"/>
                </a:cubicBezTo>
                <a:cubicBezTo>
                  <a:pt x="70" y="92"/>
                  <a:pt x="74" y="90"/>
                  <a:pt x="79" y="89"/>
                </a:cubicBezTo>
                <a:cubicBezTo>
                  <a:pt x="80" y="89"/>
                  <a:pt x="81" y="89"/>
                  <a:pt x="81" y="89"/>
                </a:cubicBezTo>
                <a:cubicBezTo>
                  <a:pt x="85" y="89"/>
                  <a:pt x="87" y="91"/>
                  <a:pt x="86" y="93"/>
                </a:cubicBezTo>
                <a:cubicBezTo>
                  <a:pt x="86" y="95"/>
                  <a:pt x="85" y="97"/>
                  <a:pt x="85" y="99"/>
                </a:cubicBezTo>
                <a:cubicBezTo>
                  <a:pt x="119" y="84"/>
                  <a:pt x="119" y="84"/>
                  <a:pt x="119" y="84"/>
                </a:cubicBezTo>
                <a:cubicBezTo>
                  <a:pt x="118" y="84"/>
                  <a:pt x="116" y="83"/>
                  <a:pt x="114" y="83"/>
                </a:cubicBezTo>
                <a:cubicBezTo>
                  <a:pt x="105" y="79"/>
                  <a:pt x="105" y="79"/>
                  <a:pt x="106" y="74"/>
                </a:cubicBezTo>
                <a:cubicBezTo>
                  <a:pt x="107" y="72"/>
                  <a:pt x="107" y="69"/>
                  <a:pt x="111" y="67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16" y="65"/>
                  <a:pt x="112" y="62"/>
                  <a:pt x="114" y="59"/>
                </a:cubicBezTo>
                <a:cubicBezTo>
                  <a:pt x="115" y="57"/>
                  <a:pt x="122" y="58"/>
                  <a:pt x="122" y="54"/>
                </a:cubicBezTo>
                <a:cubicBezTo>
                  <a:pt x="122" y="52"/>
                  <a:pt x="125" y="51"/>
                  <a:pt x="128" y="51"/>
                </a:cubicBezTo>
                <a:cubicBezTo>
                  <a:pt x="129" y="51"/>
                  <a:pt x="131" y="51"/>
                  <a:pt x="133" y="52"/>
                </a:cubicBezTo>
                <a:cubicBezTo>
                  <a:pt x="134" y="52"/>
                  <a:pt x="135" y="54"/>
                  <a:pt x="137" y="55"/>
                </a:cubicBezTo>
                <a:cubicBezTo>
                  <a:pt x="138" y="55"/>
                  <a:pt x="140" y="56"/>
                  <a:pt x="142" y="56"/>
                </a:cubicBezTo>
                <a:cubicBezTo>
                  <a:pt x="142" y="56"/>
                  <a:pt x="143" y="56"/>
                  <a:pt x="144" y="55"/>
                </a:cubicBezTo>
                <a:cubicBezTo>
                  <a:pt x="147" y="55"/>
                  <a:pt x="145" y="53"/>
                  <a:pt x="145" y="52"/>
                </a:cubicBezTo>
                <a:cubicBezTo>
                  <a:pt x="144" y="49"/>
                  <a:pt x="154" y="41"/>
                  <a:pt x="160" y="40"/>
                </a:cubicBezTo>
                <a:cubicBezTo>
                  <a:pt x="160" y="40"/>
                  <a:pt x="161" y="40"/>
                  <a:pt x="161" y="40"/>
                </a:cubicBezTo>
                <a:cubicBezTo>
                  <a:pt x="165" y="40"/>
                  <a:pt x="168" y="42"/>
                  <a:pt x="171" y="44"/>
                </a:cubicBezTo>
                <a:cubicBezTo>
                  <a:pt x="172" y="45"/>
                  <a:pt x="170" y="46"/>
                  <a:pt x="168" y="46"/>
                </a:cubicBezTo>
                <a:cubicBezTo>
                  <a:pt x="163" y="47"/>
                  <a:pt x="163" y="48"/>
                  <a:pt x="165" y="51"/>
                </a:cubicBezTo>
                <a:cubicBezTo>
                  <a:pt x="167" y="53"/>
                  <a:pt x="167" y="56"/>
                  <a:pt x="165" y="58"/>
                </a:cubicBezTo>
                <a:cubicBezTo>
                  <a:pt x="165" y="61"/>
                  <a:pt x="163" y="61"/>
                  <a:pt x="161" y="61"/>
                </a:cubicBezTo>
                <a:cubicBezTo>
                  <a:pt x="160" y="61"/>
                  <a:pt x="158" y="61"/>
                  <a:pt x="157" y="61"/>
                </a:cubicBezTo>
                <a:cubicBezTo>
                  <a:pt x="154" y="60"/>
                  <a:pt x="151" y="59"/>
                  <a:pt x="150" y="59"/>
                </a:cubicBezTo>
                <a:cubicBezTo>
                  <a:pt x="147" y="59"/>
                  <a:pt x="146" y="60"/>
                  <a:pt x="144" y="64"/>
                </a:cubicBezTo>
                <a:cubicBezTo>
                  <a:pt x="143" y="65"/>
                  <a:pt x="143" y="66"/>
                  <a:pt x="142" y="68"/>
                </a:cubicBezTo>
                <a:cubicBezTo>
                  <a:pt x="142" y="71"/>
                  <a:pt x="140" y="73"/>
                  <a:pt x="138" y="75"/>
                </a:cubicBezTo>
                <a:cubicBezTo>
                  <a:pt x="211" y="43"/>
                  <a:pt x="211" y="43"/>
                  <a:pt x="211" y="43"/>
                </a:cubicBezTo>
                <a:cubicBezTo>
                  <a:pt x="208" y="41"/>
                  <a:pt x="208" y="38"/>
                  <a:pt x="211" y="33"/>
                </a:cubicBezTo>
                <a:cubicBezTo>
                  <a:pt x="216" y="25"/>
                  <a:pt x="211" y="17"/>
                  <a:pt x="213" y="9"/>
                </a:cubicBezTo>
                <a:cubicBezTo>
                  <a:pt x="213" y="7"/>
                  <a:pt x="212" y="6"/>
                  <a:pt x="209" y="5"/>
                </a:cubicBezTo>
                <a:cubicBezTo>
                  <a:pt x="206" y="3"/>
                  <a:pt x="204" y="2"/>
                  <a:pt x="203" y="0"/>
                </a:cubicBezTo>
              </a:path>
            </a:pathLst>
          </a:custGeom>
          <a:solidFill>
            <a:srgbClr val="C7B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2" name="Freeform 108"/>
          <p:cNvSpPr>
            <a:spLocks noEditPoints="1"/>
          </p:cNvSpPr>
          <p:nvPr/>
        </p:nvSpPr>
        <p:spPr bwMode="auto">
          <a:xfrm>
            <a:off x="8621713" y="2360613"/>
            <a:ext cx="2017713" cy="1003300"/>
          </a:xfrm>
          <a:custGeom>
            <a:avLst/>
            <a:gdLst>
              <a:gd name="T0" fmla="*/ 32 w 143"/>
              <a:gd name="T1" fmla="*/ 59 h 71"/>
              <a:gd name="T2" fmla="*/ 31 w 143"/>
              <a:gd name="T3" fmla="*/ 58 h 71"/>
              <a:gd name="T4" fmla="*/ 33 w 143"/>
              <a:gd name="T5" fmla="*/ 56 h 71"/>
              <a:gd name="T6" fmla="*/ 34 w 143"/>
              <a:gd name="T7" fmla="*/ 56 h 71"/>
              <a:gd name="T8" fmla="*/ 35 w 143"/>
              <a:gd name="T9" fmla="*/ 57 h 71"/>
              <a:gd name="T10" fmla="*/ 33 w 143"/>
              <a:gd name="T11" fmla="*/ 59 h 71"/>
              <a:gd name="T12" fmla="*/ 32 w 143"/>
              <a:gd name="T13" fmla="*/ 59 h 71"/>
              <a:gd name="T14" fmla="*/ 126 w 143"/>
              <a:gd name="T15" fmla="*/ 0 h 71"/>
              <a:gd name="T16" fmla="*/ 53 w 143"/>
              <a:gd name="T17" fmla="*/ 32 h 71"/>
              <a:gd name="T18" fmla="*/ 45 w 143"/>
              <a:gd name="T19" fmla="*/ 36 h 71"/>
              <a:gd name="T20" fmla="*/ 40 w 143"/>
              <a:gd name="T21" fmla="*/ 38 h 71"/>
              <a:gd name="T22" fmla="*/ 34 w 143"/>
              <a:gd name="T23" fmla="*/ 41 h 71"/>
              <a:gd name="T24" fmla="*/ 34 w 143"/>
              <a:gd name="T25" fmla="*/ 41 h 71"/>
              <a:gd name="T26" fmla="*/ 0 w 143"/>
              <a:gd name="T27" fmla="*/ 56 h 71"/>
              <a:gd name="T28" fmla="*/ 6 w 143"/>
              <a:gd name="T29" fmla="*/ 60 h 71"/>
              <a:gd name="T30" fmla="*/ 7 w 143"/>
              <a:gd name="T31" fmla="*/ 63 h 71"/>
              <a:gd name="T32" fmla="*/ 4 w 143"/>
              <a:gd name="T33" fmla="*/ 67 h 71"/>
              <a:gd name="T34" fmla="*/ 9 w 143"/>
              <a:gd name="T35" fmla="*/ 70 h 71"/>
              <a:gd name="T36" fmla="*/ 22 w 143"/>
              <a:gd name="T37" fmla="*/ 71 h 71"/>
              <a:gd name="T38" fmla="*/ 42 w 143"/>
              <a:gd name="T39" fmla="*/ 66 h 71"/>
              <a:gd name="T40" fmla="*/ 48 w 143"/>
              <a:gd name="T41" fmla="*/ 65 h 71"/>
              <a:gd name="T42" fmla="*/ 51 w 143"/>
              <a:gd name="T43" fmla="*/ 59 h 71"/>
              <a:gd name="T44" fmla="*/ 48 w 143"/>
              <a:gd name="T45" fmla="*/ 55 h 71"/>
              <a:gd name="T46" fmla="*/ 52 w 143"/>
              <a:gd name="T47" fmla="*/ 52 h 71"/>
              <a:gd name="T48" fmla="*/ 54 w 143"/>
              <a:gd name="T49" fmla="*/ 51 h 71"/>
              <a:gd name="T50" fmla="*/ 58 w 143"/>
              <a:gd name="T51" fmla="*/ 53 h 71"/>
              <a:gd name="T52" fmla="*/ 64 w 143"/>
              <a:gd name="T53" fmla="*/ 62 h 71"/>
              <a:gd name="T54" fmla="*/ 64 w 143"/>
              <a:gd name="T55" fmla="*/ 69 h 71"/>
              <a:gd name="T56" fmla="*/ 97 w 143"/>
              <a:gd name="T57" fmla="*/ 60 h 71"/>
              <a:gd name="T58" fmla="*/ 97 w 143"/>
              <a:gd name="T59" fmla="*/ 59 h 71"/>
              <a:gd name="T60" fmla="*/ 102 w 143"/>
              <a:gd name="T61" fmla="*/ 51 h 71"/>
              <a:gd name="T62" fmla="*/ 102 w 143"/>
              <a:gd name="T63" fmla="*/ 44 h 71"/>
              <a:gd name="T64" fmla="*/ 101 w 143"/>
              <a:gd name="T65" fmla="*/ 33 h 71"/>
              <a:gd name="T66" fmla="*/ 105 w 143"/>
              <a:gd name="T67" fmla="*/ 27 h 71"/>
              <a:gd name="T68" fmla="*/ 129 w 143"/>
              <a:gd name="T69" fmla="*/ 14 h 71"/>
              <a:gd name="T70" fmla="*/ 138 w 143"/>
              <a:gd name="T71" fmla="*/ 12 h 71"/>
              <a:gd name="T72" fmla="*/ 143 w 143"/>
              <a:gd name="T73" fmla="*/ 8 h 71"/>
              <a:gd name="T74" fmla="*/ 137 w 143"/>
              <a:gd name="T75" fmla="*/ 4 h 71"/>
              <a:gd name="T76" fmla="*/ 126 w 143"/>
              <a:gd name="T77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3" h="71">
                <a:moveTo>
                  <a:pt x="32" y="59"/>
                </a:moveTo>
                <a:cubicBezTo>
                  <a:pt x="31" y="59"/>
                  <a:pt x="30" y="59"/>
                  <a:pt x="31" y="58"/>
                </a:cubicBezTo>
                <a:cubicBezTo>
                  <a:pt x="31" y="57"/>
                  <a:pt x="31" y="56"/>
                  <a:pt x="33" y="56"/>
                </a:cubicBezTo>
                <a:cubicBezTo>
                  <a:pt x="33" y="56"/>
                  <a:pt x="33" y="56"/>
                  <a:pt x="34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5" y="58"/>
                  <a:pt x="34" y="59"/>
                  <a:pt x="33" y="59"/>
                </a:cubicBezTo>
                <a:cubicBezTo>
                  <a:pt x="32" y="59"/>
                  <a:pt x="32" y="59"/>
                  <a:pt x="32" y="59"/>
                </a:cubicBezTo>
                <a:moveTo>
                  <a:pt x="126" y="0"/>
                </a:moveTo>
                <a:cubicBezTo>
                  <a:pt x="53" y="32"/>
                  <a:pt x="53" y="32"/>
                  <a:pt x="53" y="32"/>
                </a:cubicBezTo>
                <a:cubicBezTo>
                  <a:pt x="51" y="34"/>
                  <a:pt x="48" y="35"/>
                  <a:pt x="45" y="36"/>
                </a:cubicBezTo>
                <a:cubicBezTo>
                  <a:pt x="40" y="38"/>
                  <a:pt x="40" y="38"/>
                  <a:pt x="40" y="38"/>
                </a:cubicBezTo>
                <a:cubicBezTo>
                  <a:pt x="38" y="40"/>
                  <a:pt x="37" y="41"/>
                  <a:pt x="34" y="41"/>
                </a:cubicBezTo>
                <a:cubicBezTo>
                  <a:pt x="34" y="41"/>
                  <a:pt x="34" y="41"/>
                  <a:pt x="34" y="41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57"/>
                  <a:pt x="2" y="59"/>
                  <a:pt x="6" y="60"/>
                </a:cubicBezTo>
                <a:cubicBezTo>
                  <a:pt x="8" y="60"/>
                  <a:pt x="7" y="62"/>
                  <a:pt x="7" y="63"/>
                </a:cubicBezTo>
                <a:cubicBezTo>
                  <a:pt x="6" y="64"/>
                  <a:pt x="5" y="65"/>
                  <a:pt x="4" y="67"/>
                </a:cubicBezTo>
                <a:cubicBezTo>
                  <a:pt x="3" y="69"/>
                  <a:pt x="5" y="70"/>
                  <a:pt x="9" y="70"/>
                </a:cubicBezTo>
                <a:cubicBezTo>
                  <a:pt x="13" y="71"/>
                  <a:pt x="18" y="71"/>
                  <a:pt x="22" y="71"/>
                </a:cubicBezTo>
                <a:cubicBezTo>
                  <a:pt x="29" y="71"/>
                  <a:pt x="36" y="70"/>
                  <a:pt x="42" y="66"/>
                </a:cubicBezTo>
                <a:cubicBezTo>
                  <a:pt x="43" y="65"/>
                  <a:pt x="46" y="65"/>
                  <a:pt x="48" y="65"/>
                </a:cubicBezTo>
                <a:cubicBezTo>
                  <a:pt x="53" y="63"/>
                  <a:pt x="54" y="62"/>
                  <a:pt x="51" y="59"/>
                </a:cubicBezTo>
                <a:cubicBezTo>
                  <a:pt x="50" y="57"/>
                  <a:pt x="49" y="56"/>
                  <a:pt x="48" y="55"/>
                </a:cubicBezTo>
                <a:cubicBezTo>
                  <a:pt x="48" y="53"/>
                  <a:pt x="49" y="52"/>
                  <a:pt x="52" y="52"/>
                </a:cubicBezTo>
                <a:cubicBezTo>
                  <a:pt x="53" y="51"/>
                  <a:pt x="53" y="51"/>
                  <a:pt x="54" y="51"/>
                </a:cubicBezTo>
                <a:cubicBezTo>
                  <a:pt x="56" y="51"/>
                  <a:pt x="58" y="52"/>
                  <a:pt x="58" y="53"/>
                </a:cubicBezTo>
                <a:cubicBezTo>
                  <a:pt x="58" y="57"/>
                  <a:pt x="60" y="60"/>
                  <a:pt x="64" y="62"/>
                </a:cubicBezTo>
                <a:cubicBezTo>
                  <a:pt x="66" y="64"/>
                  <a:pt x="65" y="67"/>
                  <a:pt x="64" y="69"/>
                </a:cubicBezTo>
                <a:cubicBezTo>
                  <a:pt x="97" y="60"/>
                  <a:pt x="97" y="60"/>
                  <a:pt x="97" y="60"/>
                </a:cubicBezTo>
                <a:cubicBezTo>
                  <a:pt x="97" y="59"/>
                  <a:pt x="97" y="59"/>
                  <a:pt x="97" y="59"/>
                </a:cubicBezTo>
                <a:cubicBezTo>
                  <a:pt x="97" y="56"/>
                  <a:pt x="99" y="53"/>
                  <a:pt x="102" y="51"/>
                </a:cubicBezTo>
                <a:cubicBezTo>
                  <a:pt x="105" y="48"/>
                  <a:pt x="106" y="47"/>
                  <a:pt x="102" y="44"/>
                </a:cubicBezTo>
                <a:cubicBezTo>
                  <a:pt x="96" y="41"/>
                  <a:pt x="96" y="37"/>
                  <a:pt x="101" y="33"/>
                </a:cubicBezTo>
                <a:cubicBezTo>
                  <a:pt x="104" y="31"/>
                  <a:pt x="105" y="29"/>
                  <a:pt x="105" y="27"/>
                </a:cubicBezTo>
                <a:cubicBezTo>
                  <a:pt x="108" y="19"/>
                  <a:pt x="115" y="15"/>
                  <a:pt x="129" y="14"/>
                </a:cubicBezTo>
                <a:cubicBezTo>
                  <a:pt x="132" y="14"/>
                  <a:pt x="135" y="13"/>
                  <a:pt x="138" y="12"/>
                </a:cubicBezTo>
                <a:cubicBezTo>
                  <a:pt x="140" y="11"/>
                  <a:pt x="143" y="10"/>
                  <a:pt x="143" y="8"/>
                </a:cubicBezTo>
                <a:cubicBezTo>
                  <a:pt x="142" y="6"/>
                  <a:pt x="140" y="5"/>
                  <a:pt x="137" y="4"/>
                </a:cubicBezTo>
                <a:cubicBezTo>
                  <a:pt x="132" y="3"/>
                  <a:pt x="128" y="1"/>
                  <a:pt x="126" y="0"/>
                </a:cubicBezTo>
              </a:path>
            </a:pathLst>
          </a:custGeom>
          <a:solidFill>
            <a:srgbClr val="6C9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3" name="Freeform 109"/>
          <p:cNvSpPr>
            <a:spLocks noEditPoints="1"/>
          </p:cNvSpPr>
          <p:nvPr/>
        </p:nvSpPr>
        <p:spPr bwMode="auto">
          <a:xfrm>
            <a:off x="7972425" y="1498600"/>
            <a:ext cx="2371725" cy="1482725"/>
          </a:xfrm>
          <a:custGeom>
            <a:avLst/>
            <a:gdLst>
              <a:gd name="T0" fmla="*/ 76 w 168"/>
              <a:gd name="T1" fmla="*/ 68 h 105"/>
              <a:gd name="T2" fmla="*/ 73 w 168"/>
              <a:gd name="T3" fmla="*/ 67 h 105"/>
              <a:gd name="T4" fmla="*/ 75 w 168"/>
              <a:gd name="T5" fmla="*/ 65 h 105"/>
              <a:gd name="T6" fmla="*/ 78 w 168"/>
              <a:gd name="T7" fmla="*/ 66 h 105"/>
              <a:gd name="T8" fmla="*/ 76 w 168"/>
              <a:gd name="T9" fmla="*/ 68 h 105"/>
              <a:gd name="T10" fmla="*/ 76 w 168"/>
              <a:gd name="T11" fmla="*/ 68 h 105"/>
              <a:gd name="T12" fmla="*/ 77 w 168"/>
              <a:gd name="T13" fmla="*/ 37 h 105"/>
              <a:gd name="T14" fmla="*/ 87 w 168"/>
              <a:gd name="T15" fmla="*/ 33 h 105"/>
              <a:gd name="T16" fmla="*/ 89 w 168"/>
              <a:gd name="T17" fmla="*/ 31 h 105"/>
              <a:gd name="T18" fmla="*/ 93 w 168"/>
              <a:gd name="T19" fmla="*/ 29 h 105"/>
              <a:gd name="T20" fmla="*/ 96 w 168"/>
              <a:gd name="T21" fmla="*/ 30 h 105"/>
              <a:gd name="T22" fmla="*/ 98 w 168"/>
              <a:gd name="T23" fmla="*/ 34 h 105"/>
              <a:gd name="T24" fmla="*/ 97 w 168"/>
              <a:gd name="T25" fmla="*/ 40 h 105"/>
              <a:gd name="T26" fmla="*/ 89 w 168"/>
              <a:gd name="T27" fmla="*/ 48 h 105"/>
              <a:gd name="T28" fmla="*/ 88 w 168"/>
              <a:gd name="T29" fmla="*/ 48 h 105"/>
              <a:gd name="T30" fmla="*/ 86 w 168"/>
              <a:gd name="T31" fmla="*/ 48 h 105"/>
              <a:gd name="T32" fmla="*/ 73 w 168"/>
              <a:gd name="T33" fmla="*/ 53 h 105"/>
              <a:gd name="T34" fmla="*/ 66 w 168"/>
              <a:gd name="T35" fmla="*/ 55 h 105"/>
              <a:gd name="T36" fmla="*/ 61 w 168"/>
              <a:gd name="T37" fmla="*/ 51 h 105"/>
              <a:gd name="T38" fmla="*/ 58 w 168"/>
              <a:gd name="T39" fmla="*/ 42 h 105"/>
              <a:gd name="T40" fmla="*/ 70 w 168"/>
              <a:gd name="T41" fmla="*/ 36 h 105"/>
              <a:gd name="T42" fmla="*/ 74 w 168"/>
              <a:gd name="T43" fmla="*/ 37 h 105"/>
              <a:gd name="T44" fmla="*/ 77 w 168"/>
              <a:gd name="T45" fmla="*/ 37 h 105"/>
              <a:gd name="T46" fmla="*/ 110 w 168"/>
              <a:gd name="T47" fmla="*/ 0 h 105"/>
              <a:gd name="T48" fmla="*/ 107 w 168"/>
              <a:gd name="T49" fmla="*/ 0 h 105"/>
              <a:gd name="T50" fmla="*/ 105 w 168"/>
              <a:gd name="T51" fmla="*/ 5 h 105"/>
              <a:gd name="T52" fmla="*/ 104 w 168"/>
              <a:gd name="T53" fmla="*/ 15 h 105"/>
              <a:gd name="T54" fmla="*/ 119 w 168"/>
              <a:gd name="T55" fmla="*/ 20 h 105"/>
              <a:gd name="T56" fmla="*/ 119 w 168"/>
              <a:gd name="T57" fmla="*/ 20 h 105"/>
              <a:gd name="T58" fmla="*/ 119 w 168"/>
              <a:gd name="T59" fmla="*/ 20 h 105"/>
              <a:gd name="T60" fmla="*/ 121 w 168"/>
              <a:gd name="T61" fmla="*/ 22 h 105"/>
              <a:gd name="T62" fmla="*/ 118 w 168"/>
              <a:gd name="T63" fmla="*/ 33 h 105"/>
              <a:gd name="T64" fmla="*/ 110 w 168"/>
              <a:gd name="T65" fmla="*/ 24 h 105"/>
              <a:gd name="T66" fmla="*/ 104 w 168"/>
              <a:gd name="T67" fmla="*/ 15 h 105"/>
              <a:gd name="T68" fmla="*/ 99 w 168"/>
              <a:gd name="T69" fmla="*/ 22 h 105"/>
              <a:gd name="T70" fmla="*/ 91 w 168"/>
              <a:gd name="T71" fmla="*/ 24 h 105"/>
              <a:gd name="T72" fmla="*/ 88 w 168"/>
              <a:gd name="T73" fmla="*/ 24 h 105"/>
              <a:gd name="T74" fmla="*/ 81 w 168"/>
              <a:gd name="T75" fmla="*/ 24 h 105"/>
              <a:gd name="T76" fmla="*/ 75 w 168"/>
              <a:gd name="T77" fmla="*/ 24 h 105"/>
              <a:gd name="T78" fmla="*/ 0 w 168"/>
              <a:gd name="T79" fmla="*/ 86 h 105"/>
              <a:gd name="T80" fmla="*/ 18 w 168"/>
              <a:gd name="T81" fmla="*/ 105 h 105"/>
              <a:gd name="T82" fmla="*/ 36 w 168"/>
              <a:gd name="T83" fmla="*/ 95 h 105"/>
              <a:gd name="T84" fmla="*/ 39 w 168"/>
              <a:gd name="T85" fmla="*/ 91 h 105"/>
              <a:gd name="T86" fmla="*/ 45 w 168"/>
              <a:gd name="T87" fmla="*/ 89 h 105"/>
              <a:gd name="T88" fmla="*/ 164 w 168"/>
              <a:gd name="T89" fmla="*/ 18 h 105"/>
              <a:gd name="T90" fmla="*/ 165 w 168"/>
              <a:gd name="T91" fmla="*/ 9 h 105"/>
              <a:gd name="T92" fmla="*/ 165 w 168"/>
              <a:gd name="T93" fmla="*/ 5 h 105"/>
              <a:gd name="T94" fmla="*/ 164 w 168"/>
              <a:gd name="T95" fmla="*/ 5 h 105"/>
              <a:gd name="T96" fmla="*/ 160 w 168"/>
              <a:gd name="T97" fmla="*/ 7 h 105"/>
              <a:gd name="T98" fmla="*/ 147 w 168"/>
              <a:gd name="T99" fmla="*/ 19 h 105"/>
              <a:gd name="T100" fmla="*/ 137 w 168"/>
              <a:gd name="T101" fmla="*/ 22 h 105"/>
              <a:gd name="T102" fmla="*/ 129 w 168"/>
              <a:gd name="T103" fmla="*/ 19 h 105"/>
              <a:gd name="T104" fmla="*/ 119 w 168"/>
              <a:gd name="T105" fmla="*/ 12 h 105"/>
              <a:gd name="T106" fmla="*/ 117 w 168"/>
              <a:gd name="T107" fmla="*/ 5 h 105"/>
              <a:gd name="T108" fmla="*/ 118 w 168"/>
              <a:gd name="T109" fmla="*/ 2 h 105"/>
              <a:gd name="T110" fmla="*/ 110 w 168"/>
              <a:gd name="T111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8" h="105">
                <a:moveTo>
                  <a:pt x="76" y="68"/>
                </a:moveTo>
                <a:cubicBezTo>
                  <a:pt x="74" y="68"/>
                  <a:pt x="73" y="68"/>
                  <a:pt x="73" y="67"/>
                </a:cubicBezTo>
                <a:cubicBezTo>
                  <a:pt x="72" y="66"/>
                  <a:pt x="74" y="65"/>
                  <a:pt x="75" y="65"/>
                </a:cubicBezTo>
                <a:cubicBezTo>
                  <a:pt x="77" y="65"/>
                  <a:pt x="78" y="65"/>
                  <a:pt x="78" y="66"/>
                </a:cubicBezTo>
                <a:cubicBezTo>
                  <a:pt x="79" y="67"/>
                  <a:pt x="77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moveTo>
                  <a:pt x="77" y="37"/>
                </a:moveTo>
                <a:cubicBezTo>
                  <a:pt x="81" y="37"/>
                  <a:pt x="85" y="36"/>
                  <a:pt x="87" y="33"/>
                </a:cubicBezTo>
                <a:cubicBezTo>
                  <a:pt x="87" y="32"/>
                  <a:pt x="88" y="32"/>
                  <a:pt x="89" y="31"/>
                </a:cubicBezTo>
                <a:cubicBezTo>
                  <a:pt x="90" y="30"/>
                  <a:pt x="92" y="29"/>
                  <a:pt x="93" y="29"/>
                </a:cubicBezTo>
                <a:cubicBezTo>
                  <a:pt x="94" y="29"/>
                  <a:pt x="95" y="30"/>
                  <a:pt x="96" y="30"/>
                </a:cubicBezTo>
                <a:cubicBezTo>
                  <a:pt x="99" y="31"/>
                  <a:pt x="99" y="32"/>
                  <a:pt x="98" y="34"/>
                </a:cubicBezTo>
                <a:cubicBezTo>
                  <a:pt x="96" y="36"/>
                  <a:pt x="96" y="38"/>
                  <a:pt x="97" y="40"/>
                </a:cubicBezTo>
                <a:cubicBezTo>
                  <a:pt x="99" y="44"/>
                  <a:pt x="96" y="48"/>
                  <a:pt x="89" y="48"/>
                </a:cubicBezTo>
                <a:cubicBezTo>
                  <a:pt x="88" y="48"/>
                  <a:pt x="88" y="48"/>
                  <a:pt x="88" y="48"/>
                </a:cubicBezTo>
                <a:cubicBezTo>
                  <a:pt x="87" y="48"/>
                  <a:pt x="86" y="48"/>
                  <a:pt x="86" y="48"/>
                </a:cubicBezTo>
                <a:cubicBezTo>
                  <a:pt x="80" y="48"/>
                  <a:pt x="77" y="50"/>
                  <a:pt x="73" y="53"/>
                </a:cubicBezTo>
                <a:cubicBezTo>
                  <a:pt x="72" y="54"/>
                  <a:pt x="70" y="55"/>
                  <a:pt x="66" y="55"/>
                </a:cubicBezTo>
                <a:cubicBezTo>
                  <a:pt x="63" y="55"/>
                  <a:pt x="63" y="52"/>
                  <a:pt x="61" y="51"/>
                </a:cubicBezTo>
                <a:cubicBezTo>
                  <a:pt x="55" y="47"/>
                  <a:pt x="55" y="46"/>
                  <a:pt x="58" y="42"/>
                </a:cubicBezTo>
                <a:cubicBezTo>
                  <a:pt x="61" y="38"/>
                  <a:pt x="65" y="36"/>
                  <a:pt x="70" y="36"/>
                </a:cubicBezTo>
                <a:cubicBezTo>
                  <a:pt x="71" y="36"/>
                  <a:pt x="72" y="36"/>
                  <a:pt x="74" y="37"/>
                </a:cubicBezTo>
                <a:cubicBezTo>
                  <a:pt x="75" y="37"/>
                  <a:pt x="76" y="37"/>
                  <a:pt x="77" y="37"/>
                </a:cubicBezTo>
                <a:moveTo>
                  <a:pt x="110" y="0"/>
                </a:moveTo>
                <a:cubicBezTo>
                  <a:pt x="109" y="0"/>
                  <a:pt x="108" y="0"/>
                  <a:pt x="107" y="0"/>
                </a:cubicBezTo>
                <a:cubicBezTo>
                  <a:pt x="104" y="1"/>
                  <a:pt x="104" y="3"/>
                  <a:pt x="105" y="5"/>
                </a:cubicBezTo>
                <a:cubicBezTo>
                  <a:pt x="108" y="9"/>
                  <a:pt x="106" y="12"/>
                  <a:pt x="104" y="15"/>
                </a:cubicBezTo>
                <a:cubicBezTo>
                  <a:pt x="109" y="17"/>
                  <a:pt x="112" y="20"/>
                  <a:pt x="119" y="20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20" y="20"/>
                  <a:pt x="121" y="22"/>
                  <a:pt x="121" y="22"/>
                </a:cubicBezTo>
                <a:cubicBezTo>
                  <a:pt x="122" y="26"/>
                  <a:pt x="123" y="30"/>
                  <a:pt x="118" y="33"/>
                </a:cubicBezTo>
                <a:cubicBezTo>
                  <a:pt x="112" y="31"/>
                  <a:pt x="117" y="26"/>
                  <a:pt x="110" y="24"/>
                </a:cubicBezTo>
                <a:cubicBezTo>
                  <a:pt x="106" y="23"/>
                  <a:pt x="103" y="20"/>
                  <a:pt x="104" y="15"/>
                </a:cubicBezTo>
                <a:cubicBezTo>
                  <a:pt x="102" y="17"/>
                  <a:pt x="100" y="20"/>
                  <a:pt x="99" y="22"/>
                </a:cubicBezTo>
                <a:cubicBezTo>
                  <a:pt x="97" y="23"/>
                  <a:pt x="94" y="24"/>
                  <a:pt x="91" y="24"/>
                </a:cubicBezTo>
                <a:cubicBezTo>
                  <a:pt x="90" y="24"/>
                  <a:pt x="89" y="24"/>
                  <a:pt x="88" y="24"/>
                </a:cubicBezTo>
                <a:cubicBezTo>
                  <a:pt x="85" y="24"/>
                  <a:pt x="83" y="24"/>
                  <a:pt x="81" y="24"/>
                </a:cubicBezTo>
                <a:cubicBezTo>
                  <a:pt x="79" y="24"/>
                  <a:pt x="77" y="24"/>
                  <a:pt x="75" y="24"/>
                </a:cubicBezTo>
                <a:cubicBezTo>
                  <a:pt x="0" y="86"/>
                  <a:pt x="0" y="86"/>
                  <a:pt x="0" y="86"/>
                </a:cubicBezTo>
                <a:cubicBezTo>
                  <a:pt x="7" y="92"/>
                  <a:pt x="13" y="99"/>
                  <a:pt x="18" y="105"/>
                </a:cubicBezTo>
                <a:cubicBezTo>
                  <a:pt x="36" y="95"/>
                  <a:pt x="36" y="95"/>
                  <a:pt x="36" y="95"/>
                </a:cubicBezTo>
                <a:cubicBezTo>
                  <a:pt x="35" y="93"/>
                  <a:pt x="36" y="92"/>
                  <a:pt x="39" y="91"/>
                </a:cubicBezTo>
                <a:cubicBezTo>
                  <a:pt x="41" y="91"/>
                  <a:pt x="43" y="90"/>
                  <a:pt x="45" y="89"/>
                </a:cubicBezTo>
                <a:cubicBezTo>
                  <a:pt x="164" y="18"/>
                  <a:pt x="164" y="18"/>
                  <a:pt x="164" y="18"/>
                </a:cubicBezTo>
                <a:cubicBezTo>
                  <a:pt x="162" y="15"/>
                  <a:pt x="163" y="12"/>
                  <a:pt x="165" y="9"/>
                </a:cubicBezTo>
                <a:cubicBezTo>
                  <a:pt x="166" y="7"/>
                  <a:pt x="168" y="6"/>
                  <a:pt x="165" y="5"/>
                </a:cubicBezTo>
                <a:cubicBezTo>
                  <a:pt x="164" y="5"/>
                  <a:pt x="164" y="5"/>
                  <a:pt x="164" y="5"/>
                </a:cubicBezTo>
                <a:cubicBezTo>
                  <a:pt x="162" y="5"/>
                  <a:pt x="160" y="6"/>
                  <a:pt x="160" y="7"/>
                </a:cubicBezTo>
                <a:cubicBezTo>
                  <a:pt x="157" y="12"/>
                  <a:pt x="152" y="16"/>
                  <a:pt x="147" y="19"/>
                </a:cubicBezTo>
                <a:cubicBezTo>
                  <a:pt x="144" y="21"/>
                  <a:pt x="141" y="22"/>
                  <a:pt x="137" y="22"/>
                </a:cubicBezTo>
                <a:cubicBezTo>
                  <a:pt x="134" y="22"/>
                  <a:pt x="131" y="21"/>
                  <a:pt x="129" y="19"/>
                </a:cubicBezTo>
                <a:cubicBezTo>
                  <a:pt x="126" y="16"/>
                  <a:pt x="123" y="14"/>
                  <a:pt x="119" y="12"/>
                </a:cubicBezTo>
                <a:cubicBezTo>
                  <a:pt x="115" y="10"/>
                  <a:pt x="115" y="8"/>
                  <a:pt x="117" y="5"/>
                </a:cubicBezTo>
                <a:cubicBezTo>
                  <a:pt x="118" y="4"/>
                  <a:pt x="122" y="3"/>
                  <a:pt x="118" y="2"/>
                </a:cubicBezTo>
                <a:cubicBezTo>
                  <a:pt x="116" y="1"/>
                  <a:pt x="113" y="0"/>
                  <a:pt x="110" y="0"/>
                </a:cubicBezTo>
              </a:path>
            </a:pathLst>
          </a:custGeom>
          <a:solidFill>
            <a:srgbClr val="C436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5" name="Freeform 111"/>
          <p:cNvSpPr>
            <a:spLocks noEditPoints="1"/>
          </p:cNvSpPr>
          <p:nvPr/>
        </p:nvSpPr>
        <p:spPr bwMode="auto">
          <a:xfrm>
            <a:off x="7181850" y="1427163"/>
            <a:ext cx="3373438" cy="1865313"/>
          </a:xfrm>
          <a:custGeom>
            <a:avLst/>
            <a:gdLst>
              <a:gd name="T0" fmla="*/ 199 w 239"/>
              <a:gd name="T1" fmla="*/ 126 h 132"/>
              <a:gd name="T2" fmla="*/ 209 w 239"/>
              <a:gd name="T3" fmla="*/ 132 h 132"/>
              <a:gd name="T4" fmla="*/ 208 w 239"/>
              <a:gd name="T5" fmla="*/ 131 h 132"/>
              <a:gd name="T6" fmla="*/ 204 w 239"/>
              <a:gd name="T7" fmla="*/ 124 h 132"/>
              <a:gd name="T8" fmla="*/ 1 w 239"/>
              <a:gd name="T9" fmla="*/ 52 h 132"/>
              <a:gd name="T10" fmla="*/ 5 w 239"/>
              <a:gd name="T11" fmla="*/ 56 h 132"/>
              <a:gd name="T12" fmla="*/ 4 w 239"/>
              <a:gd name="T13" fmla="*/ 52 h 132"/>
              <a:gd name="T14" fmla="*/ 37 w 239"/>
              <a:gd name="T15" fmla="*/ 37 h 132"/>
              <a:gd name="T16" fmla="*/ 23 w 239"/>
              <a:gd name="T17" fmla="*/ 45 h 132"/>
              <a:gd name="T18" fmla="*/ 16 w 239"/>
              <a:gd name="T19" fmla="*/ 61 h 132"/>
              <a:gd name="T20" fmla="*/ 17 w 239"/>
              <a:gd name="T21" fmla="*/ 62 h 132"/>
              <a:gd name="T22" fmla="*/ 20 w 239"/>
              <a:gd name="T23" fmla="*/ 55 h 132"/>
              <a:gd name="T24" fmla="*/ 37 w 239"/>
              <a:gd name="T25" fmla="*/ 37 h 132"/>
              <a:gd name="T26" fmla="*/ 123 w 239"/>
              <a:gd name="T27" fmla="*/ 28 h 132"/>
              <a:gd name="T28" fmla="*/ 106 w 239"/>
              <a:gd name="T29" fmla="*/ 36 h 132"/>
              <a:gd name="T30" fmla="*/ 79 w 239"/>
              <a:gd name="T31" fmla="*/ 51 h 132"/>
              <a:gd name="T32" fmla="*/ 65 w 239"/>
              <a:gd name="T33" fmla="*/ 57 h 132"/>
              <a:gd name="T34" fmla="*/ 58 w 239"/>
              <a:gd name="T35" fmla="*/ 58 h 132"/>
              <a:gd name="T36" fmla="*/ 84 w 239"/>
              <a:gd name="T37" fmla="*/ 52 h 132"/>
              <a:gd name="T38" fmla="*/ 111 w 239"/>
              <a:gd name="T39" fmla="*/ 38 h 132"/>
              <a:gd name="T40" fmla="*/ 136 w 239"/>
              <a:gd name="T41" fmla="*/ 25 h 132"/>
              <a:gd name="T42" fmla="*/ 224 w 239"/>
              <a:gd name="T43" fmla="*/ 21 h 132"/>
              <a:gd name="T44" fmla="*/ 226 w 239"/>
              <a:gd name="T45" fmla="*/ 28 h 132"/>
              <a:gd name="T46" fmla="*/ 228 w 239"/>
              <a:gd name="T47" fmla="*/ 56 h 132"/>
              <a:gd name="T48" fmla="*/ 232 w 239"/>
              <a:gd name="T49" fmla="*/ 64 h 132"/>
              <a:gd name="T50" fmla="*/ 236 w 239"/>
              <a:gd name="T51" fmla="*/ 54 h 132"/>
              <a:gd name="T52" fmla="*/ 235 w 239"/>
              <a:gd name="T53" fmla="*/ 29 h 132"/>
              <a:gd name="T54" fmla="*/ 228 w 239"/>
              <a:gd name="T55" fmla="*/ 24 h 132"/>
              <a:gd name="T56" fmla="*/ 224 w 239"/>
              <a:gd name="T57" fmla="*/ 21 h 132"/>
              <a:gd name="T58" fmla="*/ 165 w 239"/>
              <a:gd name="T59" fmla="*/ 0 h 132"/>
              <a:gd name="T60" fmla="*/ 154 w 239"/>
              <a:gd name="T61" fmla="*/ 9 h 132"/>
              <a:gd name="T62" fmla="*/ 167 w 239"/>
              <a:gd name="T63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39" h="132">
                <a:moveTo>
                  <a:pt x="204" y="124"/>
                </a:moveTo>
                <a:cubicBezTo>
                  <a:pt x="199" y="126"/>
                  <a:pt x="199" y="126"/>
                  <a:pt x="199" y="126"/>
                </a:cubicBezTo>
                <a:cubicBezTo>
                  <a:pt x="199" y="129"/>
                  <a:pt x="201" y="132"/>
                  <a:pt x="208" y="132"/>
                </a:cubicBezTo>
                <a:cubicBezTo>
                  <a:pt x="208" y="132"/>
                  <a:pt x="209" y="132"/>
                  <a:pt x="209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09" y="132"/>
                  <a:pt x="208" y="132"/>
                  <a:pt x="208" y="131"/>
                </a:cubicBezTo>
                <a:cubicBezTo>
                  <a:pt x="208" y="131"/>
                  <a:pt x="208" y="131"/>
                  <a:pt x="208" y="131"/>
                </a:cubicBezTo>
                <a:cubicBezTo>
                  <a:pt x="203" y="129"/>
                  <a:pt x="203" y="127"/>
                  <a:pt x="204" y="124"/>
                </a:cubicBezTo>
                <a:moveTo>
                  <a:pt x="3" y="52"/>
                </a:moveTo>
                <a:cubicBezTo>
                  <a:pt x="2" y="52"/>
                  <a:pt x="2" y="52"/>
                  <a:pt x="1" y="52"/>
                </a:cubicBezTo>
                <a:cubicBezTo>
                  <a:pt x="0" y="54"/>
                  <a:pt x="0" y="54"/>
                  <a:pt x="0" y="54"/>
                </a:cubicBezTo>
                <a:cubicBezTo>
                  <a:pt x="2" y="55"/>
                  <a:pt x="4" y="55"/>
                  <a:pt x="5" y="56"/>
                </a:cubicBezTo>
                <a:cubicBezTo>
                  <a:pt x="5" y="56"/>
                  <a:pt x="5" y="55"/>
                  <a:pt x="6" y="54"/>
                </a:cubicBezTo>
                <a:cubicBezTo>
                  <a:pt x="6" y="53"/>
                  <a:pt x="5" y="52"/>
                  <a:pt x="4" y="52"/>
                </a:cubicBezTo>
                <a:cubicBezTo>
                  <a:pt x="3" y="52"/>
                  <a:pt x="3" y="52"/>
                  <a:pt x="3" y="52"/>
                </a:cubicBezTo>
                <a:moveTo>
                  <a:pt x="37" y="37"/>
                </a:moveTo>
                <a:cubicBezTo>
                  <a:pt x="35" y="37"/>
                  <a:pt x="34" y="38"/>
                  <a:pt x="33" y="39"/>
                </a:cubicBezTo>
                <a:cubicBezTo>
                  <a:pt x="30" y="41"/>
                  <a:pt x="27" y="43"/>
                  <a:pt x="23" y="45"/>
                </a:cubicBezTo>
                <a:cubicBezTo>
                  <a:pt x="15" y="48"/>
                  <a:pt x="9" y="52"/>
                  <a:pt x="17" y="58"/>
                </a:cubicBezTo>
                <a:cubicBezTo>
                  <a:pt x="18" y="58"/>
                  <a:pt x="17" y="60"/>
                  <a:pt x="16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6" y="61"/>
                  <a:pt x="16" y="62"/>
                  <a:pt x="17" y="62"/>
                </a:cubicBezTo>
                <a:cubicBezTo>
                  <a:pt x="21" y="61"/>
                  <a:pt x="22" y="59"/>
                  <a:pt x="21" y="56"/>
                </a:cubicBezTo>
                <a:cubicBezTo>
                  <a:pt x="21" y="56"/>
                  <a:pt x="21" y="55"/>
                  <a:pt x="20" y="55"/>
                </a:cubicBezTo>
                <a:cubicBezTo>
                  <a:pt x="20" y="52"/>
                  <a:pt x="27" y="45"/>
                  <a:pt x="32" y="44"/>
                </a:cubicBezTo>
                <a:cubicBezTo>
                  <a:pt x="37" y="37"/>
                  <a:pt x="37" y="37"/>
                  <a:pt x="37" y="37"/>
                </a:cubicBezTo>
                <a:moveTo>
                  <a:pt x="131" y="24"/>
                </a:moveTo>
                <a:cubicBezTo>
                  <a:pt x="128" y="24"/>
                  <a:pt x="125" y="25"/>
                  <a:pt x="123" y="28"/>
                </a:cubicBezTo>
                <a:cubicBezTo>
                  <a:pt x="122" y="30"/>
                  <a:pt x="118" y="31"/>
                  <a:pt x="114" y="31"/>
                </a:cubicBezTo>
                <a:cubicBezTo>
                  <a:pt x="110" y="32"/>
                  <a:pt x="107" y="33"/>
                  <a:pt x="106" y="36"/>
                </a:cubicBezTo>
                <a:cubicBezTo>
                  <a:pt x="106" y="38"/>
                  <a:pt x="103" y="39"/>
                  <a:pt x="100" y="39"/>
                </a:cubicBezTo>
                <a:cubicBezTo>
                  <a:pt x="89" y="41"/>
                  <a:pt x="80" y="44"/>
                  <a:pt x="79" y="51"/>
                </a:cubicBezTo>
                <a:cubicBezTo>
                  <a:pt x="78" y="54"/>
                  <a:pt x="72" y="57"/>
                  <a:pt x="67" y="57"/>
                </a:cubicBezTo>
                <a:cubicBezTo>
                  <a:pt x="66" y="57"/>
                  <a:pt x="66" y="57"/>
                  <a:pt x="65" y="57"/>
                </a:cubicBezTo>
                <a:cubicBezTo>
                  <a:pt x="63" y="57"/>
                  <a:pt x="62" y="56"/>
                  <a:pt x="61" y="55"/>
                </a:cubicBezTo>
                <a:cubicBezTo>
                  <a:pt x="58" y="58"/>
                  <a:pt x="58" y="58"/>
                  <a:pt x="58" y="58"/>
                </a:cubicBezTo>
                <a:cubicBezTo>
                  <a:pt x="62" y="59"/>
                  <a:pt x="65" y="60"/>
                  <a:pt x="68" y="60"/>
                </a:cubicBezTo>
                <a:cubicBezTo>
                  <a:pt x="75" y="60"/>
                  <a:pt x="81" y="57"/>
                  <a:pt x="84" y="52"/>
                </a:cubicBezTo>
                <a:cubicBezTo>
                  <a:pt x="86" y="47"/>
                  <a:pt x="92" y="44"/>
                  <a:pt x="100" y="42"/>
                </a:cubicBezTo>
                <a:cubicBezTo>
                  <a:pt x="105" y="42"/>
                  <a:pt x="107" y="40"/>
                  <a:pt x="111" y="38"/>
                </a:cubicBezTo>
                <a:cubicBezTo>
                  <a:pt x="117" y="35"/>
                  <a:pt x="123" y="30"/>
                  <a:pt x="131" y="29"/>
                </a:cubicBezTo>
                <a:cubicBezTo>
                  <a:pt x="136" y="25"/>
                  <a:pt x="136" y="25"/>
                  <a:pt x="136" y="25"/>
                </a:cubicBezTo>
                <a:cubicBezTo>
                  <a:pt x="135" y="25"/>
                  <a:pt x="133" y="24"/>
                  <a:pt x="131" y="24"/>
                </a:cubicBezTo>
                <a:moveTo>
                  <a:pt x="224" y="21"/>
                </a:moveTo>
                <a:cubicBezTo>
                  <a:pt x="220" y="23"/>
                  <a:pt x="220" y="23"/>
                  <a:pt x="220" y="23"/>
                </a:cubicBezTo>
                <a:cubicBezTo>
                  <a:pt x="221" y="25"/>
                  <a:pt x="223" y="26"/>
                  <a:pt x="226" y="28"/>
                </a:cubicBezTo>
                <a:cubicBezTo>
                  <a:pt x="229" y="29"/>
                  <a:pt x="230" y="30"/>
                  <a:pt x="230" y="32"/>
                </a:cubicBezTo>
                <a:cubicBezTo>
                  <a:pt x="228" y="40"/>
                  <a:pt x="233" y="48"/>
                  <a:pt x="228" y="56"/>
                </a:cubicBezTo>
                <a:cubicBezTo>
                  <a:pt x="225" y="61"/>
                  <a:pt x="225" y="64"/>
                  <a:pt x="228" y="66"/>
                </a:cubicBezTo>
                <a:cubicBezTo>
                  <a:pt x="232" y="64"/>
                  <a:pt x="232" y="64"/>
                  <a:pt x="232" y="64"/>
                </a:cubicBezTo>
                <a:cubicBezTo>
                  <a:pt x="231" y="63"/>
                  <a:pt x="231" y="61"/>
                  <a:pt x="232" y="58"/>
                </a:cubicBezTo>
                <a:cubicBezTo>
                  <a:pt x="233" y="57"/>
                  <a:pt x="234" y="55"/>
                  <a:pt x="236" y="54"/>
                </a:cubicBezTo>
                <a:cubicBezTo>
                  <a:pt x="238" y="52"/>
                  <a:pt x="239" y="51"/>
                  <a:pt x="238" y="49"/>
                </a:cubicBezTo>
                <a:cubicBezTo>
                  <a:pt x="234" y="43"/>
                  <a:pt x="235" y="36"/>
                  <a:pt x="235" y="29"/>
                </a:cubicBezTo>
                <a:cubicBezTo>
                  <a:pt x="235" y="27"/>
                  <a:pt x="235" y="24"/>
                  <a:pt x="229" y="24"/>
                </a:cubicBezTo>
                <a:cubicBezTo>
                  <a:pt x="228" y="24"/>
                  <a:pt x="228" y="24"/>
                  <a:pt x="228" y="24"/>
                </a:cubicBezTo>
                <a:cubicBezTo>
                  <a:pt x="228" y="24"/>
                  <a:pt x="228" y="24"/>
                  <a:pt x="228" y="24"/>
                </a:cubicBezTo>
                <a:cubicBezTo>
                  <a:pt x="224" y="24"/>
                  <a:pt x="224" y="22"/>
                  <a:pt x="224" y="21"/>
                </a:cubicBezTo>
                <a:cubicBezTo>
                  <a:pt x="224" y="21"/>
                  <a:pt x="224" y="21"/>
                  <a:pt x="224" y="21"/>
                </a:cubicBezTo>
                <a:moveTo>
                  <a:pt x="165" y="0"/>
                </a:moveTo>
                <a:cubicBezTo>
                  <a:pt x="163" y="0"/>
                  <a:pt x="162" y="0"/>
                  <a:pt x="160" y="1"/>
                </a:cubicBezTo>
                <a:cubicBezTo>
                  <a:pt x="153" y="4"/>
                  <a:pt x="151" y="6"/>
                  <a:pt x="154" y="9"/>
                </a:cubicBezTo>
                <a:cubicBezTo>
                  <a:pt x="155" y="9"/>
                  <a:pt x="155" y="9"/>
                  <a:pt x="155" y="1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6" y="0"/>
                  <a:pt x="166" y="0"/>
                  <a:pt x="165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6" name="Freeform 112"/>
          <p:cNvSpPr>
            <a:spLocks/>
          </p:cNvSpPr>
          <p:nvPr/>
        </p:nvSpPr>
        <p:spPr bwMode="auto">
          <a:xfrm>
            <a:off x="9975850" y="2332038"/>
            <a:ext cx="790575" cy="876300"/>
          </a:xfrm>
          <a:custGeom>
            <a:avLst/>
            <a:gdLst>
              <a:gd name="T0" fmla="*/ 34 w 56"/>
              <a:gd name="T1" fmla="*/ 0 h 62"/>
              <a:gd name="T2" fmla="*/ 30 w 56"/>
              <a:gd name="T3" fmla="*/ 2 h 62"/>
              <a:gd name="T4" fmla="*/ 41 w 56"/>
              <a:gd name="T5" fmla="*/ 6 h 62"/>
              <a:gd name="T6" fmla="*/ 47 w 56"/>
              <a:gd name="T7" fmla="*/ 10 h 62"/>
              <a:gd name="T8" fmla="*/ 42 w 56"/>
              <a:gd name="T9" fmla="*/ 14 h 62"/>
              <a:gd name="T10" fmla="*/ 33 w 56"/>
              <a:gd name="T11" fmla="*/ 16 h 62"/>
              <a:gd name="T12" fmla="*/ 9 w 56"/>
              <a:gd name="T13" fmla="*/ 29 h 62"/>
              <a:gd name="T14" fmla="*/ 5 w 56"/>
              <a:gd name="T15" fmla="*/ 35 h 62"/>
              <a:gd name="T16" fmla="*/ 6 w 56"/>
              <a:gd name="T17" fmla="*/ 46 h 62"/>
              <a:gd name="T18" fmla="*/ 6 w 56"/>
              <a:gd name="T19" fmla="*/ 53 h 62"/>
              <a:gd name="T20" fmla="*/ 1 w 56"/>
              <a:gd name="T21" fmla="*/ 61 h 62"/>
              <a:gd name="T22" fmla="*/ 1 w 56"/>
              <a:gd name="T23" fmla="*/ 62 h 62"/>
              <a:gd name="T24" fmla="*/ 6 w 56"/>
              <a:gd name="T25" fmla="*/ 60 h 62"/>
              <a:gd name="T26" fmla="*/ 7 w 56"/>
              <a:gd name="T27" fmla="*/ 59 h 62"/>
              <a:gd name="T28" fmla="*/ 16 w 56"/>
              <a:gd name="T29" fmla="*/ 53 h 62"/>
              <a:gd name="T30" fmla="*/ 18 w 56"/>
              <a:gd name="T31" fmla="*/ 48 h 62"/>
              <a:gd name="T32" fmla="*/ 10 w 56"/>
              <a:gd name="T33" fmla="*/ 44 h 62"/>
              <a:gd name="T34" fmla="*/ 9 w 56"/>
              <a:gd name="T35" fmla="*/ 38 h 62"/>
              <a:gd name="T36" fmla="*/ 15 w 56"/>
              <a:gd name="T37" fmla="*/ 30 h 62"/>
              <a:gd name="T38" fmla="*/ 33 w 56"/>
              <a:gd name="T39" fmla="*/ 19 h 62"/>
              <a:gd name="T40" fmla="*/ 56 w 56"/>
              <a:gd name="T41" fmla="*/ 11 h 62"/>
              <a:gd name="T42" fmla="*/ 56 w 56"/>
              <a:gd name="T43" fmla="*/ 10 h 62"/>
              <a:gd name="T44" fmla="*/ 50 w 56"/>
              <a:gd name="T45" fmla="*/ 4 h 62"/>
              <a:gd name="T46" fmla="*/ 44 w 56"/>
              <a:gd name="T47" fmla="*/ 3 h 62"/>
              <a:gd name="T48" fmla="*/ 34 w 56"/>
              <a:gd name="T4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6" h="62">
                <a:moveTo>
                  <a:pt x="34" y="0"/>
                </a:moveTo>
                <a:cubicBezTo>
                  <a:pt x="30" y="2"/>
                  <a:pt x="30" y="2"/>
                  <a:pt x="30" y="2"/>
                </a:cubicBezTo>
                <a:cubicBezTo>
                  <a:pt x="32" y="3"/>
                  <a:pt x="36" y="5"/>
                  <a:pt x="41" y="6"/>
                </a:cubicBezTo>
                <a:cubicBezTo>
                  <a:pt x="44" y="7"/>
                  <a:pt x="46" y="8"/>
                  <a:pt x="47" y="10"/>
                </a:cubicBezTo>
                <a:cubicBezTo>
                  <a:pt x="47" y="12"/>
                  <a:pt x="44" y="13"/>
                  <a:pt x="42" y="14"/>
                </a:cubicBezTo>
                <a:cubicBezTo>
                  <a:pt x="39" y="15"/>
                  <a:pt x="36" y="16"/>
                  <a:pt x="33" y="16"/>
                </a:cubicBezTo>
                <a:cubicBezTo>
                  <a:pt x="19" y="17"/>
                  <a:pt x="12" y="21"/>
                  <a:pt x="9" y="29"/>
                </a:cubicBezTo>
                <a:cubicBezTo>
                  <a:pt x="9" y="31"/>
                  <a:pt x="8" y="33"/>
                  <a:pt x="5" y="35"/>
                </a:cubicBezTo>
                <a:cubicBezTo>
                  <a:pt x="0" y="39"/>
                  <a:pt x="0" y="43"/>
                  <a:pt x="6" y="46"/>
                </a:cubicBezTo>
                <a:cubicBezTo>
                  <a:pt x="10" y="49"/>
                  <a:pt x="9" y="50"/>
                  <a:pt x="6" y="53"/>
                </a:cubicBezTo>
                <a:cubicBezTo>
                  <a:pt x="3" y="55"/>
                  <a:pt x="1" y="58"/>
                  <a:pt x="1" y="61"/>
                </a:cubicBezTo>
                <a:cubicBezTo>
                  <a:pt x="1" y="61"/>
                  <a:pt x="1" y="61"/>
                  <a:pt x="1" y="6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0"/>
                  <a:pt x="7" y="59"/>
                  <a:pt x="7" y="59"/>
                </a:cubicBezTo>
                <a:cubicBezTo>
                  <a:pt x="8" y="55"/>
                  <a:pt x="10" y="54"/>
                  <a:pt x="16" y="53"/>
                </a:cubicBezTo>
                <a:cubicBezTo>
                  <a:pt x="21" y="52"/>
                  <a:pt x="22" y="50"/>
                  <a:pt x="18" y="48"/>
                </a:cubicBezTo>
                <a:cubicBezTo>
                  <a:pt x="15" y="47"/>
                  <a:pt x="12" y="46"/>
                  <a:pt x="10" y="44"/>
                </a:cubicBezTo>
                <a:cubicBezTo>
                  <a:pt x="5" y="42"/>
                  <a:pt x="4" y="40"/>
                  <a:pt x="9" y="38"/>
                </a:cubicBezTo>
                <a:cubicBezTo>
                  <a:pt x="13" y="36"/>
                  <a:pt x="14" y="33"/>
                  <a:pt x="15" y="30"/>
                </a:cubicBezTo>
                <a:cubicBezTo>
                  <a:pt x="15" y="24"/>
                  <a:pt x="23" y="20"/>
                  <a:pt x="33" y="19"/>
                </a:cubicBezTo>
                <a:cubicBezTo>
                  <a:pt x="43" y="19"/>
                  <a:pt x="49" y="15"/>
                  <a:pt x="56" y="11"/>
                </a:cubicBezTo>
                <a:cubicBezTo>
                  <a:pt x="56" y="11"/>
                  <a:pt x="56" y="10"/>
                  <a:pt x="56" y="10"/>
                </a:cubicBezTo>
                <a:cubicBezTo>
                  <a:pt x="54" y="8"/>
                  <a:pt x="52" y="6"/>
                  <a:pt x="50" y="4"/>
                </a:cubicBezTo>
                <a:cubicBezTo>
                  <a:pt x="50" y="3"/>
                  <a:pt x="46" y="3"/>
                  <a:pt x="44" y="3"/>
                </a:cubicBezTo>
                <a:cubicBezTo>
                  <a:pt x="39" y="3"/>
                  <a:pt x="35" y="2"/>
                  <a:pt x="34" y="0"/>
                </a:cubicBezTo>
              </a:path>
            </a:pathLst>
          </a:custGeom>
          <a:solidFill>
            <a:srgbClr val="668A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7" name="Freeform 113"/>
          <p:cNvSpPr>
            <a:spLocks/>
          </p:cNvSpPr>
          <p:nvPr/>
        </p:nvSpPr>
        <p:spPr bwMode="auto">
          <a:xfrm>
            <a:off x="9031288" y="1427163"/>
            <a:ext cx="1439863" cy="409575"/>
          </a:xfrm>
          <a:custGeom>
            <a:avLst/>
            <a:gdLst>
              <a:gd name="T0" fmla="*/ 36 w 102"/>
              <a:gd name="T1" fmla="*/ 0 h 29"/>
              <a:gd name="T2" fmla="*/ 24 w 102"/>
              <a:gd name="T3" fmla="*/ 10 h 29"/>
              <a:gd name="T4" fmla="*/ 24 w 102"/>
              <a:gd name="T5" fmla="*/ 21 h 29"/>
              <a:gd name="T6" fmla="*/ 18 w 102"/>
              <a:gd name="T7" fmla="*/ 26 h 29"/>
              <a:gd name="T8" fmla="*/ 16 w 102"/>
              <a:gd name="T9" fmla="*/ 27 h 29"/>
              <a:gd name="T10" fmla="*/ 9 w 102"/>
              <a:gd name="T11" fmla="*/ 25 h 29"/>
              <a:gd name="T12" fmla="*/ 5 w 102"/>
              <a:gd name="T13" fmla="*/ 25 h 29"/>
              <a:gd name="T14" fmla="*/ 0 w 102"/>
              <a:gd name="T15" fmla="*/ 29 h 29"/>
              <a:gd name="T16" fmla="*/ 6 w 102"/>
              <a:gd name="T17" fmla="*/ 29 h 29"/>
              <a:gd name="T18" fmla="*/ 13 w 102"/>
              <a:gd name="T19" fmla="*/ 29 h 29"/>
              <a:gd name="T20" fmla="*/ 16 w 102"/>
              <a:gd name="T21" fmla="*/ 29 h 29"/>
              <a:gd name="T22" fmla="*/ 24 w 102"/>
              <a:gd name="T23" fmla="*/ 27 h 29"/>
              <a:gd name="T24" fmla="*/ 29 w 102"/>
              <a:gd name="T25" fmla="*/ 20 h 29"/>
              <a:gd name="T26" fmla="*/ 29 w 102"/>
              <a:gd name="T27" fmla="*/ 20 h 29"/>
              <a:gd name="T28" fmla="*/ 29 w 102"/>
              <a:gd name="T29" fmla="*/ 20 h 29"/>
              <a:gd name="T30" fmla="*/ 30 w 102"/>
              <a:gd name="T31" fmla="*/ 10 h 29"/>
              <a:gd name="T32" fmla="*/ 32 w 102"/>
              <a:gd name="T33" fmla="*/ 5 h 29"/>
              <a:gd name="T34" fmla="*/ 35 w 102"/>
              <a:gd name="T35" fmla="*/ 5 h 29"/>
              <a:gd name="T36" fmla="*/ 43 w 102"/>
              <a:gd name="T37" fmla="*/ 7 h 29"/>
              <a:gd name="T38" fmla="*/ 42 w 102"/>
              <a:gd name="T39" fmla="*/ 10 h 29"/>
              <a:gd name="T40" fmla="*/ 44 w 102"/>
              <a:gd name="T41" fmla="*/ 17 h 29"/>
              <a:gd name="T42" fmla="*/ 54 w 102"/>
              <a:gd name="T43" fmla="*/ 24 h 29"/>
              <a:gd name="T44" fmla="*/ 62 w 102"/>
              <a:gd name="T45" fmla="*/ 27 h 29"/>
              <a:gd name="T46" fmla="*/ 72 w 102"/>
              <a:gd name="T47" fmla="*/ 24 h 29"/>
              <a:gd name="T48" fmla="*/ 85 w 102"/>
              <a:gd name="T49" fmla="*/ 12 h 29"/>
              <a:gd name="T50" fmla="*/ 89 w 102"/>
              <a:gd name="T51" fmla="*/ 10 h 29"/>
              <a:gd name="T52" fmla="*/ 90 w 102"/>
              <a:gd name="T53" fmla="*/ 10 h 29"/>
              <a:gd name="T54" fmla="*/ 90 w 102"/>
              <a:gd name="T55" fmla="*/ 14 h 29"/>
              <a:gd name="T56" fmla="*/ 89 w 102"/>
              <a:gd name="T57" fmla="*/ 23 h 29"/>
              <a:gd name="T58" fmla="*/ 93 w 102"/>
              <a:gd name="T59" fmla="*/ 21 h 29"/>
              <a:gd name="T60" fmla="*/ 97 w 102"/>
              <a:gd name="T61" fmla="*/ 14 h 29"/>
              <a:gd name="T62" fmla="*/ 99 w 102"/>
              <a:gd name="T63" fmla="*/ 9 h 29"/>
              <a:gd name="T64" fmla="*/ 88 w 102"/>
              <a:gd name="T65" fmla="*/ 4 h 29"/>
              <a:gd name="T66" fmla="*/ 87 w 102"/>
              <a:gd name="T67" fmla="*/ 4 h 29"/>
              <a:gd name="T68" fmla="*/ 83 w 102"/>
              <a:gd name="T69" fmla="*/ 6 h 29"/>
              <a:gd name="T70" fmla="*/ 67 w 102"/>
              <a:gd name="T71" fmla="*/ 23 h 29"/>
              <a:gd name="T72" fmla="*/ 63 w 102"/>
              <a:gd name="T73" fmla="*/ 25 h 29"/>
              <a:gd name="T74" fmla="*/ 62 w 102"/>
              <a:gd name="T75" fmla="*/ 25 h 29"/>
              <a:gd name="T76" fmla="*/ 57 w 102"/>
              <a:gd name="T77" fmla="*/ 21 h 29"/>
              <a:gd name="T78" fmla="*/ 52 w 102"/>
              <a:gd name="T79" fmla="*/ 16 h 29"/>
              <a:gd name="T80" fmla="*/ 45 w 102"/>
              <a:gd name="T81" fmla="*/ 13 h 29"/>
              <a:gd name="T82" fmla="*/ 51 w 102"/>
              <a:gd name="T83" fmla="*/ 10 h 29"/>
              <a:gd name="T84" fmla="*/ 54 w 102"/>
              <a:gd name="T85" fmla="*/ 5 h 29"/>
              <a:gd name="T86" fmla="*/ 50 w 102"/>
              <a:gd name="T87" fmla="*/ 1 h 29"/>
              <a:gd name="T88" fmla="*/ 43 w 102"/>
              <a:gd name="T89" fmla="*/ 3 h 29"/>
              <a:gd name="T90" fmla="*/ 39 w 102"/>
              <a:gd name="T91" fmla="*/ 2 h 29"/>
              <a:gd name="T92" fmla="*/ 36 w 102"/>
              <a:gd name="T9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2" h="29">
                <a:moveTo>
                  <a:pt x="36" y="0"/>
                </a:moveTo>
                <a:cubicBezTo>
                  <a:pt x="24" y="10"/>
                  <a:pt x="24" y="10"/>
                  <a:pt x="24" y="10"/>
                </a:cubicBezTo>
                <a:cubicBezTo>
                  <a:pt x="28" y="13"/>
                  <a:pt x="26" y="17"/>
                  <a:pt x="24" y="21"/>
                </a:cubicBezTo>
                <a:cubicBezTo>
                  <a:pt x="23" y="23"/>
                  <a:pt x="21" y="25"/>
                  <a:pt x="18" y="26"/>
                </a:cubicBezTo>
                <a:cubicBezTo>
                  <a:pt x="17" y="27"/>
                  <a:pt x="16" y="27"/>
                  <a:pt x="16" y="27"/>
                </a:cubicBezTo>
                <a:cubicBezTo>
                  <a:pt x="13" y="27"/>
                  <a:pt x="11" y="26"/>
                  <a:pt x="9" y="25"/>
                </a:cubicBezTo>
                <a:cubicBezTo>
                  <a:pt x="8" y="25"/>
                  <a:pt x="6" y="25"/>
                  <a:pt x="5" y="25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9"/>
                  <a:pt x="4" y="29"/>
                  <a:pt x="6" y="29"/>
                </a:cubicBezTo>
                <a:cubicBezTo>
                  <a:pt x="8" y="29"/>
                  <a:pt x="10" y="29"/>
                  <a:pt x="13" y="29"/>
                </a:cubicBezTo>
                <a:cubicBezTo>
                  <a:pt x="14" y="29"/>
                  <a:pt x="15" y="29"/>
                  <a:pt x="16" y="29"/>
                </a:cubicBezTo>
                <a:cubicBezTo>
                  <a:pt x="19" y="29"/>
                  <a:pt x="22" y="28"/>
                  <a:pt x="24" y="27"/>
                </a:cubicBezTo>
                <a:cubicBezTo>
                  <a:pt x="25" y="25"/>
                  <a:pt x="27" y="22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31" y="17"/>
                  <a:pt x="33" y="14"/>
                  <a:pt x="30" y="10"/>
                </a:cubicBezTo>
                <a:cubicBezTo>
                  <a:pt x="29" y="8"/>
                  <a:pt x="29" y="6"/>
                  <a:pt x="32" y="5"/>
                </a:cubicBezTo>
                <a:cubicBezTo>
                  <a:pt x="33" y="5"/>
                  <a:pt x="34" y="5"/>
                  <a:pt x="35" y="5"/>
                </a:cubicBezTo>
                <a:cubicBezTo>
                  <a:pt x="38" y="5"/>
                  <a:pt x="41" y="6"/>
                  <a:pt x="43" y="7"/>
                </a:cubicBezTo>
                <a:cubicBezTo>
                  <a:pt x="47" y="8"/>
                  <a:pt x="43" y="9"/>
                  <a:pt x="42" y="10"/>
                </a:cubicBezTo>
                <a:cubicBezTo>
                  <a:pt x="40" y="13"/>
                  <a:pt x="40" y="15"/>
                  <a:pt x="44" y="17"/>
                </a:cubicBezTo>
                <a:cubicBezTo>
                  <a:pt x="48" y="19"/>
                  <a:pt x="51" y="21"/>
                  <a:pt x="54" y="24"/>
                </a:cubicBezTo>
                <a:cubicBezTo>
                  <a:pt x="56" y="26"/>
                  <a:pt x="59" y="27"/>
                  <a:pt x="62" y="27"/>
                </a:cubicBezTo>
                <a:cubicBezTo>
                  <a:pt x="66" y="27"/>
                  <a:pt x="69" y="26"/>
                  <a:pt x="72" y="24"/>
                </a:cubicBezTo>
                <a:cubicBezTo>
                  <a:pt x="77" y="21"/>
                  <a:pt x="82" y="17"/>
                  <a:pt x="85" y="12"/>
                </a:cubicBezTo>
                <a:cubicBezTo>
                  <a:pt x="85" y="11"/>
                  <a:pt x="87" y="10"/>
                  <a:pt x="89" y="10"/>
                </a:cubicBezTo>
                <a:cubicBezTo>
                  <a:pt x="89" y="10"/>
                  <a:pt x="89" y="10"/>
                  <a:pt x="90" y="10"/>
                </a:cubicBezTo>
                <a:cubicBezTo>
                  <a:pt x="93" y="11"/>
                  <a:pt x="91" y="12"/>
                  <a:pt x="90" y="14"/>
                </a:cubicBezTo>
                <a:cubicBezTo>
                  <a:pt x="88" y="17"/>
                  <a:pt x="87" y="20"/>
                  <a:pt x="89" y="23"/>
                </a:cubicBezTo>
                <a:cubicBezTo>
                  <a:pt x="93" y="21"/>
                  <a:pt x="93" y="21"/>
                  <a:pt x="93" y="21"/>
                </a:cubicBezTo>
                <a:cubicBezTo>
                  <a:pt x="93" y="18"/>
                  <a:pt x="94" y="16"/>
                  <a:pt x="97" y="14"/>
                </a:cubicBezTo>
                <a:cubicBezTo>
                  <a:pt x="99" y="13"/>
                  <a:pt x="102" y="11"/>
                  <a:pt x="99" y="9"/>
                </a:cubicBezTo>
                <a:cubicBezTo>
                  <a:pt x="96" y="7"/>
                  <a:pt x="93" y="5"/>
                  <a:pt x="88" y="4"/>
                </a:cubicBezTo>
                <a:cubicBezTo>
                  <a:pt x="87" y="4"/>
                  <a:pt x="87" y="4"/>
                  <a:pt x="87" y="4"/>
                </a:cubicBezTo>
                <a:cubicBezTo>
                  <a:pt x="85" y="4"/>
                  <a:pt x="84" y="5"/>
                  <a:pt x="83" y="6"/>
                </a:cubicBezTo>
                <a:cubicBezTo>
                  <a:pt x="79" y="12"/>
                  <a:pt x="75" y="18"/>
                  <a:pt x="67" y="23"/>
                </a:cubicBezTo>
                <a:cubicBezTo>
                  <a:pt x="66" y="23"/>
                  <a:pt x="65" y="25"/>
                  <a:pt x="63" y="25"/>
                </a:cubicBezTo>
                <a:cubicBezTo>
                  <a:pt x="63" y="25"/>
                  <a:pt x="62" y="25"/>
                  <a:pt x="62" y="25"/>
                </a:cubicBezTo>
                <a:cubicBezTo>
                  <a:pt x="59" y="24"/>
                  <a:pt x="57" y="23"/>
                  <a:pt x="57" y="21"/>
                </a:cubicBezTo>
                <a:cubicBezTo>
                  <a:pt x="58" y="19"/>
                  <a:pt x="57" y="17"/>
                  <a:pt x="52" y="16"/>
                </a:cubicBezTo>
                <a:cubicBezTo>
                  <a:pt x="49" y="15"/>
                  <a:pt x="45" y="15"/>
                  <a:pt x="45" y="13"/>
                </a:cubicBezTo>
                <a:cubicBezTo>
                  <a:pt x="45" y="11"/>
                  <a:pt x="49" y="11"/>
                  <a:pt x="51" y="10"/>
                </a:cubicBezTo>
                <a:cubicBezTo>
                  <a:pt x="55" y="9"/>
                  <a:pt x="56" y="7"/>
                  <a:pt x="54" y="5"/>
                </a:cubicBezTo>
                <a:cubicBezTo>
                  <a:pt x="53" y="4"/>
                  <a:pt x="53" y="2"/>
                  <a:pt x="50" y="1"/>
                </a:cubicBezTo>
                <a:cubicBezTo>
                  <a:pt x="48" y="2"/>
                  <a:pt x="46" y="3"/>
                  <a:pt x="43" y="3"/>
                </a:cubicBezTo>
                <a:cubicBezTo>
                  <a:pt x="42" y="3"/>
                  <a:pt x="41" y="3"/>
                  <a:pt x="39" y="2"/>
                </a:cubicBezTo>
                <a:cubicBezTo>
                  <a:pt x="38" y="1"/>
                  <a:pt x="37" y="0"/>
                  <a:pt x="36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0" name="Freeform 116"/>
          <p:cNvSpPr>
            <a:spLocks noEditPoints="1"/>
          </p:cNvSpPr>
          <p:nvPr/>
        </p:nvSpPr>
        <p:spPr bwMode="auto">
          <a:xfrm>
            <a:off x="4614863" y="0"/>
            <a:ext cx="295275" cy="423863"/>
          </a:xfrm>
          <a:custGeom>
            <a:avLst/>
            <a:gdLst>
              <a:gd name="T0" fmla="*/ 6 w 21"/>
              <a:gd name="T1" fmla="*/ 18 h 30"/>
              <a:gd name="T2" fmla="*/ 10 w 21"/>
              <a:gd name="T3" fmla="*/ 30 h 30"/>
              <a:gd name="T4" fmla="*/ 20 w 21"/>
              <a:gd name="T5" fmla="*/ 22 h 30"/>
              <a:gd name="T6" fmla="*/ 13 w 21"/>
              <a:gd name="T7" fmla="*/ 19 h 30"/>
              <a:gd name="T8" fmla="*/ 6 w 21"/>
              <a:gd name="T9" fmla="*/ 18 h 30"/>
              <a:gd name="T10" fmla="*/ 13 w 21"/>
              <a:gd name="T11" fmla="*/ 0 h 30"/>
              <a:gd name="T12" fmla="*/ 0 w 21"/>
              <a:gd name="T13" fmla="*/ 0 h 30"/>
              <a:gd name="T14" fmla="*/ 3 w 21"/>
              <a:gd name="T15" fmla="*/ 8 h 30"/>
              <a:gd name="T16" fmla="*/ 13 w 21"/>
              <a:gd name="T1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30">
                <a:moveTo>
                  <a:pt x="6" y="18"/>
                </a:moveTo>
                <a:cubicBezTo>
                  <a:pt x="10" y="30"/>
                  <a:pt x="10" y="30"/>
                  <a:pt x="10" y="30"/>
                </a:cubicBezTo>
                <a:cubicBezTo>
                  <a:pt x="15" y="28"/>
                  <a:pt x="21" y="24"/>
                  <a:pt x="20" y="22"/>
                </a:cubicBezTo>
                <a:cubicBezTo>
                  <a:pt x="19" y="20"/>
                  <a:pt x="16" y="20"/>
                  <a:pt x="13" y="19"/>
                </a:cubicBezTo>
                <a:cubicBezTo>
                  <a:pt x="10" y="19"/>
                  <a:pt x="8" y="19"/>
                  <a:pt x="6" y="18"/>
                </a:cubicBezTo>
                <a:moveTo>
                  <a:pt x="13" y="0"/>
                </a:moveTo>
                <a:cubicBezTo>
                  <a:pt x="0" y="0"/>
                  <a:pt x="0" y="0"/>
                  <a:pt x="0" y="0"/>
                </a:cubicBezTo>
                <a:cubicBezTo>
                  <a:pt x="3" y="8"/>
                  <a:pt x="3" y="8"/>
                  <a:pt x="3" y="8"/>
                </a:cubicBezTo>
                <a:cubicBezTo>
                  <a:pt x="5" y="5"/>
                  <a:pt x="8" y="2"/>
                  <a:pt x="13" y="0"/>
                </a:cubicBezTo>
              </a:path>
            </a:pathLst>
          </a:custGeom>
          <a:solidFill>
            <a:srgbClr val="E2D6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1" name="Freeform 117"/>
          <p:cNvSpPr>
            <a:spLocks noEditPoints="1"/>
          </p:cNvSpPr>
          <p:nvPr/>
        </p:nvSpPr>
        <p:spPr bwMode="auto">
          <a:xfrm>
            <a:off x="3894138" y="0"/>
            <a:ext cx="862013" cy="536575"/>
          </a:xfrm>
          <a:custGeom>
            <a:avLst/>
            <a:gdLst>
              <a:gd name="T0" fmla="*/ 56 w 61"/>
              <a:gd name="T1" fmla="*/ 27 h 38"/>
              <a:gd name="T2" fmla="*/ 54 w 61"/>
              <a:gd name="T3" fmla="*/ 26 h 38"/>
              <a:gd name="T4" fmla="*/ 56 w 61"/>
              <a:gd name="T5" fmla="*/ 24 h 38"/>
              <a:gd name="T6" fmla="*/ 56 w 61"/>
              <a:gd name="T7" fmla="*/ 24 h 38"/>
              <a:gd name="T8" fmla="*/ 58 w 61"/>
              <a:gd name="T9" fmla="*/ 26 h 38"/>
              <a:gd name="T10" fmla="*/ 56 w 61"/>
              <a:gd name="T11" fmla="*/ 27 h 38"/>
              <a:gd name="T12" fmla="*/ 51 w 61"/>
              <a:gd name="T13" fmla="*/ 0 h 38"/>
              <a:gd name="T14" fmla="*/ 40 w 61"/>
              <a:gd name="T15" fmla="*/ 0 h 38"/>
              <a:gd name="T16" fmla="*/ 20 w 61"/>
              <a:gd name="T17" fmla="*/ 3 h 38"/>
              <a:gd name="T18" fmla="*/ 18 w 61"/>
              <a:gd name="T19" fmla="*/ 3 h 38"/>
              <a:gd name="T20" fmla="*/ 15 w 61"/>
              <a:gd name="T21" fmla="*/ 1 h 38"/>
              <a:gd name="T22" fmla="*/ 14 w 61"/>
              <a:gd name="T23" fmla="*/ 0 h 38"/>
              <a:gd name="T24" fmla="*/ 0 w 61"/>
              <a:gd name="T25" fmla="*/ 0 h 38"/>
              <a:gd name="T26" fmla="*/ 17 w 61"/>
              <a:gd name="T27" fmla="*/ 6 h 38"/>
              <a:gd name="T28" fmla="*/ 23 w 61"/>
              <a:gd name="T29" fmla="*/ 5 h 38"/>
              <a:gd name="T30" fmla="*/ 27 w 61"/>
              <a:gd name="T31" fmla="*/ 5 h 38"/>
              <a:gd name="T32" fmla="*/ 40 w 61"/>
              <a:gd name="T33" fmla="*/ 7 h 38"/>
              <a:gd name="T34" fmla="*/ 43 w 61"/>
              <a:gd name="T35" fmla="*/ 20 h 38"/>
              <a:gd name="T36" fmla="*/ 40 w 61"/>
              <a:gd name="T37" fmla="*/ 22 h 38"/>
              <a:gd name="T38" fmla="*/ 44 w 61"/>
              <a:gd name="T39" fmla="*/ 38 h 38"/>
              <a:gd name="T40" fmla="*/ 43 w 61"/>
              <a:gd name="T41" fmla="*/ 31 h 38"/>
              <a:gd name="T42" fmla="*/ 48 w 61"/>
              <a:gd name="T43" fmla="*/ 30 h 38"/>
              <a:gd name="T44" fmla="*/ 56 w 61"/>
              <a:gd name="T45" fmla="*/ 31 h 38"/>
              <a:gd name="T46" fmla="*/ 57 w 61"/>
              <a:gd name="T47" fmla="*/ 31 h 38"/>
              <a:gd name="T48" fmla="*/ 61 w 61"/>
              <a:gd name="T49" fmla="*/ 30 h 38"/>
              <a:gd name="T50" fmla="*/ 57 w 61"/>
              <a:gd name="T51" fmla="*/ 18 h 38"/>
              <a:gd name="T52" fmla="*/ 54 w 61"/>
              <a:gd name="T53" fmla="*/ 9 h 38"/>
              <a:gd name="T54" fmla="*/ 54 w 61"/>
              <a:gd name="T55" fmla="*/ 8 h 38"/>
              <a:gd name="T56" fmla="*/ 51 w 61"/>
              <a:gd name="T5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1" h="38">
                <a:moveTo>
                  <a:pt x="56" y="27"/>
                </a:moveTo>
                <a:cubicBezTo>
                  <a:pt x="55" y="27"/>
                  <a:pt x="54" y="26"/>
                  <a:pt x="54" y="26"/>
                </a:cubicBezTo>
                <a:cubicBezTo>
                  <a:pt x="54" y="25"/>
                  <a:pt x="55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8" y="25"/>
                  <a:pt x="58" y="26"/>
                </a:cubicBezTo>
                <a:cubicBezTo>
                  <a:pt x="58" y="26"/>
                  <a:pt x="57" y="27"/>
                  <a:pt x="56" y="27"/>
                </a:cubicBezTo>
                <a:moveTo>
                  <a:pt x="51" y="0"/>
                </a:moveTo>
                <a:cubicBezTo>
                  <a:pt x="40" y="0"/>
                  <a:pt x="40" y="0"/>
                  <a:pt x="40" y="0"/>
                </a:cubicBezTo>
                <a:cubicBezTo>
                  <a:pt x="34" y="1"/>
                  <a:pt x="26" y="1"/>
                  <a:pt x="20" y="3"/>
                </a:cubicBezTo>
                <a:cubicBezTo>
                  <a:pt x="19" y="3"/>
                  <a:pt x="19" y="3"/>
                  <a:pt x="18" y="3"/>
                </a:cubicBezTo>
                <a:cubicBezTo>
                  <a:pt x="17" y="3"/>
                  <a:pt x="15" y="2"/>
                  <a:pt x="15" y="1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0"/>
                  <a:pt x="0" y="0"/>
                  <a:pt x="0" y="0"/>
                </a:cubicBezTo>
                <a:cubicBezTo>
                  <a:pt x="4" y="3"/>
                  <a:pt x="9" y="6"/>
                  <a:pt x="17" y="6"/>
                </a:cubicBezTo>
                <a:cubicBezTo>
                  <a:pt x="19" y="6"/>
                  <a:pt x="21" y="6"/>
                  <a:pt x="23" y="5"/>
                </a:cubicBezTo>
                <a:cubicBezTo>
                  <a:pt x="24" y="5"/>
                  <a:pt x="25" y="5"/>
                  <a:pt x="27" y="5"/>
                </a:cubicBezTo>
                <a:cubicBezTo>
                  <a:pt x="31" y="5"/>
                  <a:pt x="36" y="6"/>
                  <a:pt x="40" y="7"/>
                </a:cubicBezTo>
                <a:cubicBezTo>
                  <a:pt x="48" y="9"/>
                  <a:pt x="50" y="16"/>
                  <a:pt x="43" y="20"/>
                </a:cubicBezTo>
                <a:cubicBezTo>
                  <a:pt x="42" y="21"/>
                  <a:pt x="41" y="21"/>
                  <a:pt x="40" y="22"/>
                </a:cubicBezTo>
                <a:cubicBezTo>
                  <a:pt x="23" y="30"/>
                  <a:pt x="23" y="33"/>
                  <a:pt x="44" y="38"/>
                </a:cubicBezTo>
                <a:cubicBezTo>
                  <a:pt x="43" y="36"/>
                  <a:pt x="39" y="33"/>
                  <a:pt x="43" y="31"/>
                </a:cubicBezTo>
                <a:cubicBezTo>
                  <a:pt x="45" y="30"/>
                  <a:pt x="47" y="30"/>
                  <a:pt x="48" y="30"/>
                </a:cubicBezTo>
                <a:cubicBezTo>
                  <a:pt x="51" y="30"/>
                  <a:pt x="53" y="30"/>
                  <a:pt x="56" y="31"/>
                </a:cubicBezTo>
                <a:cubicBezTo>
                  <a:pt x="56" y="31"/>
                  <a:pt x="56" y="31"/>
                  <a:pt x="57" y="31"/>
                </a:cubicBezTo>
                <a:cubicBezTo>
                  <a:pt x="58" y="31"/>
                  <a:pt x="60" y="30"/>
                  <a:pt x="61" y="30"/>
                </a:cubicBezTo>
                <a:cubicBezTo>
                  <a:pt x="57" y="18"/>
                  <a:pt x="57" y="18"/>
                  <a:pt x="57" y="18"/>
                </a:cubicBezTo>
                <a:cubicBezTo>
                  <a:pt x="51" y="17"/>
                  <a:pt x="51" y="14"/>
                  <a:pt x="54" y="9"/>
                </a:cubicBezTo>
                <a:cubicBezTo>
                  <a:pt x="54" y="8"/>
                  <a:pt x="54" y="8"/>
                  <a:pt x="54" y="8"/>
                </a:cubicBezTo>
                <a:cubicBezTo>
                  <a:pt x="51" y="0"/>
                  <a:pt x="51" y="0"/>
                  <a:pt x="51" y="0"/>
                </a:cubicBezTo>
              </a:path>
            </a:pathLst>
          </a:custGeom>
          <a:solidFill>
            <a:srgbClr val="DF3E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2" name="Freeform 118"/>
          <p:cNvSpPr>
            <a:spLocks noEditPoints="1"/>
          </p:cNvSpPr>
          <p:nvPr/>
        </p:nvSpPr>
        <p:spPr bwMode="auto">
          <a:xfrm>
            <a:off x="3795713" y="0"/>
            <a:ext cx="1255713" cy="536575"/>
          </a:xfrm>
          <a:custGeom>
            <a:avLst/>
            <a:gdLst>
              <a:gd name="T0" fmla="*/ 4 w 89"/>
              <a:gd name="T1" fmla="*/ 0 h 38"/>
              <a:gd name="T2" fmla="*/ 0 w 89"/>
              <a:gd name="T3" fmla="*/ 0 h 38"/>
              <a:gd name="T4" fmla="*/ 7 w 89"/>
              <a:gd name="T5" fmla="*/ 5 h 38"/>
              <a:gd name="T6" fmla="*/ 4 w 89"/>
              <a:gd name="T7" fmla="*/ 0 h 38"/>
              <a:gd name="T8" fmla="*/ 76 w 89"/>
              <a:gd name="T9" fmla="*/ 0 h 38"/>
              <a:gd name="T10" fmla="*/ 71 w 89"/>
              <a:gd name="T11" fmla="*/ 0 h 38"/>
              <a:gd name="T12" fmla="*/ 61 w 89"/>
              <a:gd name="T13" fmla="*/ 8 h 38"/>
              <a:gd name="T14" fmla="*/ 64 w 89"/>
              <a:gd name="T15" fmla="*/ 18 h 38"/>
              <a:gd name="T16" fmla="*/ 71 w 89"/>
              <a:gd name="T17" fmla="*/ 19 h 38"/>
              <a:gd name="T18" fmla="*/ 78 w 89"/>
              <a:gd name="T19" fmla="*/ 22 h 38"/>
              <a:gd name="T20" fmla="*/ 68 w 89"/>
              <a:gd name="T21" fmla="*/ 30 h 38"/>
              <a:gd name="T22" fmla="*/ 71 w 89"/>
              <a:gd name="T23" fmla="*/ 37 h 38"/>
              <a:gd name="T24" fmla="*/ 71 w 89"/>
              <a:gd name="T25" fmla="*/ 37 h 38"/>
              <a:gd name="T26" fmla="*/ 74 w 89"/>
              <a:gd name="T27" fmla="*/ 38 h 38"/>
              <a:gd name="T28" fmla="*/ 79 w 89"/>
              <a:gd name="T29" fmla="*/ 36 h 38"/>
              <a:gd name="T30" fmla="*/ 79 w 89"/>
              <a:gd name="T31" fmla="*/ 33 h 38"/>
              <a:gd name="T32" fmla="*/ 81 w 89"/>
              <a:gd name="T33" fmla="*/ 27 h 38"/>
              <a:gd name="T34" fmla="*/ 84 w 89"/>
              <a:gd name="T35" fmla="*/ 27 h 38"/>
              <a:gd name="T36" fmla="*/ 86 w 89"/>
              <a:gd name="T37" fmla="*/ 21 h 38"/>
              <a:gd name="T38" fmla="*/ 83 w 89"/>
              <a:gd name="T39" fmla="*/ 19 h 38"/>
              <a:gd name="T40" fmla="*/ 77 w 89"/>
              <a:gd name="T41" fmla="*/ 15 h 38"/>
              <a:gd name="T42" fmla="*/ 72 w 89"/>
              <a:gd name="T43" fmla="*/ 16 h 38"/>
              <a:gd name="T44" fmla="*/ 68 w 89"/>
              <a:gd name="T45" fmla="*/ 17 h 38"/>
              <a:gd name="T46" fmla="*/ 64 w 89"/>
              <a:gd name="T47" fmla="*/ 15 h 38"/>
              <a:gd name="T48" fmla="*/ 65 w 89"/>
              <a:gd name="T49" fmla="*/ 11 h 38"/>
              <a:gd name="T50" fmla="*/ 76 w 89"/>
              <a:gd name="T51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9" h="38">
                <a:moveTo>
                  <a:pt x="4" y="0"/>
                </a:moveTo>
                <a:cubicBezTo>
                  <a:pt x="0" y="0"/>
                  <a:pt x="0" y="0"/>
                  <a:pt x="0" y="0"/>
                </a:cubicBezTo>
                <a:cubicBezTo>
                  <a:pt x="2" y="2"/>
                  <a:pt x="4" y="3"/>
                  <a:pt x="7" y="5"/>
                </a:cubicBezTo>
                <a:cubicBezTo>
                  <a:pt x="4" y="0"/>
                  <a:pt x="4" y="0"/>
                  <a:pt x="4" y="0"/>
                </a:cubicBezTo>
                <a:moveTo>
                  <a:pt x="76" y="0"/>
                </a:moveTo>
                <a:cubicBezTo>
                  <a:pt x="71" y="0"/>
                  <a:pt x="71" y="0"/>
                  <a:pt x="71" y="0"/>
                </a:cubicBezTo>
                <a:cubicBezTo>
                  <a:pt x="66" y="2"/>
                  <a:pt x="63" y="5"/>
                  <a:pt x="61" y="8"/>
                </a:cubicBezTo>
                <a:cubicBezTo>
                  <a:pt x="64" y="18"/>
                  <a:pt x="64" y="18"/>
                  <a:pt x="64" y="18"/>
                </a:cubicBezTo>
                <a:cubicBezTo>
                  <a:pt x="66" y="19"/>
                  <a:pt x="68" y="19"/>
                  <a:pt x="71" y="19"/>
                </a:cubicBezTo>
                <a:cubicBezTo>
                  <a:pt x="74" y="20"/>
                  <a:pt x="77" y="20"/>
                  <a:pt x="78" y="22"/>
                </a:cubicBezTo>
                <a:cubicBezTo>
                  <a:pt x="79" y="24"/>
                  <a:pt x="73" y="28"/>
                  <a:pt x="68" y="30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2" y="37"/>
                  <a:pt x="73" y="38"/>
                  <a:pt x="74" y="38"/>
                </a:cubicBezTo>
                <a:cubicBezTo>
                  <a:pt x="76" y="38"/>
                  <a:pt x="78" y="37"/>
                  <a:pt x="79" y="36"/>
                </a:cubicBezTo>
                <a:cubicBezTo>
                  <a:pt x="81" y="35"/>
                  <a:pt x="81" y="34"/>
                  <a:pt x="79" y="33"/>
                </a:cubicBezTo>
                <a:cubicBezTo>
                  <a:pt x="74" y="29"/>
                  <a:pt x="74" y="29"/>
                  <a:pt x="81" y="27"/>
                </a:cubicBezTo>
                <a:cubicBezTo>
                  <a:pt x="82" y="27"/>
                  <a:pt x="83" y="27"/>
                  <a:pt x="84" y="27"/>
                </a:cubicBezTo>
                <a:cubicBezTo>
                  <a:pt x="89" y="25"/>
                  <a:pt x="89" y="24"/>
                  <a:pt x="86" y="21"/>
                </a:cubicBezTo>
                <a:cubicBezTo>
                  <a:pt x="85" y="20"/>
                  <a:pt x="83" y="20"/>
                  <a:pt x="83" y="19"/>
                </a:cubicBezTo>
                <a:cubicBezTo>
                  <a:pt x="82" y="16"/>
                  <a:pt x="80" y="15"/>
                  <a:pt x="77" y="15"/>
                </a:cubicBezTo>
                <a:cubicBezTo>
                  <a:pt x="76" y="15"/>
                  <a:pt x="74" y="15"/>
                  <a:pt x="72" y="16"/>
                </a:cubicBezTo>
                <a:cubicBezTo>
                  <a:pt x="71" y="16"/>
                  <a:pt x="69" y="17"/>
                  <a:pt x="68" y="17"/>
                </a:cubicBezTo>
                <a:cubicBezTo>
                  <a:pt x="67" y="17"/>
                  <a:pt x="65" y="16"/>
                  <a:pt x="64" y="15"/>
                </a:cubicBezTo>
                <a:cubicBezTo>
                  <a:pt x="62" y="14"/>
                  <a:pt x="64" y="12"/>
                  <a:pt x="65" y="11"/>
                </a:cubicBezTo>
                <a:cubicBezTo>
                  <a:pt x="67" y="6"/>
                  <a:pt x="72" y="4"/>
                  <a:pt x="76" y="0"/>
                </a:cubicBezTo>
              </a:path>
            </a:pathLst>
          </a:custGeom>
          <a:solidFill>
            <a:srgbClr val="D6CB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3" name="Freeform 119"/>
          <p:cNvSpPr>
            <a:spLocks noEditPoints="1"/>
          </p:cNvSpPr>
          <p:nvPr/>
        </p:nvSpPr>
        <p:spPr bwMode="auto">
          <a:xfrm>
            <a:off x="3852863" y="0"/>
            <a:ext cx="944563" cy="636588"/>
          </a:xfrm>
          <a:custGeom>
            <a:avLst/>
            <a:gdLst>
              <a:gd name="T0" fmla="*/ 57 w 67"/>
              <a:gd name="T1" fmla="*/ 8 h 45"/>
              <a:gd name="T2" fmla="*/ 57 w 67"/>
              <a:gd name="T3" fmla="*/ 9 h 45"/>
              <a:gd name="T4" fmla="*/ 60 w 67"/>
              <a:gd name="T5" fmla="*/ 18 h 45"/>
              <a:gd name="T6" fmla="*/ 57 w 67"/>
              <a:gd name="T7" fmla="*/ 8 h 45"/>
              <a:gd name="T8" fmla="*/ 3 w 67"/>
              <a:gd name="T9" fmla="*/ 0 h 45"/>
              <a:gd name="T10" fmla="*/ 0 w 67"/>
              <a:gd name="T11" fmla="*/ 0 h 45"/>
              <a:gd name="T12" fmla="*/ 3 w 67"/>
              <a:gd name="T13" fmla="*/ 5 h 45"/>
              <a:gd name="T14" fmla="*/ 6 w 67"/>
              <a:gd name="T15" fmla="*/ 7 h 45"/>
              <a:gd name="T16" fmla="*/ 13 w 67"/>
              <a:gd name="T17" fmla="*/ 9 h 45"/>
              <a:gd name="T18" fmla="*/ 16 w 67"/>
              <a:gd name="T19" fmla="*/ 8 h 45"/>
              <a:gd name="T20" fmla="*/ 22 w 67"/>
              <a:gd name="T21" fmla="*/ 8 h 45"/>
              <a:gd name="T22" fmla="*/ 31 w 67"/>
              <a:gd name="T23" fmla="*/ 9 h 45"/>
              <a:gd name="T24" fmla="*/ 40 w 67"/>
              <a:gd name="T25" fmla="*/ 10 h 45"/>
              <a:gd name="T26" fmla="*/ 41 w 67"/>
              <a:gd name="T27" fmla="*/ 10 h 45"/>
              <a:gd name="T28" fmla="*/ 41 w 67"/>
              <a:gd name="T29" fmla="*/ 10 h 45"/>
              <a:gd name="T30" fmla="*/ 45 w 67"/>
              <a:gd name="T31" fmla="*/ 13 h 45"/>
              <a:gd name="T32" fmla="*/ 38 w 67"/>
              <a:gd name="T33" fmla="*/ 19 h 45"/>
              <a:gd name="T34" fmla="*/ 31 w 67"/>
              <a:gd name="T35" fmla="*/ 24 h 45"/>
              <a:gd name="T36" fmla="*/ 27 w 67"/>
              <a:gd name="T37" fmla="*/ 27 h 45"/>
              <a:gd name="T38" fmla="*/ 27 w 67"/>
              <a:gd name="T39" fmla="*/ 36 h 45"/>
              <a:gd name="T40" fmla="*/ 51 w 67"/>
              <a:gd name="T41" fmla="*/ 45 h 45"/>
              <a:gd name="T42" fmla="*/ 53 w 67"/>
              <a:gd name="T43" fmla="*/ 45 h 45"/>
              <a:gd name="T44" fmla="*/ 57 w 67"/>
              <a:gd name="T45" fmla="*/ 42 h 45"/>
              <a:gd name="T46" fmla="*/ 52 w 67"/>
              <a:gd name="T47" fmla="*/ 36 h 45"/>
              <a:gd name="T48" fmla="*/ 49 w 67"/>
              <a:gd name="T49" fmla="*/ 32 h 45"/>
              <a:gd name="T50" fmla="*/ 67 w 67"/>
              <a:gd name="T51" fmla="*/ 37 h 45"/>
              <a:gd name="T52" fmla="*/ 64 w 67"/>
              <a:gd name="T53" fmla="*/ 30 h 45"/>
              <a:gd name="T54" fmla="*/ 60 w 67"/>
              <a:gd name="T55" fmla="*/ 31 h 45"/>
              <a:gd name="T56" fmla="*/ 59 w 67"/>
              <a:gd name="T57" fmla="*/ 31 h 45"/>
              <a:gd name="T58" fmla="*/ 51 w 67"/>
              <a:gd name="T59" fmla="*/ 30 h 45"/>
              <a:gd name="T60" fmla="*/ 46 w 67"/>
              <a:gd name="T61" fmla="*/ 31 h 45"/>
              <a:gd name="T62" fmla="*/ 47 w 67"/>
              <a:gd name="T63" fmla="*/ 38 h 45"/>
              <a:gd name="T64" fmla="*/ 43 w 67"/>
              <a:gd name="T65" fmla="*/ 22 h 45"/>
              <a:gd name="T66" fmla="*/ 46 w 67"/>
              <a:gd name="T67" fmla="*/ 20 h 45"/>
              <a:gd name="T68" fmla="*/ 43 w 67"/>
              <a:gd name="T69" fmla="*/ 7 h 45"/>
              <a:gd name="T70" fmla="*/ 30 w 67"/>
              <a:gd name="T71" fmla="*/ 5 h 45"/>
              <a:gd name="T72" fmla="*/ 26 w 67"/>
              <a:gd name="T73" fmla="*/ 5 h 45"/>
              <a:gd name="T74" fmla="*/ 20 w 67"/>
              <a:gd name="T75" fmla="*/ 6 h 45"/>
              <a:gd name="T76" fmla="*/ 3 w 67"/>
              <a:gd name="T7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7" h="45">
                <a:moveTo>
                  <a:pt x="57" y="8"/>
                </a:moveTo>
                <a:cubicBezTo>
                  <a:pt x="57" y="8"/>
                  <a:pt x="57" y="8"/>
                  <a:pt x="57" y="9"/>
                </a:cubicBezTo>
                <a:cubicBezTo>
                  <a:pt x="54" y="14"/>
                  <a:pt x="54" y="17"/>
                  <a:pt x="60" y="18"/>
                </a:cubicBezTo>
                <a:cubicBezTo>
                  <a:pt x="57" y="8"/>
                  <a:pt x="57" y="8"/>
                  <a:pt x="57" y="8"/>
                </a:cubicBezTo>
                <a:moveTo>
                  <a:pt x="3" y="0"/>
                </a:moveTo>
                <a:cubicBezTo>
                  <a:pt x="0" y="0"/>
                  <a:pt x="0" y="0"/>
                  <a:pt x="0" y="0"/>
                </a:cubicBezTo>
                <a:cubicBezTo>
                  <a:pt x="3" y="5"/>
                  <a:pt x="3" y="5"/>
                  <a:pt x="3" y="5"/>
                </a:cubicBezTo>
                <a:cubicBezTo>
                  <a:pt x="4" y="6"/>
                  <a:pt x="5" y="6"/>
                  <a:pt x="6" y="7"/>
                </a:cubicBezTo>
                <a:cubicBezTo>
                  <a:pt x="9" y="8"/>
                  <a:pt x="11" y="9"/>
                  <a:pt x="13" y="9"/>
                </a:cubicBezTo>
                <a:cubicBezTo>
                  <a:pt x="14" y="9"/>
                  <a:pt x="15" y="9"/>
                  <a:pt x="16" y="8"/>
                </a:cubicBezTo>
                <a:cubicBezTo>
                  <a:pt x="18" y="8"/>
                  <a:pt x="20" y="8"/>
                  <a:pt x="22" y="8"/>
                </a:cubicBezTo>
                <a:cubicBezTo>
                  <a:pt x="25" y="8"/>
                  <a:pt x="28" y="8"/>
                  <a:pt x="31" y="9"/>
                </a:cubicBezTo>
                <a:cubicBezTo>
                  <a:pt x="34" y="9"/>
                  <a:pt x="37" y="10"/>
                  <a:pt x="40" y="10"/>
                </a:cubicBezTo>
                <a:cubicBezTo>
                  <a:pt x="40" y="10"/>
                  <a:pt x="40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4" y="10"/>
                  <a:pt x="45" y="11"/>
                  <a:pt x="45" y="13"/>
                </a:cubicBezTo>
                <a:cubicBezTo>
                  <a:pt x="45" y="16"/>
                  <a:pt x="45" y="19"/>
                  <a:pt x="38" y="19"/>
                </a:cubicBezTo>
                <a:cubicBezTo>
                  <a:pt x="34" y="20"/>
                  <a:pt x="31" y="21"/>
                  <a:pt x="31" y="24"/>
                </a:cubicBezTo>
                <a:cubicBezTo>
                  <a:pt x="30" y="25"/>
                  <a:pt x="29" y="26"/>
                  <a:pt x="27" y="27"/>
                </a:cubicBezTo>
                <a:cubicBezTo>
                  <a:pt x="21" y="30"/>
                  <a:pt x="21" y="33"/>
                  <a:pt x="27" y="36"/>
                </a:cubicBezTo>
                <a:cubicBezTo>
                  <a:pt x="35" y="39"/>
                  <a:pt x="43" y="41"/>
                  <a:pt x="51" y="45"/>
                </a:cubicBezTo>
                <a:cubicBezTo>
                  <a:pt x="52" y="45"/>
                  <a:pt x="52" y="45"/>
                  <a:pt x="53" y="45"/>
                </a:cubicBezTo>
                <a:cubicBezTo>
                  <a:pt x="56" y="45"/>
                  <a:pt x="57" y="44"/>
                  <a:pt x="57" y="42"/>
                </a:cubicBezTo>
                <a:cubicBezTo>
                  <a:pt x="56" y="39"/>
                  <a:pt x="55" y="37"/>
                  <a:pt x="52" y="36"/>
                </a:cubicBezTo>
                <a:cubicBezTo>
                  <a:pt x="50" y="35"/>
                  <a:pt x="47" y="34"/>
                  <a:pt x="49" y="32"/>
                </a:cubicBezTo>
                <a:cubicBezTo>
                  <a:pt x="55" y="33"/>
                  <a:pt x="62" y="34"/>
                  <a:pt x="67" y="37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0"/>
                  <a:pt x="61" y="31"/>
                  <a:pt x="60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6" y="30"/>
                  <a:pt x="54" y="30"/>
                  <a:pt x="51" y="30"/>
                </a:cubicBezTo>
                <a:cubicBezTo>
                  <a:pt x="50" y="30"/>
                  <a:pt x="48" y="30"/>
                  <a:pt x="46" y="31"/>
                </a:cubicBezTo>
                <a:cubicBezTo>
                  <a:pt x="42" y="33"/>
                  <a:pt x="46" y="36"/>
                  <a:pt x="47" y="38"/>
                </a:cubicBezTo>
                <a:cubicBezTo>
                  <a:pt x="26" y="33"/>
                  <a:pt x="26" y="30"/>
                  <a:pt x="43" y="22"/>
                </a:cubicBezTo>
                <a:cubicBezTo>
                  <a:pt x="44" y="21"/>
                  <a:pt x="45" y="21"/>
                  <a:pt x="46" y="20"/>
                </a:cubicBezTo>
                <a:cubicBezTo>
                  <a:pt x="53" y="16"/>
                  <a:pt x="51" y="9"/>
                  <a:pt x="43" y="7"/>
                </a:cubicBezTo>
                <a:cubicBezTo>
                  <a:pt x="39" y="6"/>
                  <a:pt x="34" y="5"/>
                  <a:pt x="30" y="5"/>
                </a:cubicBezTo>
                <a:cubicBezTo>
                  <a:pt x="28" y="5"/>
                  <a:pt x="27" y="5"/>
                  <a:pt x="26" y="5"/>
                </a:cubicBezTo>
                <a:cubicBezTo>
                  <a:pt x="24" y="6"/>
                  <a:pt x="22" y="6"/>
                  <a:pt x="20" y="6"/>
                </a:cubicBezTo>
                <a:cubicBezTo>
                  <a:pt x="12" y="6"/>
                  <a:pt x="7" y="3"/>
                  <a:pt x="3" y="0"/>
                </a:cubicBezTo>
              </a:path>
            </a:pathLst>
          </a:custGeom>
          <a:solidFill>
            <a:srgbClr val="D33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4" name="Freeform 120"/>
          <p:cNvSpPr>
            <a:spLocks noEditPoints="1"/>
          </p:cNvSpPr>
          <p:nvPr/>
        </p:nvSpPr>
        <p:spPr bwMode="auto">
          <a:xfrm>
            <a:off x="4938713" y="0"/>
            <a:ext cx="1425575" cy="1046163"/>
          </a:xfrm>
          <a:custGeom>
            <a:avLst/>
            <a:gdLst>
              <a:gd name="T0" fmla="*/ 67 w 101"/>
              <a:gd name="T1" fmla="*/ 62 h 74"/>
              <a:gd name="T2" fmla="*/ 68 w 101"/>
              <a:gd name="T3" fmla="*/ 74 h 74"/>
              <a:gd name="T4" fmla="*/ 73 w 101"/>
              <a:gd name="T5" fmla="*/ 70 h 74"/>
              <a:gd name="T6" fmla="*/ 68 w 101"/>
              <a:gd name="T7" fmla="*/ 62 h 74"/>
              <a:gd name="T8" fmla="*/ 67 w 101"/>
              <a:gd name="T9" fmla="*/ 62 h 74"/>
              <a:gd name="T10" fmla="*/ 23 w 101"/>
              <a:gd name="T11" fmla="*/ 29 h 74"/>
              <a:gd name="T12" fmla="*/ 20 w 101"/>
              <a:gd name="T13" fmla="*/ 33 h 74"/>
              <a:gd name="T14" fmla="*/ 11 w 101"/>
              <a:gd name="T15" fmla="*/ 40 h 74"/>
              <a:gd name="T16" fmla="*/ 4 w 101"/>
              <a:gd name="T17" fmla="*/ 57 h 74"/>
              <a:gd name="T18" fmla="*/ 7 w 101"/>
              <a:gd name="T19" fmla="*/ 65 h 74"/>
              <a:gd name="T20" fmla="*/ 12 w 101"/>
              <a:gd name="T21" fmla="*/ 53 h 74"/>
              <a:gd name="T22" fmla="*/ 19 w 101"/>
              <a:gd name="T23" fmla="*/ 39 h 74"/>
              <a:gd name="T24" fmla="*/ 24 w 101"/>
              <a:gd name="T25" fmla="*/ 35 h 74"/>
              <a:gd name="T26" fmla="*/ 25 w 101"/>
              <a:gd name="T27" fmla="*/ 35 h 74"/>
              <a:gd name="T28" fmla="*/ 23 w 101"/>
              <a:gd name="T29" fmla="*/ 29 h 74"/>
              <a:gd name="T30" fmla="*/ 17 w 101"/>
              <a:gd name="T31" fmla="*/ 0 h 74"/>
              <a:gd name="T32" fmla="*/ 6 w 101"/>
              <a:gd name="T33" fmla="*/ 0 h 74"/>
              <a:gd name="T34" fmla="*/ 13 w 101"/>
              <a:gd name="T35" fmla="*/ 1 h 74"/>
              <a:gd name="T36" fmla="*/ 17 w 101"/>
              <a:gd name="T37" fmla="*/ 1 h 74"/>
              <a:gd name="T38" fmla="*/ 17 w 101"/>
              <a:gd name="T39" fmla="*/ 0 h 74"/>
              <a:gd name="T40" fmla="*/ 101 w 101"/>
              <a:gd name="T41" fmla="*/ 0 h 74"/>
              <a:gd name="T42" fmla="*/ 63 w 101"/>
              <a:gd name="T43" fmla="*/ 0 h 74"/>
              <a:gd name="T44" fmla="*/ 65 w 101"/>
              <a:gd name="T45" fmla="*/ 21 h 74"/>
              <a:gd name="T46" fmla="*/ 67 w 101"/>
              <a:gd name="T47" fmla="*/ 16 h 74"/>
              <a:gd name="T48" fmla="*/ 92 w 101"/>
              <a:gd name="T49" fmla="*/ 2 h 74"/>
              <a:gd name="T50" fmla="*/ 101 w 101"/>
              <a:gd name="T51" fmla="*/ 1 h 74"/>
              <a:gd name="T52" fmla="*/ 101 w 101"/>
              <a:gd name="T5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1" h="74">
                <a:moveTo>
                  <a:pt x="67" y="62"/>
                </a:moveTo>
                <a:cubicBezTo>
                  <a:pt x="68" y="74"/>
                  <a:pt x="68" y="74"/>
                  <a:pt x="68" y="74"/>
                </a:cubicBezTo>
                <a:cubicBezTo>
                  <a:pt x="71" y="73"/>
                  <a:pt x="73" y="72"/>
                  <a:pt x="73" y="70"/>
                </a:cubicBezTo>
                <a:cubicBezTo>
                  <a:pt x="74" y="67"/>
                  <a:pt x="78" y="63"/>
                  <a:pt x="68" y="62"/>
                </a:cubicBezTo>
                <a:cubicBezTo>
                  <a:pt x="68" y="62"/>
                  <a:pt x="68" y="62"/>
                  <a:pt x="67" y="62"/>
                </a:cubicBezTo>
                <a:moveTo>
                  <a:pt x="23" y="29"/>
                </a:moveTo>
                <a:cubicBezTo>
                  <a:pt x="23" y="30"/>
                  <a:pt x="22" y="32"/>
                  <a:pt x="20" y="33"/>
                </a:cubicBezTo>
                <a:cubicBezTo>
                  <a:pt x="18" y="35"/>
                  <a:pt x="15" y="38"/>
                  <a:pt x="11" y="40"/>
                </a:cubicBezTo>
                <a:cubicBezTo>
                  <a:pt x="4" y="43"/>
                  <a:pt x="0" y="52"/>
                  <a:pt x="4" y="57"/>
                </a:cubicBezTo>
                <a:cubicBezTo>
                  <a:pt x="6" y="60"/>
                  <a:pt x="5" y="63"/>
                  <a:pt x="7" y="65"/>
                </a:cubicBezTo>
                <a:cubicBezTo>
                  <a:pt x="19" y="64"/>
                  <a:pt x="18" y="61"/>
                  <a:pt x="12" y="53"/>
                </a:cubicBezTo>
                <a:cubicBezTo>
                  <a:pt x="5" y="45"/>
                  <a:pt x="5" y="44"/>
                  <a:pt x="19" y="39"/>
                </a:cubicBezTo>
                <a:cubicBezTo>
                  <a:pt x="21" y="38"/>
                  <a:pt x="23" y="36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3" y="29"/>
                  <a:pt x="23" y="29"/>
                  <a:pt x="23" y="29"/>
                </a:cubicBezTo>
                <a:moveTo>
                  <a:pt x="17" y="0"/>
                </a:moveTo>
                <a:cubicBezTo>
                  <a:pt x="6" y="0"/>
                  <a:pt x="6" y="0"/>
                  <a:pt x="6" y="0"/>
                </a:cubicBezTo>
                <a:cubicBezTo>
                  <a:pt x="8" y="1"/>
                  <a:pt x="11" y="1"/>
                  <a:pt x="13" y="1"/>
                </a:cubicBezTo>
                <a:cubicBezTo>
                  <a:pt x="14" y="1"/>
                  <a:pt x="16" y="1"/>
                  <a:pt x="17" y="1"/>
                </a:cubicBezTo>
                <a:cubicBezTo>
                  <a:pt x="17" y="0"/>
                  <a:pt x="17" y="0"/>
                  <a:pt x="17" y="0"/>
                </a:cubicBezTo>
                <a:moveTo>
                  <a:pt x="101" y="0"/>
                </a:moveTo>
                <a:cubicBezTo>
                  <a:pt x="63" y="0"/>
                  <a:pt x="63" y="0"/>
                  <a:pt x="63" y="0"/>
                </a:cubicBezTo>
                <a:cubicBezTo>
                  <a:pt x="65" y="21"/>
                  <a:pt x="65" y="21"/>
                  <a:pt x="65" y="21"/>
                </a:cubicBezTo>
                <a:cubicBezTo>
                  <a:pt x="66" y="20"/>
                  <a:pt x="66" y="18"/>
                  <a:pt x="67" y="16"/>
                </a:cubicBezTo>
                <a:cubicBezTo>
                  <a:pt x="67" y="11"/>
                  <a:pt x="83" y="3"/>
                  <a:pt x="92" y="2"/>
                </a:cubicBezTo>
                <a:cubicBezTo>
                  <a:pt x="95" y="2"/>
                  <a:pt x="98" y="2"/>
                  <a:pt x="101" y="1"/>
                </a:cubicBezTo>
                <a:cubicBezTo>
                  <a:pt x="101" y="0"/>
                  <a:pt x="101" y="0"/>
                  <a:pt x="101" y="0"/>
                </a:cubicBezTo>
              </a:path>
            </a:pathLst>
          </a:custGeom>
          <a:solidFill>
            <a:srgbClr val="C7B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5" name="Freeform 121"/>
          <p:cNvSpPr>
            <a:spLocks/>
          </p:cNvSpPr>
          <p:nvPr/>
        </p:nvSpPr>
        <p:spPr bwMode="auto">
          <a:xfrm>
            <a:off x="6364288" y="0"/>
            <a:ext cx="0" cy="14288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6C9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6" name="Freeform 122"/>
          <p:cNvSpPr>
            <a:spLocks noEditPoints="1"/>
          </p:cNvSpPr>
          <p:nvPr/>
        </p:nvSpPr>
        <p:spPr bwMode="auto">
          <a:xfrm>
            <a:off x="5178425" y="0"/>
            <a:ext cx="720725" cy="1060450"/>
          </a:xfrm>
          <a:custGeom>
            <a:avLst/>
            <a:gdLst>
              <a:gd name="T0" fmla="*/ 46 w 51"/>
              <a:gd name="T1" fmla="*/ 70 h 75"/>
              <a:gd name="T2" fmla="*/ 46 w 51"/>
              <a:gd name="T3" fmla="*/ 70 h 75"/>
              <a:gd name="T4" fmla="*/ 45 w 51"/>
              <a:gd name="T5" fmla="*/ 69 h 75"/>
              <a:gd name="T6" fmla="*/ 46 w 51"/>
              <a:gd name="T7" fmla="*/ 69 h 75"/>
              <a:gd name="T8" fmla="*/ 47 w 51"/>
              <a:gd name="T9" fmla="*/ 69 h 75"/>
              <a:gd name="T10" fmla="*/ 48 w 51"/>
              <a:gd name="T11" fmla="*/ 70 h 75"/>
              <a:gd name="T12" fmla="*/ 46 w 51"/>
              <a:gd name="T13" fmla="*/ 70 h 75"/>
              <a:gd name="T14" fmla="*/ 42 w 51"/>
              <a:gd name="T15" fmla="*/ 36 h 75"/>
              <a:gd name="T16" fmla="*/ 37 w 51"/>
              <a:gd name="T17" fmla="*/ 44 h 75"/>
              <a:gd name="T18" fmla="*/ 21 w 51"/>
              <a:gd name="T19" fmla="*/ 59 h 75"/>
              <a:gd name="T20" fmla="*/ 19 w 51"/>
              <a:gd name="T21" fmla="*/ 63 h 75"/>
              <a:gd name="T22" fmla="*/ 21 w 51"/>
              <a:gd name="T23" fmla="*/ 59 h 75"/>
              <a:gd name="T24" fmla="*/ 27 w 51"/>
              <a:gd name="T25" fmla="*/ 57 h 75"/>
              <a:gd name="T26" fmla="*/ 28 w 51"/>
              <a:gd name="T27" fmla="*/ 57 h 75"/>
              <a:gd name="T28" fmla="*/ 37 w 51"/>
              <a:gd name="T29" fmla="*/ 64 h 75"/>
              <a:gd name="T30" fmla="*/ 38 w 51"/>
              <a:gd name="T31" fmla="*/ 69 h 75"/>
              <a:gd name="T32" fmla="*/ 42 w 51"/>
              <a:gd name="T33" fmla="*/ 75 h 75"/>
              <a:gd name="T34" fmla="*/ 43 w 51"/>
              <a:gd name="T35" fmla="*/ 75 h 75"/>
              <a:gd name="T36" fmla="*/ 51 w 51"/>
              <a:gd name="T37" fmla="*/ 74 h 75"/>
              <a:gd name="T38" fmla="*/ 50 w 51"/>
              <a:gd name="T39" fmla="*/ 62 h 75"/>
              <a:gd name="T40" fmla="*/ 43 w 51"/>
              <a:gd name="T41" fmla="*/ 52 h 75"/>
              <a:gd name="T42" fmla="*/ 42 w 51"/>
              <a:gd name="T43" fmla="*/ 36 h 75"/>
              <a:gd name="T44" fmla="*/ 38 w 51"/>
              <a:gd name="T45" fmla="*/ 20 h 75"/>
              <a:gd name="T46" fmla="*/ 37 w 51"/>
              <a:gd name="T47" fmla="*/ 20 h 75"/>
              <a:gd name="T48" fmla="*/ 35 w 51"/>
              <a:gd name="T49" fmla="*/ 19 h 75"/>
              <a:gd name="T50" fmla="*/ 37 w 51"/>
              <a:gd name="T51" fmla="*/ 17 h 75"/>
              <a:gd name="T52" fmla="*/ 37 w 51"/>
              <a:gd name="T53" fmla="*/ 17 h 75"/>
              <a:gd name="T54" fmla="*/ 40 w 51"/>
              <a:gd name="T55" fmla="*/ 19 h 75"/>
              <a:gd name="T56" fmla="*/ 38 w 51"/>
              <a:gd name="T57" fmla="*/ 20 h 75"/>
              <a:gd name="T58" fmla="*/ 46 w 51"/>
              <a:gd name="T59" fmla="*/ 0 h 75"/>
              <a:gd name="T60" fmla="*/ 0 w 51"/>
              <a:gd name="T61" fmla="*/ 0 h 75"/>
              <a:gd name="T62" fmla="*/ 0 w 51"/>
              <a:gd name="T63" fmla="*/ 1 h 75"/>
              <a:gd name="T64" fmla="*/ 2 w 51"/>
              <a:gd name="T65" fmla="*/ 1 h 75"/>
              <a:gd name="T66" fmla="*/ 5 w 51"/>
              <a:gd name="T67" fmla="*/ 0 h 75"/>
              <a:gd name="T68" fmla="*/ 13 w 51"/>
              <a:gd name="T69" fmla="*/ 6 h 75"/>
              <a:gd name="T70" fmla="*/ 6 w 51"/>
              <a:gd name="T71" fmla="*/ 29 h 75"/>
              <a:gd name="T72" fmla="*/ 8 w 51"/>
              <a:gd name="T73" fmla="*/ 35 h 75"/>
              <a:gd name="T74" fmla="*/ 14 w 51"/>
              <a:gd name="T75" fmla="*/ 33 h 75"/>
              <a:gd name="T76" fmla="*/ 16 w 51"/>
              <a:gd name="T77" fmla="*/ 33 h 75"/>
              <a:gd name="T78" fmla="*/ 24 w 51"/>
              <a:gd name="T79" fmla="*/ 34 h 75"/>
              <a:gd name="T80" fmla="*/ 33 w 51"/>
              <a:gd name="T81" fmla="*/ 32 h 75"/>
              <a:gd name="T82" fmla="*/ 36 w 51"/>
              <a:gd name="T83" fmla="*/ 32 h 75"/>
              <a:gd name="T84" fmla="*/ 41 w 51"/>
              <a:gd name="T85" fmla="*/ 34 h 75"/>
              <a:gd name="T86" fmla="*/ 41 w 51"/>
              <a:gd name="T87" fmla="*/ 35 h 75"/>
              <a:gd name="T88" fmla="*/ 41 w 51"/>
              <a:gd name="T89" fmla="*/ 34 h 75"/>
              <a:gd name="T90" fmla="*/ 44 w 51"/>
              <a:gd name="T91" fmla="*/ 25 h 75"/>
              <a:gd name="T92" fmla="*/ 48 w 51"/>
              <a:gd name="T93" fmla="*/ 21 h 75"/>
              <a:gd name="T94" fmla="*/ 46 w 51"/>
              <a:gd name="T95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" h="75">
                <a:moveTo>
                  <a:pt x="46" y="70"/>
                </a:moveTo>
                <a:cubicBezTo>
                  <a:pt x="46" y="70"/>
                  <a:pt x="46" y="70"/>
                  <a:pt x="46" y="70"/>
                </a:cubicBezTo>
                <a:cubicBezTo>
                  <a:pt x="45" y="70"/>
                  <a:pt x="45" y="70"/>
                  <a:pt x="45" y="69"/>
                </a:cubicBezTo>
                <a:cubicBezTo>
                  <a:pt x="45" y="69"/>
                  <a:pt x="46" y="69"/>
                  <a:pt x="46" y="69"/>
                </a:cubicBezTo>
                <a:cubicBezTo>
                  <a:pt x="47" y="69"/>
                  <a:pt x="47" y="69"/>
                  <a:pt x="47" y="69"/>
                </a:cubicBezTo>
                <a:cubicBezTo>
                  <a:pt x="47" y="69"/>
                  <a:pt x="47" y="69"/>
                  <a:pt x="48" y="70"/>
                </a:cubicBezTo>
                <a:cubicBezTo>
                  <a:pt x="47" y="70"/>
                  <a:pt x="46" y="70"/>
                  <a:pt x="46" y="70"/>
                </a:cubicBezTo>
                <a:moveTo>
                  <a:pt x="42" y="36"/>
                </a:moveTo>
                <a:cubicBezTo>
                  <a:pt x="44" y="39"/>
                  <a:pt x="43" y="42"/>
                  <a:pt x="37" y="44"/>
                </a:cubicBezTo>
                <a:cubicBezTo>
                  <a:pt x="28" y="48"/>
                  <a:pt x="24" y="54"/>
                  <a:pt x="21" y="59"/>
                </a:cubicBezTo>
                <a:cubicBezTo>
                  <a:pt x="19" y="60"/>
                  <a:pt x="19" y="62"/>
                  <a:pt x="19" y="63"/>
                </a:cubicBezTo>
                <a:cubicBezTo>
                  <a:pt x="20" y="62"/>
                  <a:pt x="20" y="60"/>
                  <a:pt x="21" y="59"/>
                </a:cubicBezTo>
                <a:cubicBezTo>
                  <a:pt x="22" y="58"/>
                  <a:pt x="24" y="58"/>
                  <a:pt x="27" y="57"/>
                </a:cubicBezTo>
                <a:cubicBezTo>
                  <a:pt x="27" y="57"/>
                  <a:pt x="28" y="57"/>
                  <a:pt x="28" y="57"/>
                </a:cubicBezTo>
                <a:cubicBezTo>
                  <a:pt x="35" y="57"/>
                  <a:pt x="36" y="61"/>
                  <a:pt x="37" y="64"/>
                </a:cubicBezTo>
                <a:cubicBezTo>
                  <a:pt x="38" y="66"/>
                  <a:pt x="38" y="67"/>
                  <a:pt x="38" y="69"/>
                </a:cubicBezTo>
                <a:cubicBezTo>
                  <a:pt x="39" y="71"/>
                  <a:pt x="38" y="75"/>
                  <a:pt x="42" y="75"/>
                </a:cubicBezTo>
                <a:cubicBezTo>
                  <a:pt x="42" y="75"/>
                  <a:pt x="43" y="75"/>
                  <a:pt x="43" y="75"/>
                </a:cubicBezTo>
                <a:cubicBezTo>
                  <a:pt x="45" y="75"/>
                  <a:pt x="48" y="75"/>
                  <a:pt x="51" y="74"/>
                </a:cubicBezTo>
                <a:cubicBezTo>
                  <a:pt x="50" y="62"/>
                  <a:pt x="50" y="62"/>
                  <a:pt x="50" y="62"/>
                </a:cubicBezTo>
                <a:cubicBezTo>
                  <a:pt x="43" y="60"/>
                  <a:pt x="42" y="56"/>
                  <a:pt x="43" y="52"/>
                </a:cubicBezTo>
                <a:cubicBezTo>
                  <a:pt x="46" y="46"/>
                  <a:pt x="45" y="41"/>
                  <a:pt x="42" y="36"/>
                </a:cubicBezTo>
                <a:moveTo>
                  <a:pt x="38" y="20"/>
                </a:moveTo>
                <a:cubicBezTo>
                  <a:pt x="38" y="20"/>
                  <a:pt x="38" y="20"/>
                  <a:pt x="37" y="20"/>
                </a:cubicBezTo>
                <a:cubicBezTo>
                  <a:pt x="36" y="20"/>
                  <a:pt x="35" y="19"/>
                  <a:pt x="35" y="19"/>
                </a:cubicBezTo>
                <a:cubicBezTo>
                  <a:pt x="35" y="18"/>
                  <a:pt x="36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9" y="18"/>
                  <a:pt x="39" y="18"/>
                  <a:pt x="40" y="19"/>
                </a:cubicBezTo>
                <a:cubicBezTo>
                  <a:pt x="39" y="19"/>
                  <a:pt x="39" y="20"/>
                  <a:pt x="38" y="20"/>
                </a:cubicBezTo>
                <a:moveTo>
                  <a:pt x="4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1" y="1"/>
                  <a:pt x="2" y="1"/>
                  <a:pt x="2" y="1"/>
                </a:cubicBezTo>
                <a:cubicBezTo>
                  <a:pt x="3" y="1"/>
                  <a:pt x="4" y="0"/>
                  <a:pt x="5" y="0"/>
                </a:cubicBezTo>
                <a:cubicBezTo>
                  <a:pt x="10" y="0"/>
                  <a:pt x="15" y="3"/>
                  <a:pt x="13" y="6"/>
                </a:cubicBezTo>
                <a:cubicBezTo>
                  <a:pt x="10" y="13"/>
                  <a:pt x="11" y="22"/>
                  <a:pt x="6" y="29"/>
                </a:cubicBezTo>
                <a:cubicBezTo>
                  <a:pt x="8" y="35"/>
                  <a:pt x="8" y="35"/>
                  <a:pt x="8" y="35"/>
                </a:cubicBezTo>
                <a:cubicBezTo>
                  <a:pt x="9" y="34"/>
                  <a:pt x="12" y="33"/>
                  <a:pt x="14" y="33"/>
                </a:cubicBezTo>
                <a:cubicBezTo>
                  <a:pt x="15" y="33"/>
                  <a:pt x="16" y="33"/>
                  <a:pt x="16" y="33"/>
                </a:cubicBezTo>
                <a:cubicBezTo>
                  <a:pt x="19" y="34"/>
                  <a:pt x="22" y="34"/>
                  <a:pt x="24" y="34"/>
                </a:cubicBezTo>
                <a:cubicBezTo>
                  <a:pt x="27" y="34"/>
                  <a:pt x="30" y="34"/>
                  <a:pt x="33" y="32"/>
                </a:cubicBezTo>
                <a:cubicBezTo>
                  <a:pt x="34" y="32"/>
                  <a:pt x="35" y="32"/>
                  <a:pt x="36" y="32"/>
                </a:cubicBezTo>
                <a:cubicBezTo>
                  <a:pt x="38" y="32"/>
                  <a:pt x="40" y="33"/>
                  <a:pt x="41" y="34"/>
                </a:cubicBezTo>
                <a:cubicBezTo>
                  <a:pt x="41" y="34"/>
                  <a:pt x="41" y="35"/>
                  <a:pt x="41" y="35"/>
                </a:cubicBezTo>
                <a:cubicBezTo>
                  <a:pt x="41" y="34"/>
                  <a:pt x="41" y="34"/>
                  <a:pt x="41" y="34"/>
                </a:cubicBezTo>
                <a:cubicBezTo>
                  <a:pt x="39" y="31"/>
                  <a:pt x="39" y="28"/>
                  <a:pt x="44" y="25"/>
                </a:cubicBezTo>
                <a:cubicBezTo>
                  <a:pt x="45" y="23"/>
                  <a:pt x="47" y="22"/>
                  <a:pt x="48" y="21"/>
                </a:cubicBezTo>
                <a:cubicBezTo>
                  <a:pt x="46" y="0"/>
                  <a:pt x="46" y="0"/>
                  <a:pt x="46" y="0"/>
                </a:cubicBezTo>
              </a:path>
            </a:pathLst>
          </a:custGeom>
          <a:solidFill>
            <a:srgbClr val="6C9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7" name="Freeform 123"/>
          <p:cNvSpPr>
            <a:spLocks noEditPoints="1"/>
          </p:cNvSpPr>
          <p:nvPr/>
        </p:nvSpPr>
        <p:spPr bwMode="auto">
          <a:xfrm>
            <a:off x="4868863" y="0"/>
            <a:ext cx="1495425" cy="1087438"/>
          </a:xfrm>
          <a:custGeom>
            <a:avLst/>
            <a:gdLst>
              <a:gd name="T0" fmla="*/ 32 w 106"/>
              <a:gd name="T1" fmla="*/ 67 h 77"/>
              <a:gd name="T2" fmla="*/ 37 w 106"/>
              <a:gd name="T3" fmla="*/ 73 h 77"/>
              <a:gd name="T4" fmla="*/ 36 w 106"/>
              <a:gd name="T5" fmla="*/ 64 h 77"/>
              <a:gd name="T6" fmla="*/ 83 w 106"/>
              <a:gd name="T7" fmla="*/ 59 h 77"/>
              <a:gd name="T8" fmla="*/ 72 w 106"/>
              <a:gd name="T9" fmla="*/ 58 h 77"/>
              <a:gd name="T10" fmla="*/ 73 w 106"/>
              <a:gd name="T11" fmla="*/ 62 h 77"/>
              <a:gd name="T12" fmla="*/ 73 w 106"/>
              <a:gd name="T13" fmla="*/ 74 h 77"/>
              <a:gd name="T14" fmla="*/ 82 w 106"/>
              <a:gd name="T15" fmla="*/ 76 h 77"/>
              <a:gd name="T16" fmla="*/ 82 w 106"/>
              <a:gd name="T17" fmla="*/ 76 h 77"/>
              <a:gd name="T18" fmla="*/ 87 w 106"/>
              <a:gd name="T19" fmla="*/ 66 h 77"/>
              <a:gd name="T20" fmla="*/ 89 w 106"/>
              <a:gd name="T21" fmla="*/ 59 h 77"/>
              <a:gd name="T22" fmla="*/ 71 w 106"/>
              <a:gd name="T23" fmla="*/ 38 h 77"/>
              <a:gd name="T24" fmla="*/ 71 w 106"/>
              <a:gd name="T25" fmla="*/ 38 h 77"/>
              <a:gd name="T26" fmla="*/ 25 w 106"/>
              <a:gd name="T27" fmla="*/ 16 h 77"/>
              <a:gd name="T28" fmla="*/ 22 w 106"/>
              <a:gd name="T29" fmla="*/ 29 h 77"/>
              <a:gd name="T30" fmla="*/ 5 w 106"/>
              <a:gd name="T31" fmla="*/ 43 h 77"/>
              <a:gd name="T32" fmla="*/ 2 w 106"/>
              <a:gd name="T33" fmla="*/ 57 h 77"/>
              <a:gd name="T34" fmla="*/ 5 w 106"/>
              <a:gd name="T35" fmla="*/ 66 h 77"/>
              <a:gd name="T36" fmla="*/ 11 w 106"/>
              <a:gd name="T37" fmla="*/ 73 h 77"/>
              <a:gd name="T38" fmla="*/ 27 w 106"/>
              <a:gd name="T39" fmla="*/ 65 h 77"/>
              <a:gd name="T40" fmla="*/ 20 w 106"/>
              <a:gd name="T41" fmla="*/ 50 h 77"/>
              <a:gd name="T42" fmla="*/ 31 w 106"/>
              <a:gd name="T43" fmla="*/ 40 h 77"/>
              <a:gd name="T44" fmla="*/ 29 w 106"/>
              <a:gd name="T45" fmla="*/ 35 h 77"/>
              <a:gd name="T46" fmla="*/ 17 w 106"/>
              <a:gd name="T47" fmla="*/ 53 h 77"/>
              <a:gd name="T48" fmla="*/ 9 w 106"/>
              <a:gd name="T49" fmla="*/ 57 h 77"/>
              <a:gd name="T50" fmla="*/ 25 w 106"/>
              <a:gd name="T51" fmla="*/ 33 h 77"/>
              <a:gd name="T52" fmla="*/ 26 w 106"/>
              <a:gd name="T53" fmla="*/ 16 h 77"/>
              <a:gd name="T54" fmla="*/ 97 w 106"/>
              <a:gd name="T55" fmla="*/ 2 h 77"/>
              <a:gd name="T56" fmla="*/ 70 w 106"/>
              <a:gd name="T57" fmla="*/ 21 h 77"/>
              <a:gd name="T58" fmla="*/ 81 w 106"/>
              <a:gd name="T59" fmla="*/ 22 h 77"/>
              <a:gd name="T60" fmla="*/ 80 w 106"/>
              <a:gd name="T61" fmla="*/ 13 h 77"/>
              <a:gd name="T62" fmla="*/ 94 w 106"/>
              <a:gd name="T63" fmla="*/ 5 h 77"/>
              <a:gd name="T64" fmla="*/ 105 w 106"/>
              <a:gd name="T65" fmla="*/ 9 h 77"/>
              <a:gd name="T66" fmla="*/ 11 w 106"/>
              <a:gd name="T67" fmla="*/ 0 h 77"/>
              <a:gd name="T68" fmla="*/ 5 w 106"/>
              <a:gd name="T69" fmla="*/ 0 h 77"/>
              <a:gd name="T70" fmla="*/ 16 w 106"/>
              <a:gd name="T71" fmla="*/ 5 h 77"/>
              <a:gd name="T72" fmla="*/ 22 w 106"/>
              <a:gd name="T73" fmla="*/ 1 h 77"/>
              <a:gd name="T74" fmla="*/ 11 w 106"/>
              <a:gd name="T7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6" h="77">
                <a:moveTo>
                  <a:pt x="36" y="64"/>
                </a:moveTo>
                <a:cubicBezTo>
                  <a:pt x="35" y="65"/>
                  <a:pt x="34" y="66"/>
                  <a:pt x="32" y="67"/>
                </a:cubicBezTo>
                <a:cubicBezTo>
                  <a:pt x="29" y="69"/>
                  <a:pt x="29" y="70"/>
                  <a:pt x="32" y="72"/>
                </a:cubicBezTo>
                <a:cubicBezTo>
                  <a:pt x="34" y="72"/>
                  <a:pt x="35" y="73"/>
                  <a:pt x="37" y="73"/>
                </a:cubicBezTo>
                <a:cubicBezTo>
                  <a:pt x="37" y="73"/>
                  <a:pt x="37" y="73"/>
                  <a:pt x="38" y="72"/>
                </a:cubicBezTo>
                <a:cubicBezTo>
                  <a:pt x="36" y="64"/>
                  <a:pt x="36" y="64"/>
                  <a:pt x="36" y="64"/>
                </a:cubicBezTo>
                <a:moveTo>
                  <a:pt x="88" y="58"/>
                </a:moveTo>
                <a:cubicBezTo>
                  <a:pt x="86" y="58"/>
                  <a:pt x="85" y="59"/>
                  <a:pt x="83" y="59"/>
                </a:cubicBezTo>
                <a:cubicBezTo>
                  <a:pt x="81" y="60"/>
                  <a:pt x="79" y="60"/>
                  <a:pt x="77" y="60"/>
                </a:cubicBezTo>
                <a:cubicBezTo>
                  <a:pt x="75" y="60"/>
                  <a:pt x="73" y="59"/>
                  <a:pt x="72" y="58"/>
                </a:cubicBezTo>
                <a:cubicBezTo>
                  <a:pt x="72" y="62"/>
                  <a:pt x="72" y="62"/>
                  <a:pt x="72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83" y="63"/>
                  <a:pt x="79" y="67"/>
                  <a:pt x="78" y="70"/>
                </a:cubicBezTo>
                <a:cubicBezTo>
                  <a:pt x="78" y="72"/>
                  <a:pt x="76" y="73"/>
                  <a:pt x="73" y="74"/>
                </a:cubicBezTo>
                <a:cubicBezTo>
                  <a:pt x="73" y="77"/>
                  <a:pt x="73" y="77"/>
                  <a:pt x="73" y="77"/>
                </a:cubicBezTo>
                <a:cubicBezTo>
                  <a:pt x="75" y="76"/>
                  <a:pt x="78" y="76"/>
                  <a:pt x="82" y="76"/>
                </a:cubicBezTo>
                <a:cubicBezTo>
                  <a:pt x="82" y="76"/>
                  <a:pt x="82" y="76"/>
                  <a:pt x="82" y="76"/>
                </a:cubicBezTo>
                <a:cubicBezTo>
                  <a:pt x="82" y="76"/>
                  <a:pt x="82" y="76"/>
                  <a:pt x="82" y="76"/>
                </a:cubicBezTo>
                <a:cubicBezTo>
                  <a:pt x="86" y="76"/>
                  <a:pt x="87" y="74"/>
                  <a:pt x="85" y="72"/>
                </a:cubicBezTo>
                <a:cubicBezTo>
                  <a:pt x="83" y="69"/>
                  <a:pt x="84" y="68"/>
                  <a:pt x="87" y="66"/>
                </a:cubicBezTo>
                <a:cubicBezTo>
                  <a:pt x="88" y="65"/>
                  <a:pt x="89" y="64"/>
                  <a:pt x="89" y="63"/>
                </a:cubicBezTo>
                <a:cubicBezTo>
                  <a:pt x="90" y="61"/>
                  <a:pt x="92" y="60"/>
                  <a:pt x="89" y="59"/>
                </a:cubicBezTo>
                <a:cubicBezTo>
                  <a:pt x="89" y="58"/>
                  <a:pt x="88" y="58"/>
                  <a:pt x="88" y="58"/>
                </a:cubicBezTo>
                <a:moveTo>
                  <a:pt x="71" y="38"/>
                </a:moveTo>
                <a:cubicBezTo>
                  <a:pt x="71" y="50"/>
                  <a:pt x="71" y="50"/>
                  <a:pt x="71" y="50"/>
                </a:cubicBezTo>
                <a:cubicBezTo>
                  <a:pt x="73" y="46"/>
                  <a:pt x="73" y="42"/>
                  <a:pt x="71" y="38"/>
                </a:cubicBezTo>
                <a:moveTo>
                  <a:pt x="26" y="16"/>
                </a:moveTo>
                <a:cubicBezTo>
                  <a:pt x="25" y="16"/>
                  <a:pt x="25" y="16"/>
                  <a:pt x="25" y="16"/>
                </a:cubicBezTo>
                <a:cubicBezTo>
                  <a:pt x="23" y="17"/>
                  <a:pt x="23" y="18"/>
                  <a:pt x="24" y="19"/>
                </a:cubicBezTo>
                <a:cubicBezTo>
                  <a:pt x="28" y="23"/>
                  <a:pt x="25" y="26"/>
                  <a:pt x="22" y="29"/>
                </a:cubicBezTo>
                <a:cubicBezTo>
                  <a:pt x="20" y="32"/>
                  <a:pt x="18" y="36"/>
                  <a:pt x="12" y="37"/>
                </a:cubicBezTo>
                <a:cubicBezTo>
                  <a:pt x="7" y="38"/>
                  <a:pt x="6" y="40"/>
                  <a:pt x="5" y="43"/>
                </a:cubicBezTo>
                <a:cubicBezTo>
                  <a:pt x="5" y="46"/>
                  <a:pt x="3" y="49"/>
                  <a:pt x="0" y="51"/>
                </a:cubicBezTo>
                <a:cubicBezTo>
                  <a:pt x="2" y="57"/>
                  <a:pt x="2" y="57"/>
                  <a:pt x="2" y="57"/>
                </a:cubicBezTo>
                <a:cubicBezTo>
                  <a:pt x="7" y="58"/>
                  <a:pt x="6" y="60"/>
                  <a:pt x="5" y="66"/>
                </a:cubicBezTo>
                <a:cubicBezTo>
                  <a:pt x="5" y="66"/>
                  <a:pt x="5" y="66"/>
                  <a:pt x="5" y="66"/>
                </a:cubicBezTo>
                <a:cubicBezTo>
                  <a:pt x="7" y="72"/>
                  <a:pt x="7" y="72"/>
                  <a:pt x="7" y="72"/>
                </a:cubicBezTo>
                <a:cubicBezTo>
                  <a:pt x="8" y="72"/>
                  <a:pt x="9" y="73"/>
                  <a:pt x="11" y="73"/>
                </a:cubicBezTo>
                <a:cubicBezTo>
                  <a:pt x="12" y="73"/>
                  <a:pt x="13" y="72"/>
                  <a:pt x="14" y="71"/>
                </a:cubicBezTo>
                <a:cubicBezTo>
                  <a:pt x="16" y="68"/>
                  <a:pt x="21" y="66"/>
                  <a:pt x="27" y="65"/>
                </a:cubicBezTo>
                <a:cubicBezTo>
                  <a:pt x="29" y="64"/>
                  <a:pt x="31" y="62"/>
                  <a:pt x="30" y="61"/>
                </a:cubicBezTo>
                <a:cubicBezTo>
                  <a:pt x="25" y="58"/>
                  <a:pt x="25" y="53"/>
                  <a:pt x="20" y="50"/>
                </a:cubicBezTo>
                <a:cubicBezTo>
                  <a:pt x="15" y="47"/>
                  <a:pt x="15" y="44"/>
                  <a:pt x="22" y="43"/>
                </a:cubicBezTo>
                <a:cubicBezTo>
                  <a:pt x="25" y="42"/>
                  <a:pt x="28" y="41"/>
                  <a:pt x="31" y="40"/>
                </a:cubicBezTo>
                <a:cubicBezTo>
                  <a:pt x="30" y="35"/>
                  <a:pt x="30" y="35"/>
                  <a:pt x="30" y="35"/>
                </a:cubicBezTo>
                <a:cubicBezTo>
                  <a:pt x="30" y="35"/>
                  <a:pt x="30" y="35"/>
                  <a:pt x="29" y="35"/>
                </a:cubicBezTo>
                <a:cubicBezTo>
                  <a:pt x="28" y="36"/>
                  <a:pt x="26" y="38"/>
                  <a:pt x="24" y="39"/>
                </a:cubicBezTo>
                <a:cubicBezTo>
                  <a:pt x="10" y="44"/>
                  <a:pt x="10" y="45"/>
                  <a:pt x="17" y="53"/>
                </a:cubicBezTo>
                <a:cubicBezTo>
                  <a:pt x="23" y="61"/>
                  <a:pt x="24" y="64"/>
                  <a:pt x="12" y="65"/>
                </a:cubicBezTo>
                <a:cubicBezTo>
                  <a:pt x="10" y="63"/>
                  <a:pt x="11" y="60"/>
                  <a:pt x="9" y="57"/>
                </a:cubicBezTo>
                <a:cubicBezTo>
                  <a:pt x="5" y="52"/>
                  <a:pt x="9" y="43"/>
                  <a:pt x="16" y="40"/>
                </a:cubicBezTo>
                <a:cubicBezTo>
                  <a:pt x="20" y="38"/>
                  <a:pt x="23" y="35"/>
                  <a:pt x="25" y="33"/>
                </a:cubicBezTo>
                <a:cubicBezTo>
                  <a:pt x="27" y="32"/>
                  <a:pt x="28" y="30"/>
                  <a:pt x="28" y="29"/>
                </a:cubicBezTo>
                <a:cubicBezTo>
                  <a:pt x="26" y="16"/>
                  <a:pt x="26" y="16"/>
                  <a:pt x="26" y="16"/>
                </a:cubicBezTo>
                <a:moveTo>
                  <a:pt x="106" y="1"/>
                </a:moveTo>
                <a:cubicBezTo>
                  <a:pt x="103" y="2"/>
                  <a:pt x="100" y="2"/>
                  <a:pt x="97" y="2"/>
                </a:cubicBezTo>
                <a:cubicBezTo>
                  <a:pt x="88" y="3"/>
                  <a:pt x="72" y="11"/>
                  <a:pt x="72" y="16"/>
                </a:cubicBezTo>
                <a:cubicBezTo>
                  <a:pt x="71" y="18"/>
                  <a:pt x="71" y="20"/>
                  <a:pt x="70" y="21"/>
                </a:cubicBezTo>
                <a:cubicBezTo>
                  <a:pt x="70" y="26"/>
                  <a:pt x="70" y="26"/>
                  <a:pt x="70" y="26"/>
                </a:cubicBezTo>
                <a:cubicBezTo>
                  <a:pt x="73" y="24"/>
                  <a:pt x="76" y="23"/>
                  <a:pt x="81" y="22"/>
                </a:cubicBezTo>
                <a:cubicBezTo>
                  <a:pt x="84" y="21"/>
                  <a:pt x="85" y="20"/>
                  <a:pt x="81" y="18"/>
                </a:cubicBezTo>
                <a:cubicBezTo>
                  <a:pt x="75" y="16"/>
                  <a:pt x="75" y="15"/>
                  <a:pt x="80" y="13"/>
                </a:cubicBezTo>
                <a:cubicBezTo>
                  <a:pt x="84" y="11"/>
                  <a:pt x="88" y="11"/>
                  <a:pt x="90" y="8"/>
                </a:cubicBezTo>
                <a:cubicBezTo>
                  <a:pt x="92" y="6"/>
                  <a:pt x="93" y="5"/>
                  <a:pt x="94" y="5"/>
                </a:cubicBezTo>
                <a:cubicBezTo>
                  <a:pt x="95" y="5"/>
                  <a:pt x="97" y="6"/>
                  <a:pt x="100" y="7"/>
                </a:cubicBezTo>
                <a:cubicBezTo>
                  <a:pt x="101" y="8"/>
                  <a:pt x="103" y="9"/>
                  <a:pt x="105" y="9"/>
                </a:cubicBezTo>
                <a:cubicBezTo>
                  <a:pt x="106" y="1"/>
                  <a:pt x="106" y="1"/>
                  <a:pt x="106" y="1"/>
                </a:cubicBezTo>
                <a:moveTo>
                  <a:pt x="11" y="0"/>
                </a:move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7" y="4"/>
                  <a:pt x="8" y="5"/>
                  <a:pt x="15" y="5"/>
                </a:cubicBezTo>
                <a:cubicBezTo>
                  <a:pt x="15" y="5"/>
                  <a:pt x="16" y="5"/>
                  <a:pt x="16" y="5"/>
                </a:cubicBezTo>
                <a:cubicBezTo>
                  <a:pt x="19" y="5"/>
                  <a:pt x="21" y="4"/>
                  <a:pt x="23" y="4"/>
                </a:cubicBezTo>
                <a:cubicBezTo>
                  <a:pt x="22" y="1"/>
                  <a:pt x="22" y="1"/>
                  <a:pt x="22" y="1"/>
                </a:cubicBezTo>
                <a:cubicBezTo>
                  <a:pt x="21" y="1"/>
                  <a:pt x="19" y="1"/>
                  <a:pt x="18" y="1"/>
                </a:cubicBezTo>
                <a:cubicBezTo>
                  <a:pt x="16" y="1"/>
                  <a:pt x="13" y="1"/>
                  <a:pt x="11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8" name="Freeform 124"/>
          <p:cNvSpPr>
            <a:spLocks/>
          </p:cNvSpPr>
          <p:nvPr/>
        </p:nvSpPr>
        <p:spPr bwMode="auto">
          <a:xfrm>
            <a:off x="6350000" y="0"/>
            <a:ext cx="127000" cy="127000"/>
          </a:xfrm>
          <a:custGeom>
            <a:avLst/>
            <a:gdLst>
              <a:gd name="T0" fmla="*/ 9 w 9"/>
              <a:gd name="T1" fmla="*/ 0 h 9"/>
              <a:gd name="T2" fmla="*/ 1 w 9"/>
              <a:gd name="T3" fmla="*/ 0 h 9"/>
              <a:gd name="T4" fmla="*/ 1 w 9"/>
              <a:gd name="T5" fmla="*/ 1 h 9"/>
              <a:gd name="T6" fmla="*/ 0 w 9"/>
              <a:gd name="T7" fmla="*/ 9 h 9"/>
              <a:gd name="T8" fmla="*/ 0 w 9"/>
              <a:gd name="T9" fmla="*/ 9 h 9"/>
              <a:gd name="T10" fmla="*/ 3 w 9"/>
              <a:gd name="T11" fmla="*/ 8 h 9"/>
              <a:gd name="T12" fmla="*/ 9 w 9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9">
                <a:moveTo>
                  <a:pt x="9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2" y="9"/>
                  <a:pt x="3" y="8"/>
                  <a:pt x="3" y="8"/>
                </a:cubicBezTo>
                <a:cubicBezTo>
                  <a:pt x="2" y="4"/>
                  <a:pt x="6" y="2"/>
                  <a:pt x="9" y="0"/>
                </a:cubicBezTo>
              </a:path>
            </a:pathLst>
          </a:custGeom>
          <a:solidFill>
            <a:srgbClr val="6588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9" name="Freeform 125"/>
          <p:cNvSpPr>
            <a:spLocks noEditPoints="1"/>
          </p:cNvSpPr>
          <p:nvPr/>
        </p:nvSpPr>
        <p:spPr bwMode="auto">
          <a:xfrm>
            <a:off x="5178425" y="0"/>
            <a:ext cx="720725" cy="1173163"/>
          </a:xfrm>
          <a:custGeom>
            <a:avLst/>
            <a:gdLst>
              <a:gd name="T0" fmla="*/ 44 w 51"/>
              <a:gd name="T1" fmla="*/ 25 h 83"/>
              <a:gd name="T2" fmla="*/ 41 w 51"/>
              <a:gd name="T3" fmla="*/ 35 h 83"/>
              <a:gd name="T4" fmla="*/ 36 w 51"/>
              <a:gd name="T5" fmla="*/ 32 h 83"/>
              <a:gd name="T6" fmla="*/ 24 w 51"/>
              <a:gd name="T7" fmla="*/ 34 h 83"/>
              <a:gd name="T8" fmla="*/ 14 w 51"/>
              <a:gd name="T9" fmla="*/ 33 h 83"/>
              <a:gd name="T10" fmla="*/ 9 w 51"/>
              <a:gd name="T11" fmla="*/ 40 h 83"/>
              <a:gd name="T12" fmla="*/ 16 w 51"/>
              <a:gd name="T13" fmla="*/ 36 h 83"/>
              <a:gd name="T14" fmla="*/ 34 w 51"/>
              <a:gd name="T15" fmla="*/ 36 h 83"/>
              <a:gd name="T16" fmla="*/ 37 w 51"/>
              <a:gd name="T17" fmla="*/ 34 h 83"/>
              <a:gd name="T18" fmla="*/ 17 w 51"/>
              <a:gd name="T19" fmla="*/ 57 h 83"/>
              <a:gd name="T20" fmla="*/ 16 w 51"/>
              <a:gd name="T21" fmla="*/ 72 h 83"/>
              <a:gd name="T22" fmla="*/ 22 w 51"/>
              <a:gd name="T23" fmla="*/ 66 h 83"/>
              <a:gd name="T24" fmla="*/ 27 w 51"/>
              <a:gd name="T25" fmla="*/ 60 h 83"/>
              <a:gd name="T26" fmla="*/ 31 w 51"/>
              <a:gd name="T27" fmla="*/ 62 h 83"/>
              <a:gd name="T28" fmla="*/ 43 w 51"/>
              <a:gd name="T29" fmla="*/ 82 h 83"/>
              <a:gd name="T30" fmla="*/ 51 w 51"/>
              <a:gd name="T31" fmla="*/ 74 h 83"/>
              <a:gd name="T32" fmla="*/ 42 w 51"/>
              <a:gd name="T33" fmla="*/ 75 h 83"/>
              <a:gd name="T34" fmla="*/ 37 w 51"/>
              <a:gd name="T35" fmla="*/ 64 h 83"/>
              <a:gd name="T36" fmla="*/ 27 w 51"/>
              <a:gd name="T37" fmla="*/ 57 h 83"/>
              <a:gd name="T38" fmla="*/ 19 w 51"/>
              <a:gd name="T39" fmla="*/ 63 h 83"/>
              <a:gd name="T40" fmla="*/ 37 w 51"/>
              <a:gd name="T41" fmla="*/ 44 h 83"/>
              <a:gd name="T42" fmla="*/ 43 w 51"/>
              <a:gd name="T43" fmla="*/ 52 h 83"/>
              <a:gd name="T44" fmla="*/ 50 w 51"/>
              <a:gd name="T45" fmla="*/ 58 h 83"/>
              <a:gd name="T46" fmla="*/ 49 w 51"/>
              <a:gd name="T47" fmla="*/ 50 h 83"/>
              <a:gd name="T48" fmla="*/ 49 w 51"/>
              <a:gd name="T49" fmla="*/ 38 h 83"/>
              <a:gd name="T50" fmla="*/ 46 w 51"/>
              <a:gd name="T51" fmla="*/ 28 h 83"/>
              <a:gd name="T52" fmla="*/ 48 w 51"/>
              <a:gd name="T53" fmla="*/ 21 h 83"/>
              <a:gd name="T54" fmla="*/ 2 w 51"/>
              <a:gd name="T55" fmla="*/ 1 h 83"/>
              <a:gd name="T56" fmla="*/ 1 w 51"/>
              <a:gd name="T57" fmla="*/ 4 h 83"/>
              <a:gd name="T58" fmla="*/ 6 w 51"/>
              <a:gd name="T59" fmla="*/ 3 h 83"/>
              <a:gd name="T60" fmla="*/ 4 w 51"/>
              <a:gd name="T61" fmla="*/ 16 h 83"/>
              <a:gd name="T62" fmla="*/ 13 w 51"/>
              <a:gd name="T63" fmla="*/ 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1" h="83">
                <a:moveTo>
                  <a:pt x="48" y="21"/>
                </a:moveTo>
                <a:cubicBezTo>
                  <a:pt x="47" y="22"/>
                  <a:pt x="45" y="23"/>
                  <a:pt x="44" y="25"/>
                </a:cubicBezTo>
                <a:cubicBezTo>
                  <a:pt x="39" y="28"/>
                  <a:pt x="39" y="31"/>
                  <a:pt x="41" y="34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35"/>
                  <a:pt x="41" y="34"/>
                  <a:pt x="41" y="34"/>
                </a:cubicBezTo>
                <a:cubicBezTo>
                  <a:pt x="40" y="33"/>
                  <a:pt x="38" y="32"/>
                  <a:pt x="36" y="32"/>
                </a:cubicBezTo>
                <a:cubicBezTo>
                  <a:pt x="35" y="32"/>
                  <a:pt x="34" y="32"/>
                  <a:pt x="33" y="32"/>
                </a:cubicBezTo>
                <a:cubicBezTo>
                  <a:pt x="30" y="34"/>
                  <a:pt x="27" y="34"/>
                  <a:pt x="24" y="34"/>
                </a:cubicBezTo>
                <a:cubicBezTo>
                  <a:pt x="22" y="34"/>
                  <a:pt x="19" y="34"/>
                  <a:pt x="16" y="33"/>
                </a:cubicBezTo>
                <a:cubicBezTo>
                  <a:pt x="16" y="33"/>
                  <a:pt x="15" y="33"/>
                  <a:pt x="14" y="33"/>
                </a:cubicBezTo>
                <a:cubicBezTo>
                  <a:pt x="12" y="33"/>
                  <a:pt x="9" y="34"/>
                  <a:pt x="8" y="35"/>
                </a:cubicBezTo>
                <a:cubicBezTo>
                  <a:pt x="9" y="40"/>
                  <a:pt x="9" y="40"/>
                  <a:pt x="9" y="40"/>
                </a:cubicBezTo>
                <a:cubicBezTo>
                  <a:pt x="11" y="38"/>
                  <a:pt x="12" y="37"/>
                  <a:pt x="13" y="35"/>
                </a:cubicBezTo>
                <a:cubicBezTo>
                  <a:pt x="15" y="35"/>
                  <a:pt x="16" y="35"/>
                  <a:pt x="16" y="36"/>
                </a:cubicBezTo>
                <a:cubicBezTo>
                  <a:pt x="20" y="38"/>
                  <a:pt x="22" y="40"/>
                  <a:pt x="25" y="40"/>
                </a:cubicBezTo>
                <a:cubicBezTo>
                  <a:pt x="27" y="40"/>
                  <a:pt x="30" y="39"/>
                  <a:pt x="34" y="36"/>
                </a:cubicBezTo>
                <a:cubicBezTo>
                  <a:pt x="35" y="35"/>
                  <a:pt x="34" y="34"/>
                  <a:pt x="3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8" y="37"/>
                  <a:pt x="40" y="40"/>
                  <a:pt x="34" y="42"/>
                </a:cubicBezTo>
                <a:cubicBezTo>
                  <a:pt x="25" y="45"/>
                  <a:pt x="20" y="51"/>
                  <a:pt x="17" y="57"/>
                </a:cubicBezTo>
                <a:cubicBezTo>
                  <a:pt x="17" y="60"/>
                  <a:pt x="16" y="62"/>
                  <a:pt x="14" y="64"/>
                </a:cubicBezTo>
                <a:cubicBezTo>
                  <a:pt x="16" y="72"/>
                  <a:pt x="16" y="72"/>
                  <a:pt x="16" y="72"/>
                </a:cubicBezTo>
                <a:cubicBezTo>
                  <a:pt x="17" y="72"/>
                  <a:pt x="18" y="72"/>
                  <a:pt x="19" y="71"/>
                </a:cubicBezTo>
                <a:cubicBezTo>
                  <a:pt x="21" y="70"/>
                  <a:pt x="22" y="68"/>
                  <a:pt x="22" y="66"/>
                </a:cubicBezTo>
                <a:cubicBezTo>
                  <a:pt x="22" y="65"/>
                  <a:pt x="23" y="64"/>
                  <a:pt x="23" y="62"/>
                </a:cubicBezTo>
                <a:cubicBezTo>
                  <a:pt x="24" y="61"/>
                  <a:pt x="25" y="60"/>
                  <a:pt x="27" y="60"/>
                </a:cubicBezTo>
                <a:cubicBezTo>
                  <a:pt x="27" y="60"/>
                  <a:pt x="27" y="60"/>
                  <a:pt x="27" y="60"/>
                </a:cubicBezTo>
                <a:cubicBezTo>
                  <a:pt x="30" y="60"/>
                  <a:pt x="31" y="61"/>
                  <a:pt x="31" y="62"/>
                </a:cubicBezTo>
                <a:cubicBezTo>
                  <a:pt x="33" y="69"/>
                  <a:pt x="36" y="76"/>
                  <a:pt x="36" y="83"/>
                </a:cubicBezTo>
                <a:cubicBezTo>
                  <a:pt x="39" y="83"/>
                  <a:pt x="42" y="83"/>
                  <a:pt x="43" y="82"/>
                </a:cubicBezTo>
                <a:cubicBezTo>
                  <a:pt x="46" y="79"/>
                  <a:pt x="48" y="78"/>
                  <a:pt x="51" y="77"/>
                </a:cubicBezTo>
                <a:cubicBezTo>
                  <a:pt x="51" y="74"/>
                  <a:pt x="51" y="74"/>
                  <a:pt x="51" y="74"/>
                </a:cubicBezTo>
                <a:cubicBezTo>
                  <a:pt x="48" y="75"/>
                  <a:pt x="45" y="75"/>
                  <a:pt x="43" y="75"/>
                </a:cubicBezTo>
                <a:cubicBezTo>
                  <a:pt x="43" y="75"/>
                  <a:pt x="42" y="75"/>
                  <a:pt x="42" y="75"/>
                </a:cubicBezTo>
                <a:cubicBezTo>
                  <a:pt x="38" y="75"/>
                  <a:pt x="39" y="71"/>
                  <a:pt x="38" y="69"/>
                </a:cubicBezTo>
                <a:cubicBezTo>
                  <a:pt x="38" y="67"/>
                  <a:pt x="38" y="66"/>
                  <a:pt x="37" y="64"/>
                </a:cubicBezTo>
                <a:cubicBezTo>
                  <a:pt x="36" y="61"/>
                  <a:pt x="35" y="57"/>
                  <a:pt x="28" y="57"/>
                </a:cubicBezTo>
                <a:cubicBezTo>
                  <a:pt x="28" y="57"/>
                  <a:pt x="27" y="57"/>
                  <a:pt x="27" y="57"/>
                </a:cubicBezTo>
                <a:cubicBezTo>
                  <a:pt x="24" y="58"/>
                  <a:pt x="22" y="58"/>
                  <a:pt x="21" y="59"/>
                </a:cubicBezTo>
                <a:cubicBezTo>
                  <a:pt x="20" y="60"/>
                  <a:pt x="20" y="62"/>
                  <a:pt x="19" y="63"/>
                </a:cubicBezTo>
                <a:cubicBezTo>
                  <a:pt x="19" y="62"/>
                  <a:pt x="19" y="60"/>
                  <a:pt x="21" y="59"/>
                </a:cubicBezTo>
                <a:cubicBezTo>
                  <a:pt x="24" y="54"/>
                  <a:pt x="28" y="48"/>
                  <a:pt x="37" y="44"/>
                </a:cubicBezTo>
                <a:cubicBezTo>
                  <a:pt x="43" y="42"/>
                  <a:pt x="44" y="39"/>
                  <a:pt x="42" y="36"/>
                </a:cubicBezTo>
                <a:cubicBezTo>
                  <a:pt x="45" y="41"/>
                  <a:pt x="46" y="46"/>
                  <a:pt x="43" y="52"/>
                </a:cubicBezTo>
                <a:cubicBezTo>
                  <a:pt x="42" y="56"/>
                  <a:pt x="43" y="60"/>
                  <a:pt x="50" y="62"/>
                </a:cubicBezTo>
                <a:cubicBezTo>
                  <a:pt x="50" y="58"/>
                  <a:pt x="50" y="58"/>
                  <a:pt x="50" y="58"/>
                </a:cubicBezTo>
                <a:cubicBezTo>
                  <a:pt x="48" y="57"/>
                  <a:pt x="48" y="56"/>
                  <a:pt x="48" y="53"/>
                </a:cubicBezTo>
                <a:cubicBezTo>
                  <a:pt x="48" y="52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8"/>
                  <a:pt x="49" y="38"/>
                  <a:pt x="49" y="38"/>
                </a:cubicBezTo>
                <a:cubicBezTo>
                  <a:pt x="48" y="37"/>
                  <a:pt x="47" y="36"/>
                  <a:pt x="46" y="35"/>
                </a:cubicBezTo>
                <a:cubicBezTo>
                  <a:pt x="42" y="33"/>
                  <a:pt x="44" y="30"/>
                  <a:pt x="46" y="28"/>
                </a:cubicBezTo>
                <a:cubicBezTo>
                  <a:pt x="47" y="27"/>
                  <a:pt x="47" y="27"/>
                  <a:pt x="48" y="26"/>
                </a:cubicBezTo>
                <a:cubicBezTo>
                  <a:pt x="48" y="21"/>
                  <a:pt x="48" y="21"/>
                  <a:pt x="48" y="21"/>
                </a:cubicBezTo>
                <a:moveTo>
                  <a:pt x="5" y="0"/>
                </a:moveTo>
                <a:cubicBezTo>
                  <a:pt x="4" y="0"/>
                  <a:pt x="3" y="1"/>
                  <a:pt x="2" y="1"/>
                </a:cubicBezTo>
                <a:cubicBezTo>
                  <a:pt x="2" y="1"/>
                  <a:pt x="1" y="1"/>
                  <a:pt x="0" y="1"/>
                </a:cubicBezTo>
                <a:cubicBezTo>
                  <a:pt x="1" y="4"/>
                  <a:pt x="1" y="4"/>
                  <a:pt x="1" y="4"/>
                </a:cubicBezTo>
                <a:cubicBezTo>
                  <a:pt x="2" y="4"/>
                  <a:pt x="3" y="3"/>
                  <a:pt x="5" y="3"/>
                </a:cubicBezTo>
                <a:cubicBezTo>
                  <a:pt x="5" y="3"/>
                  <a:pt x="6" y="3"/>
                  <a:pt x="6" y="3"/>
                </a:cubicBezTo>
                <a:cubicBezTo>
                  <a:pt x="9" y="3"/>
                  <a:pt x="11" y="5"/>
                  <a:pt x="9" y="6"/>
                </a:cubicBezTo>
                <a:cubicBezTo>
                  <a:pt x="5" y="9"/>
                  <a:pt x="7" y="13"/>
                  <a:pt x="4" y="16"/>
                </a:cubicBezTo>
                <a:cubicBezTo>
                  <a:pt x="6" y="29"/>
                  <a:pt x="6" y="29"/>
                  <a:pt x="6" y="29"/>
                </a:cubicBezTo>
                <a:cubicBezTo>
                  <a:pt x="11" y="22"/>
                  <a:pt x="10" y="13"/>
                  <a:pt x="13" y="6"/>
                </a:cubicBezTo>
                <a:cubicBezTo>
                  <a:pt x="15" y="3"/>
                  <a:pt x="10" y="0"/>
                  <a:pt x="5" y="0"/>
                </a:cubicBezTo>
              </a:path>
            </a:pathLst>
          </a:custGeom>
          <a:solidFill>
            <a:srgbClr val="6588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0" name="Freeform 126"/>
          <p:cNvSpPr>
            <a:spLocks noEditPoints="1"/>
          </p:cNvSpPr>
          <p:nvPr/>
        </p:nvSpPr>
        <p:spPr bwMode="auto">
          <a:xfrm>
            <a:off x="4783138" y="720725"/>
            <a:ext cx="184150" cy="296863"/>
          </a:xfrm>
          <a:custGeom>
            <a:avLst/>
            <a:gdLst>
              <a:gd name="T0" fmla="*/ 11 w 13"/>
              <a:gd name="T1" fmla="*/ 15 h 21"/>
              <a:gd name="T2" fmla="*/ 12 w 13"/>
              <a:gd name="T3" fmla="*/ 20 h 21"/>
              <a:gd name="T4" fmla="*/ 13 w 13"/>
              <a:gd name="T5" fmla="*/ 21 h 21"/>
              <a:gd name="T6" fmla="*/ 11 w 13"/>
              <a:gd name="T7" fmla="*/ 15 h 21"/>
              <a:gd name="T8" fmla="*/ 6 w 13"/>
              <a:gd name="T9" fmla="*/ 0 h 21"/>
              <a:gd name="T10" fmla="*/ 0 w 13"/>
              <a:gd name="T11" fmla="*/ 4 h 21"/>
              <a:gd name="T12" fmla="*/ 0 w 13"/>
              <a:gd name="T13" fmla="*/ 5 h 21"/>
              <a:gd name="T14" fmla="*/ 8 w 13"/>
              <a:gd name="T15" fmla="*/ 6 h 21"/>
              <a:gd name="T16" fmla="*/ 6 w 13"/>
              <a:gd name="T1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1">
                <a:moveTo>
                  <a:pt x="11" y="15"/>
                </a:moveTo>
                <a:cubicBezTo>
                  <a:pt x="10" y="17"/>
                  <a:pt x="10" y="19"/>
                  <a:pt x="12" y="20"/>
                </a:cubicBezTo>
                <a:cubicBezTo>
                  <a:pt x="12" y="20"/>
                  <a:pt x="13" y="20"/>
                  <a:pt x="13" y="21"/>
                </a:cubicBezTo>
                <a:cubicBezTo>
                  <a:pt x="11" y="15"/>
                  <a:pt x="11" y="15"/>
                  <a:pt x="11" y="15"/>
                </a:cubicBezTo>
                <a:moveTo>
                  <a:pt x="6" y="0"/>
                </a:moveTo>
                <a:cubicBezTo>
                  <a:pt x="4" y="2"/>
                  <a:pt x="2" y="3"/>
                  <a:pt x="0" y="4"/>
                </a:cubicBezTo>
                <a:cubicBezTo>
                  <a:pt x="0" y="4"/>
                  <a:pt x="0" y="5"/>
                  <a:pt x="0" y="5"/>
                </a:cubicBezTo>
                <a:cubicBezTo>
                  <a:pt x="3" y="5"/>
                  <a:pt x="6" y="6"/>
                  <a:pt x="8" y="6"/>
                </a:cubicBezTo>
                <a:cubicBezTo>
                  <a:pt x="6" y="0"/>
                  <a:pt x="6" y="0"/>
                  <a:pt x="6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1" name="Freeform 127"/>
          <p:cNvSpPr>
            <a:spLocks/>
          </p:cNvSpPr>
          <p:nvPr/>
        </p:nvSpPr>
        <p:spPr bwMode="auto">
          <a:xfrm>
            <a:off x="10047288" y="3222625"/>
            <a:ext cx="1044575" cy="465138"/>
          </a:xfrm>
          <a:custGeom>
            <a:avLst/>
            <a:gdLst>
              <a:gd name="T0" fmla="*/ 38 w 74"/>
              <a:gd name="T1" fmla="*/ 0 h 33"/>
              <a:gd name="T2" fmla="*/ 37 w 74"/>
              <a:gd name="T3" fmla="*/ 0 h 33"/>
              <a:gd name="T4" fmla="*/ 8 w 74"/>
              <a:gd name="T5" fmla="*/ 4 h 33"/>
              <a:gd name="T6" fmla="*/ 10 w 74"/>
              <a:gd name="T7" fmla="*/ 5 h 33"/>
              <a:gd name="T8" fmla="*/ 15 w 74"/>
              <a:gd name="T9" fmla="*/ 9 h 33"/>
              <a:gd name="T10" fmla="*/ 13 w 74"/>
              <a:gd name="T11" fmla="*/ 13 h 33"/>
              <a:gd name="T12" fmla="*/ 11 w 74"/>
              <a:gd name="T13" fmla="*/ 14 h 33"/>
              <a:gd name="T14" fmla="*/ 0 w 74"/>
              <a:gd name="T15" fmla="*/ 30 h 33"/>
              <a:gd name="T16" fmla="*/ 1 w 74"/>
              <a:gd name="T17" fmla="*/ 31 h 33"/>
              <a:gd name="T18" fmla="*/ 3 w 74"/>
              <a:gd name="T19" fmla="*/ 33 h 33"/>
              <a:gd name="T20" fmla="*/ 6 w 74"/>
              <a:gd name="T21" fmla="*/ 33 h 33"/>
              <a:gd name="T22" fmla="*/ 12 w 74"/>
              <a:gd name="T23" fmla="*/ 29 h 33"/>
              <a:gd name="T24" fmla="*/ 16 w 74"/>
              <a:gd name="T25" fmla="*/ 29 h 33"/>
              <a:gd name="T26" fmla="*/ 23 w 74"/>
              <a:gd name="T27" fmla="*/ 30 h 33"/>
              <a:gd name="T28" fmla="*/ 74 w 74"/>
              <a:gd name="T29" fmla="*/ 23 h 33"/>
              <a:gd name="T30" fmla="*/ 68 w 74"/>
              <a:gd name="T31" fmla="*/ 22 h 33"/>
              <a:gd name="T32" fmla="*/ 62 w 74"/>
              <a:gd name="T33" fmla="*/ 12 h 33"/>
              <a:gd name="T34" fmla="*/ 68 w 74"/>
              <a:gd name="T35" fmla="*/ 9 h 33"/>
              <a:gd name="T36" fmla="*/ 61 w 74"/>
              <a:gd name="T37" fmla="*/ 9 h 33"/>
              <a:gd name="T38" fmla="*/ 44 w 74"/>
              <a:gd name="T39" fmla="*/ 3 h 33"/>
              <a:gd name="T40" fmla="*/ 38 w 74"/>
              <a:gd name="T4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4" h="33">
                <a:moveTo>
                  <a:pt x="38" y="0"/>
                </a:moveTo>
                <a:cubicBezTo>
                  <a:pt x="38" y="0"/>
                  <a:pt x="37" y="0"/>
                  <a:pt x="37" y="0"/>
                </a:cubicBezTo>
                <a:cubicBezTo>
                  <a:pt x="27" y="1"/>
                  <a:pt x="17" y="2"/>
                  <a:pt x="8" y="4"/>
                </a:cubicBezTo>
                <a:cubicBezTo>
                  <a:pt x="9" y="4"/>
                  <a:pt x="9" y="5"/>
                  <a:pt x="10" y="5"/>
                </a:cubicBezTo>
                <a:cubicBezTo>
                  <a:pt x="11" y="6"/>
                  <a:pt x="14" y="7"/>
                  <a:pt x="15" y="9"/>
                </a:cubicBezTo>
                <a:cubicBezTo>
                  <a:pt x="15" y="10"/>
                  <a:pt x="15" y="11"/>
                  <a:pt x="13" y="13"/>
                </a:cubicBezTo>
                <a:cubicBezTo>
                  <a:pt x="13" y="13"/>
                  <a:pt x="12" y="13"/>
                  <a:pt x="11" y="14"/>
                </a:cubicBezTo>
                <a:cubicBezTo>
                  <a:pt x="10" y="20"/>
                  <a:pt x="5" y="25"/>
                  <a:pt x="0" y="30"/>
                </a:cubicBezTo>
                <a:cubicBezTo>
                  <a:pt x="0" y="31"/>
                  <a:pt x="0" y="31"/>
                  <a:pt x="1" y="31"/>
                </a:cubicBezTo>
                <a:cubicBezTo>
                  <a:pt x="2" y="32"/>
                  <a:pt x="2" y="32"/>
                  <a:pt x="3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7" y="31"/>
                  <a:pt x="9" y="30"/>
                  <a:pt x="12" y="29"/>
                </a:cubicBezTo>
                <a:cubicBezTo>
                  <a:pt x="14" y="29"/>
                  <a:pt x="15" y="29"/>
                  <a:pt x="16" y="29"/>
                </a:cubicBezTo>
                <a:cubicBezTo>
                  <a:pt x="19" y="29"/>
                  <a:pt x="21" y="29"/>
                  <a:pt x="23" y="30"/>
                </a:cubicBezTo>
                <a:cubicBezTo>
                  <a:pt x="74" y="23"/>
                  <a:pt x="74" y="23"/>
                  <a:pt x="74" y="23"/>
                </a:cubicBezTo>
                <a:cubicBezTo>
                  <a:pt x="73" y="22"/>
                  <a:pt x="71" y="22"/>
                  <a:pt x="68" y="22"/>
                </a:cubicBezTo>
                <a:cubicBezTo>
                  <a:pt x="58" y="21"/>
                  <a:pt x="56" y="17"/>
                  <a:pt x="62" y="12"/>
                </a:cubicBezTo>
                <a:cubicBezTo>
                  <a:pt x="63" y="11"/>
                  <a:pt x="66" y="10"/>
                  <a:pt x="68" y="9"/>
                </a:cubicBezTo>
                <a:cubicBezTo>
                  <a:pt x="65" y="9"/>
                  <a:pt x="63" y="9"/>
                  <a:pt x="61" y="9"/>
                </a:cubicBezTo>
                <a:cubicBezTo>
                  <a:pt x="54" y="9"/>
                  <a:pt x="49" y="7"/>
                  <a:pt x="44" y="3"/>
                </a:cubicBezTo>
                <a:cubicBezTo>
                  <a:pt x="42" y="1"/>
                  <a:pt x="41" y="0"/>
                  <a:pt x="38" y="0"/>
                </a:cubicBezTo>
              </a:path>
            </a:pathLst>
          </a:custGeom>
          <a:solidFill>
            <a:srgbClr val="E5DA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2" name="Freeform 128"/>
          <p:cNvSpPr>
            <a:spLocks noEditPoints="1"/>
          </p:cNvSpPr>
          <p:nvPr/>
        </p:nvSpPr>
        <p:spPr bwMode="auto">
          <a:xfrm>
            <a:off x="10090150" y="3546475"/>
            <a:ext cx="1579563" cy="296863"/>
          </a:xfrm>
          <a:custGeom>
            <a:avLst/>
            <a:gdLst>
              <a:gd name="T0" fmla="*/ 3 w 112"/>
              <a:gd name="T1" fmla="*/ 10 h 21"/>
              <a:gd name="T2" fmla="*/ 0 w 112"/>
              <a:gd name="T3" fmla="*/ 10 h 21"/>
              <a:gd name="T4" fmla="*/ 2 w 112"/>
              <a:gd name="T5" fmla="*/ 14 h 21"/>
              <a:gd name="T6" fmla="*/ 3 w 112"/>
              <a:gd name="T7" fmla="*/ 10 h 21"/>
              <a:gd name="T8" fmla="*/ 71 w 112"/>
              <a:gd name="T9" fmla="*/ 0 h 21"/>
              <a:gd name="T10" fmla="*/ 20 w 112"/>
              <a:gd name="T11" fmla="*/ 7 h 21"/>
              <a:gd name="T12" fmla="*/ 24 w 112"/>
              <a:gd name="T13" fmla="*/ 9 h 21"/>
              <a:gd name="T14" fmla="*/ 33 w 112"/>
              <a:gd name="T15" fmla="*/ 21 h 21"/>
              <a:gd name="T16" fmla="*/ 35 w 112"/>
              <a:gd name="T17" fmla="*/ 16 h 21"/>
              <a:gd name="T18" fmla="*/ 45 w 112"/>
              <a:gd name="T19" fmla="*/ 9 h 21"/>
              <a:gd name="T20" fmla="*/ 63 w 112"/>
              <a:gd name="T21" fmla="*/ 6 h 21"/>
              <a:gd name="T22" fmla="*/ 67 w 112"/>
              <a:gd name="T23" fmla="*/ 7 h 21"/>
              <a:gd name="T24" fmla="*/ 91 w 112"/>
              <a:gd name="T25" fmla="*/ 9 h 21"/>
              <a:gd name="T26" fmla="*/ 98 w 112"/>
              <a:gd name="T27" fmla="*/ 10 h 21"/>
              <a:gd name="T28" fmla="*/ 112 w 112"/>
              <a:gd name="T29" fmla="*/ 7 h 21"/>
              <a:gd name="T30" fmla="*/ 104 w 112"/>
              <a:gd name="T31" fmla="*/ 8 h 21"/>
              <a:gd name="T32" fmla="*/ 73 w 112"/>
              <a:gd name="T33" fmla="*/ 0 h 21"/>
              <a:gd name="T34" fmla="*/ 71 w 112"/>
              <a:gd name="T3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21">
                <a:moveTo>
                  <a:pt x="3" y="10"/>
                </a:move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2" y="13"/>
                  <a:pt x="2" y="14"/>
                </a:cubicBezTo>
                <a:cubicBezTo>
                  <a:pt x="2" y="12"/>
                  <a:pt x="2" y="11"/>
                  <a:pt x="3" y="10"/>
                </a:cubicBezTo>
                <a:moveTo>
                  <a:pt x="71" y="0"/>
                </a:moveTo>
                <a:cubicBezTo>
                  <a:pt x="20" y="7"/>
                  <a:pt x="20" y="7"/>
                  <a:pt x="20" y="7"/>
                </a:cubicBezTo>
                <a:cubicBezTo>
                  <a:pt x="21" y="8"/>
                  <a:pt x="22" y="9"/>
                  <a:pt x="24" y="9"/>
                </a:cubicBezTo>
                <a:cubicBezTo>
                  <a:pt x="29" y="13"/>
                  <a:pt x="38" y="15"/>
                  <a:pt x="33" y="21"/>
                </a:cubicBezTo>
                <a:cubicBezTo>
                  <a:pt x="35" y="19"/>
                  <a:pt x="36" y="18"/>
                  <a:pt x="35" y="16"/>
                </a:cubicBezTo>
                <a:cubicBezTo>
                  <a:pt x="34" y="11"/>
                  <a:pt x="38" y="9"/>
                  <a:pt x="45" y="9"/>
                </a:cubicBezTo>
                <a:cubicBezTo>
                  <a:pt x="52" y="9"/>
                  <a:pt x="57" y="6"/>
                  <a:pt x="63" y="6"/>
                </a:cubicBezTo>
                <a:cubicBezTo>
                  <a:pt x="65" y="6"/>
                  <a:pt x="66" y="7"/>
                  <a:pt x="67" y="7"/>
                </a:cubicBezTo>
                <a:cubicBezTo>
                  <a:pt x="75" y="9"/>
                  <a:pt x="83" y="8"/>
                  <a:pt x="91" y="9"/>
                </a:cubicBezTo>
                <a:cubicBezTo>
                  <a:pt x="93" y="10"/>
                  <a:pt x="96" y="10"/>
                  <a:pt x="98" y="10"/>
                </a:cubicBezTo>
                <a:cubicBezTo>
                  <a:pt x="104" y="10"/>
                  <a:pt x="108" y="9"/>
                  <a:pt x="112" y="7"/>
                </a:cubicBezTo>
                <a:cubicBezTo>
                  <a:pt x="110" y="8"/>
                  <a:pt x="107" y="8"/>
                  <a:pt x="104" y="8"/>
                </a:cubicBezTo>
                <a:cubicBezTo>
                  <a:pt x="93" y="8"/>
                  <a:pt x="82" y="5"/>
                  <a:pt x="73" y="0"/>
                </a:cubicBezTo>
                <a:cubicBezTo>
                  <a:pt x="72" y="0"/>
                  <a:pt x="72" y="0"/>
                  <a:pt x="71" y="0"/>
                </a:cubicBezTo>
              </a:path>
            </a:pathLst>
          </a:custGeom>
          <a:solidFill>
            <a:srgbClr val="E24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3" name="Freeform 129"/>
          <p:cNvSpPr>
            <a:spLocks/>
          </p:cNvSpPr>
          <p:nvPr/>
        </p:nvSpPr>
        <p:spPr bwMode="auto">
          <a:xfrm>
            <a:off x="10117138" y="3151188"/>
            <a:ext cx="917575" cy="198438"/>
          </a:xfrm>
          <a:custGeom>
            <a:avLst/>
            <a:gdLst>
              <a:gd name="T0" fmla="*/ 36 w 65"/>
              <a:gd name="T1" fmla="*/ 0 h 14"/>
              <a:gd name="T2" fmla="*/ 30 w 65"/>
              <a:gd name="T3" fmla="*/ 1 h 14"/>
              <a:gd name="T4" fmla="*/ 7 w 65"/>
              <a:gd name="T5" fmla="*/ 5 h 14"/>
              <a:gd name="T6" fmla="*/ 0 w 65"/>
              <a:gd name="T7" fmla="*/ 9 h 14"/>
              <a:gd name="T8" fmla="*/ 0 w 65"/>
              <a:gd name="T9" fmla="*/ 9 h 14"/>
              <a:gd name="T10" fmla="*/ 2 w 65"/>
              <a:gd name="T11" fmla="*/ 9 h 14"/>
              <a:gd name="T12" fmla="*/ 3 w 65"/>
              <a:gd name="T13" fmla="*/ 9 h 14"/>
              <a:gd name="T14" fmla="*/ 32 w 65"/>
              <a:gd name="T15" fmla="*/ 5 h 14"/>
              <a:gd name="T16" fmla="*/ 33 w 65"/>
              <a:gd name="T17" fmla="*/ 5 h 14"/>
              <a:gd name="T18" fmla="*/ 39 w 65"/>
              <a:gd name="T19" fmla="*/ 8 h 14"/>
              <a:gd name="T20" fmla="*/ 56 w 65"/>
              <a:gd name="T21" fmla="*/ 14 h 14"/>
              <a:gd name="T22" fmla="*/ 63 w 65"/>
              <a:gd name="T23" fmla="*/ 14 h 14"/>
              <a:gd name="T24" fmla="*/ 65 w 65"/>
              <a:gd name="T25" fmla="*/ 12 h 14"/>
              <a:gd name="T26" fmla="*/ 65 w 65"/>
              <a:gd name="T27" fmla="*/ 12 h 14"/>
              <a:gd name="T28" fmla="*/ 65 w 65"/>
              <a:gd name="T29" fmla="*/ 12 h 14"/>
              <a:gd name="T30" fmla="*/ 58 w 65"/>
              <a:gd name="T31" fmla="*/ 11 h 14"/>
              <a:gd name="T32" fmla="*/ 42 w 65"/>
              <a:gd name="T33" fmla="*/ 4 h 14"/>
              <a:gd name="T34" fmla="*/ 36 w 65"/>
              <a:gd name="T3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" h="14">
                <a:moveTo>
                  <a:pt x="36" y="0"/>
                </a:moveTo>
                <a:cubicBezTo>
                  <a:pt x="34" y="0"/>
                  <a:pt x="32" y="1"/>
                  <a:pt x="30" y="1"/>
                </a:cubicBezTo>
                <a:cubicBezTo>
                  <a:pt x="23" y="3"/>
                  <a:pt x="15" y="4"/>
                  <a:pt x="7" y="5"/>
                </a:cubicBezTo>
                <a:cubicBezTo>
                  <a:pt x="0" y="5"/>
                  <a:pt x="0" y="7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1" y="9"/>
                  <a:pt x="1" y="9"/>
                  <a:pt x="2" y="9"/>
                </a:cubicBezTo>
                <a:cubicBezTo>
                  <a:pt x="2" y="9"/>
                  <a:pt x="3" y="9"/>
                  <a:pt x="3" y="9"/>
                </a:cubicBezTo>
                <a:cubicBezTo>
                  <a:pt x="12" y="7"/>
                  <a:pt x="22" y="6"/>
                  <a:pt x="32" y="5"/>
                </a:cubicBezTo>
                <a:cubicBezTo>
                  <a:pt x="32" y="5"/>
                  <a:pt x="33" y="5"/>
                  <a:pt x="33" y="5"/>
                </a:cubicBezTo>
                <a:cubicBezTo>
                  <a:pt x="36" y="5"/>
                  <a:pt x="37" y="6"/>
                  <a:pt x="39" y="8"/>
                </a:cubicBezTo>
                <a:cubicBezTo>
                  <a:pt x="44" y="12"/>
                  <a:pt x="49" y="14"/>
                  <a:pt x="56" y="14"/>
                </a:cubicBezTo>
                <a:cubicBezTo>
                  <a:pt x="58" y="14"/>
                  <a:pt x="60" y="14"/>
                  <a:pt x="63" y="14"/>
                </a:cubicBezTo>
                <a:cubicBezTo>
                  <a:pt x="64" y="13"/>
                  <a:pt x="65" y="13"/>
                  <a:pt x="65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63" y="12"/>
                  <a:pt x="60" y="11"/>
                  <a:pt x="58" y="11"/>
                </a:cubicBezTo>
                <a:cubicBezTo>
                  <a:pt x="49" y="11"/>
                  <a:pt x="44" y="9"/>
                  <a:pt x="42" y="4"/>
                </a:cubicBezTo>
                <a:cubicBezTo>
                  <a:pt x="41" y="1"/>
                  <a:pt x="39" y="0"/>
                  <a:pt x="36" y="0"/>
                </a:cubicBezTo>
              </a:path>
            </a:pathLst>
          </a:custGeom>
          <a:solidFill>
            <a:srgbClr val="DAD0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4" name="Freeform 130"/>
          <p:cNvSpPr>
            <a:spLocks noEditPoints="1"/>
          </p:cNvSpPr>
          <p:nvPr/>
        </p:nvSpPr>
        <p:spPr bwMode="auto">
          <a:xfrm>
            <a:off x="10018713" y="3335338"/>
            <a:ext cx="1171575" cy="366713"/>
          </a:xfrm>
          <a:custGeom>
            <a:avLst/>
            <a:gdLst>
              <a:gd name="T0" fmla="*/ 2 w 83"/>
              <a:gd name="T1" fmla="*/ 22 h 26"/>
              <a:gd name="T2" fmla="*/ 0 w 83"/>
              <a:gd name="T3" fmla="*/ 24 h 26"/>
              <a:gd name="T4" fmla="*/ 0 w 83"/>
              <a:gd name="T5" fmla="*/ 24 h 26"/>
              <a:gd name="T6" fmla="*/ 0 w 83"/>
              <a:gd name="T7" fmla="*/ 24 h 26"/>
              <a:gd name="T8" fmla="*/ 0 w 83"/>
              <a:gd name="T9" fmla="*/ 26 h 26"/>
              <a:gd name="T10" fmla="*/ 5 w 83"/>
              <a:gd name="T11" fmla="*/ 25 h 26"/>
              <a:gd name="T12" fmla="*/ 3 w 83"/>
              <a:gd name="T13" fmla="*/ 23 h 26"/>
              <a:gd name="T14" fmla="*/ 2 w 83"/>
              <a:gd name="T15" fmla="*/ 22 h 26"/>
              <a:gd name="T16" fmla="*/ 18 w 83"/>
              <a:gd name="T17" fmla="*/ 21 h 26"/>
              <a:gd name="T18" fmla="*/ 14 w 83"/>
              <a:gd name="T19" fmla="*/ 21 h 26"/>
              <a:gd name="T20" fmla="*/ 8 w 83"/>
              <a:gd name="T21" fmla="*/ 25 h 26"/>
              <a:gd name="T22" fmla="*/ 16 w 83"/>
              <a:gd name="T23" fmla="*/ 24 h 26"/>
              <a:gd name="T24" fmla="*/ 18 w 83"/>
              <a:gd name="T25" fmla="*/ 23 h 26"/>
              <a:gd name="T26" fmla="*/ 19 w 83"/>
              <a:gd name="T27" fmla="*/ 23 h 26"/>
              <a:gd name="T28" fmla="*/ 25 w 83"/>
              <a:gd name="T29" fmla="*/ 22 h 26"/>
              <a:gd name="T30" fmla="*/ 18 w 83"/>
              <a:gd name="T31" fmla="*/ 21 h 26"/>
              <a:gd name="T32" fmla="*/ 72 w 83"/>
              <a:gd name="T33" fmla="*/ 0 h 26"/>
              <a:gd name="T34" fmla="*/ 70 w 83"/>
              <a:gd name="T35" fmla="*/ 1 h 26"/>
              <a:gd name="T36" fmla="*/ 64 w 83"/>
              <a:gd name="T37" fmla="*/ 4 h 26"/>
              <a:gd name="T38" fmla="*/ 70 w 83"/>
              <a:gd name="T39" fmla="*/ 14 h 26"/>
              <a:gd name="T40" fmla="*/ 76 w 83"/>
              <a:gd name="T41" fmla="*/ 15 h 26"/>
              <a:gd name="T42" fmla="*/ 83 w 83"/>
              <a:gd name="T43" fmla="*/ 14 h 26"/>
              <a:gd name="T44" fmla="*/ 82 w 83"/>
              <a:gd name="T45" fmla="*/ 13 h 26"/>
              <a:gd name="T46" fmla="*/ 75 w 83"/>
              <a:gd name="T47" fmla="*/ 10 h 26"/>
              <a:gd name="T48" fmla="*/ 67 w 83"/>
              <a:gd name="T49" fmla="*/ 11 h 26"/>
              <a:gd name="T50" fmla="*/ 67 w 83"/>
              <a:gd name="T51" fmla="*/ 11 h 26"/>
              <a:gd name="T52" fmla="*/ 65 w 83"/>
              <a:gd name="T53" fmla="*/ 11 h 26"/>
              <a:gd name="T54" fmla="*/ 68 w 83"/>
              <a:gd name="T55" fmla="*/ 6 h 26"/>
              <a:gd name="T56" fmla="*/ 72 w 83"/>
              <a:gd name="T57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3" h="26">
                <a:moveTo>
                  <a:pt x="2" y="22"/>
                </a:moveTo>
                <a:cubicBezTo>
                  <a:pt x="1" y="23"/>
                  <a:pt x="1" y="23"/>
                  <a:pt x="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5"/>
                  <a:pt x="0" y="25"/>
                  <a:pt x="0" y="26"/>
                </a:cubicBezTo>
                <a:cubicBezTo>
                  <a:pt x="5" y="25"/>
                  <a:pt x="5" y="25"/>
                  <a:pt x="5" y="25"/>
                </a:cubicBezTo>
                <a:cubicBezTo>
                  <a:pt x="4" y="24"/>
                  <a:pt x="4" y="24"/>
                  <a:pt x="3" y="23"/>
                </a:cubicBezTo>
                <a:cubicBezTo>
                  <a:pt x="2" y="23"/>
                  <a:pt x="2" y="23"/>
                  <a:pt x="2" y="22"/>
                </a:cubicBezTo>
                <a:moveTo>
                  <a:pt x="18" y="21"/>
                </a:moveTo>
                <a:cubicBezTo>
                  <a:pt x="17" y="21"/>
                  <a:pt x="16" y="21"/>
                  <a:pt x="14" y="21"/>
                </a:cubicBezTo>
                <a:cubicBezTo>
                  <a:pt x="11" y="22"/>
                  <a:pt x="9" y="23"/>
                  <a:pt x="8" y="25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3"/>
                  <a:pt x="17" y="23"/>
                  <a:pt x="18" y="23"/>
                </a:cubicBezTo>
                <a:cubicBezTo>
                  <a:pt x="18" y="23"/>
                  <a:pt x="18" y="23"/>
                  <a:pt x="19" y="23"/>
                </a:cubicBezTo>
                <a:cubicBezTo>
                  <a:pt x="25" y="22"/>
                  <a:pt x="25" y="22"/>
                  <a:pt x="25" y="22"/>
                </a:cubicBezTo>
                <a:cubicBezTo>
                  <a:pt x="23" y="21"/>
                  <a:pt x="21" y="21"/>
                  <a:pt x="18" y="21"/>
                </a:cubicBezTo>
                <a:moveTo>
                  <a:pt x="72" y="0"/>
                </a:moveTo>
                <a:cubicBezTo>
                  <a:pt x="71" y="0"/>
                  <a:pt x="71" y="1"/>
                  <a:pt x="70" y="1"/>
                </a:cubicBezTo>
                <a:cubicBezTo>
                  <a:pt x="68" y="2"/>
                  <a:pt x="65" y="3"/>
                  <a:pt x="64" y="4"/>
                </a:cubicBezTo>
                <a:cubicBezTo>
                  <a:pt x="58" y="9"/>
                  <a:pt x="60" y="13"/>
                  <a:pt x="70" y="14"/>
                </a:cubicBezTo>
                <a:cubicBezTo>
                  <a:pt x="73" y="14"/>
                  <a:pt x="75" y="14"/>
                  <a:pt x="76" y="15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2" y="13"/>
                  <a:pt x="82" y="13"/>
                </a:cubicBezTo>
                <a:cubicBezTo>
                  <a:pt x="80" y="11"/>
                  <a:pt x="78" y="10"/>
                  <a:pt x="75" y="10"/>
                </a:cubicBezTo>
                <a:cubicBezTo>
                  <a:pt x="73" y="10"/>
                  <a:pt x="71" y="10"/>
                  <a:pt x="67" y="11"/>
                </a:cubicBezTo>
                <a:cubicBezTo>
                  <a:pt x="67" y="11"/>
                  <a:pt x="67" y="11"/>
                  <a:pt x="67" y="11"/>
                </a:cubicBezTo>
                <a:cubicBezTo>
                  <a:pt x="66" y="11"/>
                  <a:pt x="66" y="11"/>
                  <a:pt x="65" y="11"/>
                </a:cubicBezTo>
                <a:cubicBezTo>
                  <a:pt x="65" y="9"/>
                  <a:pt x="66" y="7"/>
                  <a:pt x="68" y="6"/>
                </a:cubicBezTo>
                <a:cubicBezTo>
                  <a:pt x="72" y="5"/>
                  <a:pt x="72" y="2"/>
                  <a:pt x="72" y="0"/>
                </a:cubicBezTo>
              </a:path>
            </a:pathLst>
          </a:custGeom>
          <a:solidFill>
            <a:srgbClr val="E6DC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5" name="Freeform 131"/>
          <p:cNvSpPr>
            <a:spLocks noEditPoints="1"/>
          </p:cNvSpPr>
          <p:nvPr/>
        </p:nvSpPr>
        <p:spPr bwMode="auto">
          <a:xfrm>
            <a:off x="10018713" y="3533775"/>
            <a:ext cx="1876425" cy="395288"/>
          </a:xfrm>
          <a:custGeom>
            <a:avLst/>
            <a:gdLst>
              <a:gd name="T0" fmla="*/ 16 w 133"/>
              <a:gd name="T1" fmla="*/ 10 h 28"/>
              <a:gd name="T2" fmla="*/ 8 w 133"/>
              <a:gd name="T3" fmla="*/ 11 h 28"/>
              <a:gd name="T4" fmla="*/ 7 w 133"/>
              <a:gd name="T5" fmla="*/ 15 h 28"/>
              <a:gd name="T6" fmla="*/ 5 w 133"/>
              <a:gd name="T7" fmla="*/ 11 h 28"/>
              <a:gd name="T8" fmla="*/ 0 w 133"/>
              <a:gd name="T9" fmla="*/ 12 h 28"/>
              <a:gd name="T10" fmla="*/ 1 w 133"/>
              <a:gd name="T11" fmla="*/ 14 h 28"/>
              <a:gd name="T12" fmla="*/ 2 w 133"/>
              <a:gd name="T13" fmla="*/ 21 h 28"/>
              <a:gd name="T14" fmla="*/ 3 w 133"/>
              <a:gd name="T15" fmla="*/ 25 h 28"/>
              <a:gd name="T16" fmla="*/ 4 w 133"/>
              <a:gd name="T17" fmla="*/ 25 h 28"/>
              <a:gd name="T18" fmla="*/ 8 w 133"/>
              <a:gd name="T19" fmla="*/ 22 h 28"/>
              <a:gd name="T20" fmla="*/ 11 w 133"/>
              <a:gd name="T21" fmla="*/ 15 h 28"/>
              <a:gd name="T22" fmla="*/ 14 w 133"/>
              <a:gd name="T23" fmla="*/ 11 h 28"/>
              <a:gd name="T24" fmla="*/ 16 w 133"/>
              <a:gd name="T25" fmla="*/ 10 h 28"/>
              <a:gd name="T26" fmla="*/ 83 w 133"/>
              <a:gd name="T27" fmla="*/ 0 h 28"/>
              <a:gd name="T28" fmla="*/ 76 w 133"/>
              <a:gd name="T29" fmla="*/ 1 h 28"/>
              <a:gd name="T30" fmla="*/ 78 w 133"/>
              <a:gd name="T31" fmla="*/ 1 h 28"/>
              <a:gd name="T32" fmla="*/ 109 w 133"/>
              <a:gd name="T33" fmla="*/ 9 h 28"/>
              <a:gd name="T34" fmla="*/ 117 w 133"/>
              <a:gd name="T35" fmla="*/ 8 h 28"/>
              <a:gd name="T36" fmla="*/ 103 w 133"/>
              <a:gd name="T37" fmla="*/ 11 h 28"/>
              <a:gd name="T38" fmla="*/ 96 w 133"/>
              <a:gd name="T39" fmla="*/ 10 h 28"/>
              <a:gd name="T40" fmla="*/ 72 w 133"/>
              <a:gd name="T41" fmla="*/ 8 h 28"/>
              <a:gd name="T42" fmla="*/ 68 w 133"/>
              <a:gd name="T43" fmla="*/ 7 h 28"/>
              <a:gd name="T44" fmla="*/ 50 w 133"/>
              <a:gd name="T45" fmla="*/ 10 h 28"/>
              <a:gd name="T46" fmla="*/ 40 w 133"/>
              <a:gd name="T47" fmla="*/ 17 h 28"/>
              <a:gd name="T48" fmla="*/ 38 w 133"/>
              <a:gd name="T49" fmla="*/ 22 h 28"/>
              <a:gd name="T50" fmla="*/ 29 w 133"/>
              <a:gd name="T51" fmla="*/ 10 h 28"/>
              <a:gd name="T52" fmla="*/ 25 w 133"/>
              <a:gd name="T53" fmla="*/ 8 h 28"/>
              <a:gd name="T54" fmla="*/ 19 w 133"/>
              <a:gd name="T55" fmla="*/ 9 h 28"/>
              <a:gd name="T56" fmla="*/ 22 w 133"/>
              <a:gd name="T57" fmla="*/ 11 h 28"/>
              <a:gd name="T58" fmla="*/ 32 w 133"/>
              <a:gd name="T59" fmla="*/ 16 h 28"/>
              <a:gd name="T60" fmla="*/ 33 w 133"/>
              <a:gd name="T61" fmla="*/ 21 h 28"/>
              <a:gd name="T62" fmla="*/ 29 w 133"/>
              <a:gd name="T63" fmla="*/ 23 h 28"/>
              <a:gd name="T64" fmla="*/ 25 w 133"/>
              <a:gd name="T65" fmla="*/ 27 h 28"/>
              <a:gd name="T66" fmla="*/ 29 w 133"/>
              <a:gd name="T67" fmla="*/ 28 h 28"/>
              <a:gd name="T68" fmla="*/ 35 w 133"/>
              <a:gd name="T69" fmla="*/ 28 h 28"/>
              <a:gd name="T70" fmla="*/ 40 w 133"/>
              <a:gd name="T71" fmla="*/ 25 h 28"/>
              <a:gd name="T72" fmla="*/ 44 w 133"/>
              <a:gd name="T73" fmla="*/ 16 h 28"/>
              <a:gd name="T74" fmla="*/ 48 w 133"/>
              <a:gd name="T75" fmla="*/ 13 h 28"/>
              <a:gd name="T76" fmla="*/ 49 w 133"/>
              <a:gd name="T77" fmla="*/ 13 h 28"/>
              <a:gd name="T78" fmla="*/ 54 w 133"/>
              <a:gd name="T79" fmla="*/ 13 h 28"/>
              <a:gd name="T80" fmla="*/ 63 w 133"/>
              <a:gd name="T81" fmla="*/ 12 h 28"/>
              <a:gd name="T82" fmla="*/ 69 w 133"/>
              <a:gd name="T83" fmla="*/ 10 h 28"/>
              <a:gd name="T84" fmla="*/ 75 w 133"/>
              <a:gd name="T85" fmla="*/ 12 h 28"/>
              <a:gd name="T86" fmla="*/ 84 w 133"/>
              <a:gd name="T87" fmla="*/ 14 h 28"/>
              <a:gd name="T88" fmla="*/ 88 w 133"/>
              <a:gd name="T89" fmla="*/ 14 h 28"/>
              <a:gd name="T90" fmla="*/ 94 w 133"/>
              <a:gd name="T91" fmla="*/ 13 h 28"/>
              <a:gd name="T92" fmla="*/ 103 w 133"/>
              <a:gd name="T93" fmla="*/ 15 h 28"/>
              <a:gd name="T94" fmla="*/ 107 w 133"/>
              <a:gd name="T95" fmla="*/ 16 h 28"/>
              <a:gd name="T96" fmla="*/ 113 w 133"/>
              <a:gd name="T97" fmla="*/ 14 h 28"/>
              <a:gd name="T98" fmla="*/ 125 w 133"/>
              <a:gd name="T99" fmla="*/ 9 h 28"/>
              <a:gd name="T100" fmla="*/ 132 w 133"/>
              <a:gd name="T101" fmla="*/ 5 h 28"/>
              <a:gd name="T102" fmla="*/ 132 w 133"/>
              <a:gd name="T103" fmla="*/ 2 h 28"/>
              <a:gd name="T104" fmla="*/ 129 w 133"/>
              <a:gd name="T105" fmla="*/ 1 h 28"/>
              <a:gd name="T106" fmla="*/ 127 w 133"/>
              <a:gd name="T107" fmla="*/ 2 h 28"/>
              <a:gd name="T108" fmla="*/ 110 w 133"/>
              <a:gd name="T109" fmla="*/ 6 h 28"/>
              <a:gd name="T110" fmla="*/ 106 w 133"/>
              <a:gd name="T111" fmla="*/ 6 h 28"/>
              <a:gd name="T112" fmla="*/ 101 w 133"/>
              <a:gd name="T113" fmla="*/ 4 h 28"/>
              <a:gd name="T114" fmla="*/ 97 w 133"/>
              <a:gd name="T115" fmla="*/ 1 h 28"/>
              <a:gd name="T116" fmla="*/ 93 w 133"/>
              <a:gd name="T117" fmla="*/ 2 h 28"/>
              <a:gd name="T118" fmla="*/ 89 w 133"/>
              <a:gd name="T119" fmla="*/ 3 h 28"/>
              <a:gd name="T120" fmla="*/ 83 w 133"/>
              <a:gd name="T12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3" h="28">
                <a:moveTo>
                  <a:pt x="16" y="10"/>
                </a:moveTo>
                <a:cubicBezTo>
                  <a:pt x="8" y="11"/>
                  <a:pt x="8" y="11"/>
                  <a:pt x="8" y="11"/>
                </a:cubicBezTo>
                <a:cubicBezTo>
                  <a:pt x="7" y="12"/>
                  <a:pt x="7" y="13"/>
                  <a:pt x="7" y="15"/>
                </a:cubicBezTo>
                <a:cubicBezTo>
                  <a:pt x="7" y="14"/>
                  <a:pt x="6" y="12"/>
                  <a:pt x="5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3"/>
                  <a:pt x="1" y="14"/>
                </a:cubicBezTo>
                <a:cubicBezTo>
                  <a:pt x="4" y="16"/>
                  <a:pt x="4" y="19"/>
                  <a:pt x="2" y="21"/>
                </a:cubicBezTo>
                <a:cubicBezTo>
                  <a:pt x="1" y="22"/>
                  <a:pt x="0" y="24"/>
                  <a:pt x="3" y="25"/>
                </a:cubicBezTo>
                <a:cubicBezTo>
                  <a:pt x="3" y="25"/>
                  <a:pt x="4" y="25"/>
                  <a:pt x="4" y="25"/>
                </a:cubicBezTo>
                <a:cubicBezTo>
                  <a:pt x="6" y="25"/>
                  <a:pt x="8" y="23"/>
                  <a:pt x="8" y="22"/>
                </a:cubicBezTo>
                <a:cubicBezTo>
                  <a:pt x="10" y="20"/>
                  <a:pt x="10" y="18"/>
                  <a:pt x="11" y="15"/>
                </a:cubicBezTo>
                <a:cubicBezTo>
                  <a:pt x="12" y="14"/>
                  <a:pt x="12" y="12"/>
                  <a:pt x="14" y="11"/>
                </a:cubicBezTo>
                <a:cubicBezTo>
                  <a:pt x="14" y="10"/>
                  <a:pt x="15" y="10"/>
                  <a:pt x="16" y="10"/>
                </a:cubicBezTo>
                <a:moveTo>
                  <a:pt x="83" y="0"/>
                </a:moveTo>
                <a:cubicBezTo>
                  <a:pt x="76" y="1"/>
                  <a:pt x="76" y="1"/>
                  <a:pt x="76" y="1"/>
                </a:cubicBezTo>
                <a:cubicBezTo>
                  <a:pt x="77" y="1"/>
                  <a:pt x="77" y="1"/>
                  <a:pt x="78" y="1"/>
                </a:cubicBezTo>
                <a:cubicBezTo>
                  <a:pt x="87" y="6"/>
                  <a:pt x="98" y="9"/>
                  <a:pt x="109" y="9"/>
                </a:cubicBezTo>
                <a:cubicBezTo>
                  <a:pt x="112" y="9"/>
                  <a:pt x="115" y="9"/>
                  <a:pt x="117" y="8"/>
                </a:cubicBezTo>
                <a:cubicBezTo>
                  <a:pt x="113" y="10"/>
                  <a:pt x="109" y="11"/>
                  <a:pt x="103" y="11"/>
                </a:cubicBezTo>
                <a:cubicBezTo>
                  <a:pt x="101" y="11"/>
                  <a:pt x="98" y="11"/>
                  <a:pt x="96" y="10"/>
                </a:cubicBezTo>
                <a:cubicBezTo>
                  <a:pt x="88" y="9"/>
                  <a:pt x="80" y="10"/>
                  <a:pt x="72" y="8"/>
                </a:cubicBezTo>
                <a:cubicBezTo>
                  <a:pt x="71" y="8"/>
                  <a:pt x="70" y="7"/>
                  <a:pt x="68" y="7"/>
                </a:cubicBezTo>
                <a:cubicBezTo>
                  <a:pt x="62" y="7"/>
                  <a:pt x="57" y="10"/>
                  <a:pt x="50" y="10"/>
                </a:cubicBezTo>
                <a:cubicBezTo>
                  <a:pt x="43" y="10"/>
                  <a:pt x="39" y="12"/>
                  <a:pt x="40" y="17"/>
                </a:cubicBezTo>
                <a:cubicBezTo>
                  <a:pt x="41" y="19"/>
                  <a:pt x="40" y="20"/>
                  <a:pt x="38" y="22"/>
                </a:cubicBezTo>
                <a:cubicBezTo>
                  <a:pt x="43" y="16"/>
                  <a:pt x="34" y="14"/>
                  <a:pt x="29" y="10"/>
                </a:cubicBezTo>
                <a:cubicBezTo>
                  <a:pt x="27" y="10"/>
                  <a:pt x="26" y="9"/>
                  <a:pt x="25" y="8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10"/>
                  <a:pt x="22" y="11"/>
                </a:cubicBezTo>
                <a:cubicBezTo>
                  <a:pt x="24" y="13"/>
                  <a:pt x="28" y="15"/>
                  <a:pt x="32" y="16"/>
                </a:cubicBezTo>
                <a:cubicBezTo>
                  <a:pt x="37" y="17"/>
                  <a:pt x="37" y="19"/>
                  <a:pt x="33" y="21"/>
                </a:cubicBezTo>
                <a:cubicBezTo>
                  <a:pt x="32" y="22"/>
                  <a:pt x="30" y="22"/>
                  <a:pt x="29" y="23"/>
                </a:cubicBezTo>
                <a:cubicBezTo>
                  <a:pt x="26" y="24"/>
                  <a:pt x="22" y="25"/>
                  <a:pt x="25" y="27"/>
                </a:cubicBezTo>
                <a:cubicBezTo>
                  <a:pt x="26" y="28"/>
                  <a:pt x="27" y="28"/>
                  <a:pt x="29" y="28"/>
                </a:cubicBezTo>
                <a:cubicBezTo>
                  <a:pt x="31" y="28"/>
                  <a:pt x="33" y="28"/>
                  <a:pt x="35" y="28"/>
                </a:cubicBezTo>
                <a:cubicBezTo>
                  <a:pt x="37" y="27"/>
                  <a:pt x="39" y="26"/>
                  <a:pt x="40" y="25"/>
                </a:cubicBezTo>
                <a:cubicBezTo>
                  <a:pt x="42" y="22"/>
                  <a:pt x="46" y="20"/>
                  <a:pt x="44" y="16"/>
                </a:cubicBezTo>
                <a:cubicBezTo>
                  <a:pt x="43" y="14"/>
                  <a:pt x="45" y="13"/>
                  <a:pt x="48" y="13"/>
                </a:cubicBezTo>
                <a:cubicBezTo>
                  <a:pt x="48" y="13"/>
                  <a:pt x="49" y="13"/>
                  <a:pt x="49" y="13"/>
                </a:cubicBezTo>
                <a:cubicBezTo>
                  <a:pt x="51" y="13"/>
                  <a:pt x="52" y="13"/>
                  <a:pt x="54" y="13"/>
                </a:cubicBezTo>
                <a:cubicBezTo>
                  <a:pt x="57" y="13"/>
                  <a:pt x="60" y="13"/>
                  <a:pt x="63" y="12"/>
                </a:cubicBezTo>
                <a:cubicBezTo>
                  <a:pt x="65" y="11"/>
                  <a:pt x="67" y="10"/>
                  <a:pt x="69" y="10"/>
                </a:cubicBezTo>
                <a:cubicBezTo>
                  <a:pt x="71" y="10"/>
                  <a:pt x="74" y="11"/>
                  <a:pt x="75" y="12"/>
                </a:cubicBezTo>
                <a:cubicBezTo>
                  <a:pt x="78" y="13"/>
                  <a:pt x="81" y="14"/>
                  <a:pt x="84" y="14"/>
                </a:cubicBezTo>
                <a:cubicBezTo>
                  <a:pt x="85" y="14"/>
                  <a:pt x="87" y="14"/>
                  <a:pt x="88" y="14"/>
                </a:cubicBezTo>
                <a:cubicBezTo>
                  <a:pt x="90" y="13"/>
                  <a:pt x="92" y="13"/>
                  <a:pt x="94" y="13"/>
                </a:cubicBezTo>
                <a:cubicBezTo>
                  <a:pt x="97" y="13"/>
                  <a:pt x="100" y="14"/>
                  <a:pt x="103" y="15"/>
                </a:cubicBezTo>
                <a:cubicBezTo>
                  <a:pt x="104" y="16"/>
                  <a:pt x="106" y="16"/>
                  <a:pt x="107" y="16"/>
                </a:cubicBezTo>
                <a:cubicBezTo>
                  <a:pt x="109" y="16"/>
                  <a:pt x="111" y="16"/>
                  <a:pt x="113" y="14"/>
                </a:cubicBezTo>
                <a:cubicBezTo>
                  <a:pt x="116" y="12"/>
                  <a:pt x="120" y="10"/>
                  <a:pt x="125" y="9"/>
                </a:cubicBezTo>
                <a:cubicBezTo>
                  <a:pt x="127" y="7"/>
                  <a:pt x="130" y="6"/>
                  <a:pt x="132" y="5"/>
                </a:cubicBezTo>
                <a:cubicBezTo>
                  <a:pt x="133" y="4"/>
                  <a:pt x="133" y="3"/>
                  <a:pt x="132" y="2"/>
                </a:cubicBezTo>
                <a:cubicBezTo>
                  <a:pt x="131" y="2"/>
                  <a:pt x="130" y="1"/>
                  <a:pt x="129" y="1"/>
                </a:cubicBezTo>
                <a:cubicBezTo>
                  <a:pt x="128" y="1"/>
                  <a:pt x="127" y="2"/>
                  <a:pt x="127" y="2"/>
                </a:cubicBezTo>
                <a:cubicBezTo>
                  <a:pt x="123" y="5"/>
                  <a:pt x="116" y="5"/>
                  <a:pt x="110" y="6"/>
                </a:cubicBezTo>
                <a:cubicBezTo>
                  <a:pt x="108" y="6"/>
                  <a:pt x="107" y="6"/>
                  <a:pt x="106" y="6"/>
                </a:cubicBezTo>
                <a:cubicBezTo>
                  <a:pt x="104" y="6"/>
                  <a:pt x="102" y="6"/>
                  <a:pt x="101" y="4"/>
                </a:cubicBezTo>
                <a:cubicBezTo>
                  <a:pt x="101" y="2"/>
                  <a:pt x="99" y="1"/>
                  <a:pt x="97" y="1"/>
                </a:cubicBezTo>
                <a:cubicBezTo>
                  <a:pt x="96" y="1"/>
                  <a:pt x="95" y="2"/>
                  <a:pt x="93" y="2"/>
                </a:cubicBezTo>
                <a:cubicBezTo>
                  <a:pt x="92" y="3"/>
                  <a:pt x="90" y="3"/>
                  <a:pt x="89" y="3"/>
                </a:cubicBezTo>
                <a:cubicBezTo>
                  <a:pt x="86" y="3"/>
                  <a:pt x="85" y="2"/>
                  <a:pt x="83" y="0"/>
                </a:cubicBezTo>
              </a:path>
            </a:pathLst>
          </a:custGeom>
          <a:solidFill>
            <a:srgbClr val="E353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6" name="Freeform 132"/>
          <p:cNvSpPr>
            <a:spLocks/>
          </p:cNvSpPr>
          <p:nvPr/>
        </p:nvSpPr>
        <p:spPr bwMode="auto">
          <a:xfrm>
            <a:off x="11006138" y="3321050"/>
            <a:ext cx="28575" cy="28575"/>
          </a:xfrm>
          <a:custGeom>
            <a:avLst/>
            <a:gdLst>
              <a:gd name="T0" fmla="*/ 2 w 2"/>
              <a:gd name="T1" fmla="*/ 0 h 2"/>
              <a:gd name="T2" fmla="*/ 2 w 2"/>
              <a:gd name="T3" fmla="*/ 0 h 2"/>
              <a:gd name="T4" fmla="*/ 0 w 2"/>
              <a:gd name="T5" fmla="*/ 2 h 2"/>
              <a:gd name="T6" fmla="*/ 2 w 2"/>
              <a:gd name="T7" fmla="*/ 1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1"/>
                  <a:pt x="1" y="1"/>
                  <a:pt x="0" y="2"/>
                </a:cubicBezTo>
                <a:cubicBezTo>
                  <a:pt x="1" y="2"/>
                  <a:pt x="1" y="1"/>
                  <a:pt x="2" y="1"/>
                </a:cubicBezTo>
                <a:cubicBezTo>
                  <a:pt x="2" y="1"/>
                  <a:pt x="2" y="0"/>
                  <a:pt x="2" y="0"/>
                </a:cubicBezTo>
              </a:path>
            </a:pathLst>
          </a:custGeom>
          <a:solidFill>
            <a:srgbClr val="DCD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7" name="Freeform 133"/>
          <p:cNvSpPr>
            <a:spLocks/>
          </p:cNvSpPr>
          <p:nvPr/>
        </p:nvSpPr>
        <p:spPr bwMode="auto">
          <a:xfrm>
            <a:off x="10131425" y="3278188"/>
            <a:ext cx="127000" cy="141288"/>
          </a:xfrm>
          <a:custGeom>
            <a:avLst/>
            <a:gdLst>
              <a:gd name="T0" fmla="*/ 2 w 9"/>
              <a:gd name="T1" fmla="*/ 0 h 10"/>
              <a:gd name="T2" fmla="*/ 0 w 9"/>
              <a:gd name="T3" fmla="*/ 1 h 10"/>
              <a:gd name="T4" fmla="*/ 1 w 9"/>
              <a:gd name="T5" fmla="*/ 2 h 10"/>
              <a:gd name="T6" fmla="*/ 1 w 9"/>
              <a:gd name="T7" fmla="*/ 2 h 10"/>
              <a:gd name="T8" fmla="*/ 1 w 9"/>
              <a:gd name="T9" fmla="*/ 2 h 10"/>
              <a:gd name="T10" fmla="*/ 6 w 9"/>
              <a:gd name="T11" fmla="*/ 4 h 10"/>
              <a:gd name="T12" fmla="*/ 6 w 9"/>
              <a:gd name="T13" fmla="*/ 4 h 10"/>
              <a:gd name="T14" fmla="*/ 6 w 9"/>
              <a:gd name="T15" fmla="*/ 8 h 10"/>
              <a:gd name="T16" fmla="*/ 6 w 9"/>
              <a:gd name="T17" fmla="*/ 8 h 10"/>
              <a:gd name="T18" fmla="*/ 5 w 9"/>
              <a:gd name="T19" fmla="*/ 10 h 10"/>
              <a:gd name="T20" fmla="*/ 7 w 9"/>
              <a:gd name="T21" fmla="*/ 9 h 10"/>
              <a:gd name="T22" fmla="*/ 9 w 9"/>
              <a:gd name="T23" fmla="*/ 5 h 10"/>
              <a:gd name="T24" fmla="*/ 4 w 9"/>
              <a:gd name="T25" fmla="*/ 1 h 10"/>
              <a:gd name="T26" fmla="*/ 2 w 9"/>
              <a:gd name="T2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" h="10">
                <a:moveTo>
                  <a:pt x="2" y="0"/>
                </a:moveTo>
                <a:cubicBezTo>
                  <a:pt x="2" y="1"/>
                  <a:pt x="1" y="1"/>
                  <a:pt x="0" y="1"/>
                </a:cubicBezTo>
                <a:cubicBezTo>
                  <a:pt x="0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4" y="2"/>
                  <a:pt x="5" y="3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6"/>
                  <a:pt x="6" y="7"/>
                  <a:pt x="6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9"/>
                  <a:pt x="6" y="9"/>
                  <a:pt x="5" y="10"/>
                </a:cubicBezTo>
                <a:cubicBezTo>
                  <a:pt x="6" y="9"/>
                  <a:pt x="7" y="9"/>
                  <a:pt x="7" y="9"/>
                </a:cubicBezTo>
                <a:cubicBezTo>
                  <a:pt x="9" y="7"/>
                  <a:pt x="9" y="6"/>
                  <a:pt x="9" y="5"/>
                </a:cubicBezTo>
                <a:cubicBezTo>
                  <a:pt x="8" y="3"/>
                  <a:pt x="5" y="2"/>
                  <a:pt x="4" y="1"/>
                </a:cubicBezTo>
                <a:cubicBezTo>
                  <a:pt x="3" y="1"/>
                  <a:pt x="3" y="0"/>
                  <a:pt x="2" y="0"/>
                </a:cubicBezTo>
              </a:path>
            </a:pathLst>
          </a:custGeom>
          <a:solidFill>
            <a:srgbClr val="CBC1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8" name="Freeform 134"/>
          <p:cNvSpPr>
            <a:spLocks/>
          </p:cNvSpPr>
          <p:nvPr/>
        </p:nvSpPr>
        <p:spPr bwMode="auto">
          <a:xfrm>
            <a:off x="10117138" y="3278188"/>
            <a:ext cx="42863" cy="14288"/>
          </a:xfrm>
          <a:custGeom>
            <a:avLst/>
            <a:gdLst>
              <a:gd name="T0" fmla="*/ 2 w 3"/>
              <a:gd name="T1" fmla="*/ 0 h 1"/>
              <a:gd name="T2" fmla="*/ 0 w 3"/>
              <a:gd name="T3" fmla="*/ 0 h 1"/>
              <a:gd name="T4" fmla="*/ 1 w 3"/>
              <a:gd name="T5" fmla="*/ 1 h 1"/>
              <a:gd name="T6" fmla="*/ 3 w 3"/>
              <a:gd name="T7" fmla="*/ 0 h 1"/>
              <a:gd name="T8" fmla="*/ 2 w 3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1"/>
                  <a:pt x="1" y="1"/>
                  <a:pt x="1" y="1"/>
                </a:cubicBezTo>
                <a:cubicBezTo>
                  <a:pt x="2" y="1"/>
                  <a:pt x="3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C0B7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9" name="Freeform 135"/>
          <p:cNvSpPr>
            <a:spLocks/>
          </p:cNvSpPr>
          <p:nvPr/>
        </p:nvSpPr>
        <p:spPr bwMode="auto">
          <a:xfrm>
            <a:off x="5178425" y="1384300"/>
            <a:ext cx="438150" cy="679450"/>
          </a:xfrm>
          <a:custGeom>
            <a:avLst/>
            <a:gdLst>
              <a:gd name="T0" fmla="*/ 21 w 31"/>
              <a:gd name="T1" fmla="*/ 0 h 48"/>
              <a:gd name="T2" fmla="*/ 16 w 31"/>
              <a:gd name="T3" fmla="*/ 8 h 48"/>
              <a:gd name="T4" fmla="*/ 9 w 31"/>
              <a:gd name="T5" fmla="*/ 15 h 48"/>
              <a:gd name="T6" fmla="*/ 0 w 31"/>
              <a:gd name="T7" fmla="*/ 18 h 48"/>
              <a:gd name="T8" fmla="*/ 11 w 31"/>
              <a:gd name="T9" fmla="*/ 48 h 48"/>
              <a:gd name="T10" fmla="*/ 31 w 31"/>
              <a:gd name="T11" fmla="*/ 44 h 48"/>
              <a:gd name="T12" fmla="*/ 21 w 31"/>
              <a:gd name="T13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48">
                <a:moveTo>
                  <a:pt x="21" y="0"/>
                </a:moveTo>
                <a:cubicBezTo>
                  <a:pt x="17" y="2"/>
                  <a:pt x="15" y="4"/>
                  <a:pt x="16" y="8"/>
                </a:cubicBezTo>
                <a:cubicBezTo>
                  <a:pt x="17" y="12"/>
                  <a:pt x="15" y="14"/>
                  <a:pt x="9" y="15"/>
                </a:cubicBezTo>
                <a:cubicBezTo>
                  <a:pt x="5" y="15"/>
                  <a:pt x="2" y="16"/>
                  <a:pt x="0" y="18"/>
                </a:cubicBezTo>
                <a:cubicBezTo>
                  <a:pt x="11" y="48"/>
                  <a:pt x="11" y="48"/>
                  <a:pt x="11" y="48"/>
                </a:cubicBezTo>
                <a:cubicBezTo>
                  <a:pt x="17" y="47"/>
                  <a:pt x="24" y="45"/>
                  <a:pt x="31" y="44"/>
                </a:cubicBezTo>
                <a:cubicBezTo>
                  <a:pt x="21" y="0"/>
                  <a:pt x="21" y="0"/>
                  <a:pt x="21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0" name="Freeform 136"/>
          <p:cNvSpPr>
            <a:spLocks/>
          </p:cNvSpPr>
          <p:nvPr/>
        </p:nvSpPr>
        <p:spPr bwMode="auto">
          <a:xfrm>
            <a:off x="5475288" y="1384300"/>
            <a:ext cx="296863" cy="622300"/>
          </a:xfrm>
          <a:custGeom>
            <a:avLst/>
            <a:gdLst>
              <a:gd name="T0" fmla="*/ 4 w 21"/>
              <a:gd name="T1" fmla="*/ 0 h 44"/>
              <a:gd name="T2" fmla="*/ 2 w 21"/>
              <a:gd name="T3" fmla="*/ 0 h 44"/>
              <a:gd name="T4" fmla="*/ 0 w 21"/>
              <a:gd name="T5" fmla="*/ 0 h 44"/>
              <a:gd name="T6" fmla="*/ 10 w 21"/>
              <a:gd name="T7" fmla="*/ 44 h 44"/>
              <a:gd name="T8" fmla="*/ 11 w 21"/>
              <a:gd name="T9" fmla="*/ 44 h 44"/>
              <a:gd name="T10" fmla="*/ 16 w 21"/>
              <a:gd name="T11" fmla="*/ 39 h 44"/>
              <a:gd name="T12" fmla="*/ 20 w 21"/>
              <a:gd name="T13" fmla="*/ 33 h 44"/>
              <a:gd name="T14" fmla="*/ 20 w 21"/>
              <a:gd name="T15" fmla="*/ 31 h 44"/>
              <a:gd name="T16" fmla="*/ 15 w 21"/>
              <a:gd name="T17" fmla="*/ 18 h 44"/>
              <a:gd name="T18" fmla="*/ 14 w 21"/>
              <a:gd name="T19" fmla="*/ 13 h 44"/>
              <a:gd name="T20" fmla="*/ 12 w 21"/>
              <a:gd name="T21" fmla="*/ 7 h 44"/>
              <a:gd name="T22" fmla="*/ 7 w 21"/>
              <a:gd name="T23" fmla="*/ 1 h 44"/>
              <a:gd name="T24" fmla="*/ 4 w 21"/>
              <a:gd name="T2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" h="44">
                <a:moveTo>
                  <a:pt x="4" y="0"/>
                </a:moveTo>
                <a:cubicBezTo>
                  <a:pt x="3" y="0"/>
                  <a:pt x="3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0" y="44"/>
                  <a:pt x="11" y="44"/>
                </a:cubicBezTo>
                <a:cubicBezTo>
                  <a:pt x="13" y="42"/>
                  <a:pt x="15" y="40"/>
                  <a:pt x="16" y="39"/>
                </a:cubicBezTo>
                <a:cubicBezTo>
                  <a:pt x="16" y="36"/>
                  <a:pt x="16" y="34"/>
                  <a:pt x="20" y="33"/>
                </a:cubicBezTo>
                <a:cubicBezTo>
                  <a:pt x="21" y="32"/>
                  <a:pt x="20" y="31"/>
                  <a:pt x="20" y="31"/>
                </a:cubicBezTo>
                <a:cubicBezTo>
                  <a:pt x="17" y="27"/>
                  <a:pt x="19" y="22"/>
                  <a:pt x="15" y="18"/>
                </a:cubicBezTo>
                <a:cubicBezTo>
                  <a:pt x="13" y="16"/>
                  <a:pt x="13" y="14"/>
                  <a:pt x="14" y="13"/>
                </a:cubicBezTo>
                <a:cubicBezTo>
                  <a:pt x="15" y="11"/>
                  <a:pt x="15" y="8"/>
                  <a:pt x="12" y="7"/>
                </a:cubicBezTo>
                <a:cubicBezTo>
                  <a:pt x="9" y="6"/>
                  <a:pt x="6" y="4"/>
                  <a:pt x="7" y="1"/>
                </a:cubicBezTo>
                <a:cubicBezTo>
                  <a:pt x="7" y="0"/>
                  <a:pt x="6" y="0"/>
                  <a:pt x="4" y="0"/>
                </a:cubicBezTo>
              </a:path>
            </a:pathLst>
          </a:custGeom>
          <a:solidFill>
            <a:srgbClr val="78A0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1" name="Freeform 137"/>
          <p:cNvSpPr>
            <a:spLocks/>
          </p:cNvSpPr>
          <p:nvPr/>
        </p:nvSpPr>
        <p:spPr bwMode="auto">
          <a:xfrm>
            <a:off x="5051425" y="1639888"/>
            <a:ext cx="282575" cy="479425"/>
          </a:xfrm>
          <a:custGeom>
            <a:avLst/>
            <a:gdLst>
              <a:gd name="T0" fmla="*/ 9 w 20"/>
              <a:gd name="T1" fmla="*/ 0 h 34"/>
              <a:gd name="T2" fmla="*/ 9 w 20"/>
              <a:gd name="T3" fmla="*/ 1 h 34"/>
              <a:gd name="T4" fmla="*/ 2 w 20"/>
              <a:gd name="T5" fmla="*/ 13 h 34"/>
              <a:gd name="T6" fmla="*/ 1 w 20"/>
              <a:gd name="T7" fmla="*/ 25 h 34"/>
              <a:gd name="T8" fmla="*/ 2 w 20"/>
              <a:gd name="T9" fmla="*/ 34 h 34"/>
              <a:gd name="T10" fmla="*/ 5 w 20"/>
              <a:gd name="T11" fmla="*/ 33 h 34"/>
              <a:gd name="T12" fmla="*/ 9 w 20"/>
              <a:gd name="T13" fmla="*/ 32 h 34"/>
              <a:gd name="T14" fmla="*/ 14 w 20"/>
              <a:gd name="T15" fmla="*/ 32 h 34"/>
              <a:gd name="T16" fmla="*/ 20 w 20"/>
              <a:gd name="T17" fmla="*/ 30 h 34"/>
              <a:gd name="T18" fmla="*/ 9 w 20"/>
              <a:gd name="T1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34">
                <a:moveTo>
                  <a:pt x="9" y="0"/>
                </a:moveTo>
                <a:cubicBezTo>
                  <a:pt x="9" y="0"/>
                  <a:pt x="9" y="1"/>
                  <a:pt x="9" y="1"/>
                </a:cubicBezTo>
                <a:cubicBezTo>
                  <a:pt x="4" y="4"/>
                  <a:pt x="2" y="8"/>
                  <a:pt x="2" y="13"/>
                </a:cubicBezTo>
                <a:cubicBezTo>
                  <a:pt x="2" y="17"/>
                  <a:pt x="1" y="21"/>
                  <a:pt x="1" y="25"/>
                </a:cubicBezTo>
                <a:cubicBezTo>
                  <a:pt x="1" y="28"/>
                  <a:pt x="0" y="31"/>
                  <a:pt x="2" y="34"/>
                </a:cubicBezTo>
                <a:cubicBezTo>
                  <a:pt x="3" y="34"/>
                  <a:pt x="4" y="33"/>
                  <a:pt x="5" y="33"/>
                </a:cubicBezTo>
                <a:cubicBezTo>
                  <a:pt x="6" y="32"/>
                  <a:pt x="7" y="32"/>
                  <a:pt x="9" y="32"/>
                </a:cubicBezTo>
                <a:cubicBezTo>
                  <a:pt x="10" y="32"/>
                  <a:pt x="12" y="32"/>
                  <a:pt x="14" y="32"/>
                </a:cubicBezTo>
                <a:cubicBezTo>
                  <a:pt x="16" y="32"/>
                  <a:pt x="18" y="31"/>
                  <a:pt x="20" y="3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D6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2" name="Freeform 138"/>
          <p:cNvSpPr>
            <a:spLocks noEditPoints="1"/>
          </p:cNvSpPr>
          <p:nvPr/>
        </p:nvSpPr>
        <p:spPr bwMode="auto">
          <a:xfrm>
            <a:off x="5911850" y="1271588"/>
            <a:ext cx="1030288" cy="763588"/>
          </a:xfrm>
          <a:custGeom>
            <a:avLst/>
            <a:gdLst>
              <a:gd name="T0" fmla="*/ 71 w 73"/>
              <a:gd name="T1" fmla="*/ 39 h 54"/>
              <a:gd name="T2" fmla="*/ 65 w 73"/>
              <a:gd name="T3" fmla="*/ 42 h 54"/>
              <a:gd name="T4" fmla="*/ 59 w 73"/>
              <a:gd name="T5" fmla="*/ 45 h 54"/>
              <a:gd name="T6" fmla="*/ 57 w 73"/>
              <a:gd name="T7" fmla="*/ 45 h 54"/>
              <a:gd name="T8" fmla="*/ 50 w 73"/>
              <a:gd name="T9" fmla="*/ 41 h 54"/>
              <a:gd name="T10" fmla="*/ 47 w 73"/>
              <a:gd name="T11" fmla="*/ 52 h 54"/>
              <a:gd name="T12" fmla="*/ 59 w 73"/>
              <a:gd name="T13" fmla="*/ 54 h 54"/>
              <a:gd name="T14" fmla="*/ 67 w 73"/>
              <a:gd name="T15" fmla="*/ 49 h 54"/>
              <a:gd name="T16" fmla="*/ 70 w 73"/>
              <a:gd name="T17" fmla="*/ 48 h 54"/>
              <a:gd name="T18" fmla="*/ 73 w 73"/>
              <a:gd name="T19" fmla="*/ 39 h 54"/>
              <a:gd name="T20" fmla="*/ 71 w 73"/>
              <a:gd name="T21" fmla="*/ 39 h 54"/>
              <a:gd name="T22" fmla="*/ 57 w 73"/>
              <a:gd name="T23" fmla="*/ 10 h 54"/>
              <a:gd name="T24" fmla="*/ 56 w 73"/>
              <a:gd name="T25" fmla="*/ 10 h 54"/>
              <a:gd name="T26" fmla="*/ 52 w 73"/>
              <a:gd name="T27" fmla="*/ 30 h 54"/>
              <a:gd name="T28" fmla="*/ 57 w 73"/>
              <a:gd name="T29" fmla="*/ 27 h 54"/>
              <a:gd name="T30" fmla="*/ 60 w 73"/>
              <a:gd name="T31" fmla="*/ 22 h 54"/>
              <a:gd name="T32" fmla="*/ 61 w 73"/>
              <a:gd name="T33" fmla="*/ 13 h 54"/>
              <a:gd name="T34" fmla="*/ 57 w 73"/>
              <a:gd name="T35" fmla="*/ 10 h 54"/>
              <a:gd name="T36" fmla="*/ 4 w 73"/>
              <a:gd name="T37" fmla="*/ 0 h 54"/>
              <a:gd name="T38" fmla="*/ 0 w 73"/>
              <a:gd name="T39" fmla="*/ 0 h 54"/>
              <a:gd name="T40" fmla="*/ 2 w 73"/>
              <a:gd name="T41" fmla="*/ 31 h 54"/>
              <a:gd name="T42" fmla="*/ 2 w 73"/>
              <a:gd name="T43" fmla="*/ 31 h 54"/>
              <a:gd name="T44" fmla="*/ 4 w 73"/>
              <a:gd name="T45" fmla="*/ 31 h 54"/>
              <a:gd name="T46" fmla="*/ 7 w 73"/>
              <a:gd name="T47" fmla="*/ 31 h 54"/>
              <a:gd name="T48" fmla="*/ 15 w 73"/>
              <a:gd name="T49" fmla="*/ 34 h 54"/>
              <a:gd name="T50" fmla="*/ 20 w 73"/>
              <a:gd name="T51" fmla="*/ 35 h 54"/>
              <a:gd name="T52" fmla="*/ 23 w 73"/>
              <a:gd name="T53" fmla="*/ 35 h 54"/>
              <a:gd name="T54" fmla="*/ 24 w 73"/>
              <a:gd name="T55" fmla="*/ 35 h 54"/>
              <a:gd name="T56" fmla="*/ 25 w 73"/>
              <a:gd name="T57" fmla="*/ 14 h 54"/>
              <a:gd name="T58" fmla="*/ 20 w 73"/>
              <a:gd name="T59" fmla="*/ 7 h 54"/>
              <a:gd name="T60" fmla="*/ 13 w 73"/>
              <a:gd name="T61" fmla="*/ 2 h 54"/>
              <a:gd name="T62" fmla="*/ 4 w 73"/>
              <a:gd name="T63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" h="54">
                <a:moveTo>
                  <a:pt x="71" y="39"/>
                </a:moveTo>
                <a:cubicBezTo>
                  <a:pt x="69" y="39"/>
                  <a:pt x="67" y="40"/>
                  <a:pt x="65" y="42"/>
                </a:cubicBezTo>
                <a:cubicBezTo>
                  <a:pt x="63" y="43"/>
                  <a:pt x="63" y="45"/>
                  <a:pt x="59" y="45"/>
                </a:cubicBezTo>
                <a:cubicBezTo>
                  <a:pt x="59" y="45"/>
                  <a:pt x="58" y="45"/>
                  <a:pt x="57" y="45"/>
                </a:cubicBezTo>
                <a:cubicBezTo>
                  <a:pt x="54" y="45"/>
                  <a:pt x="51" y="43"/>
                  <a:pt x="50" y="41"/>
                </a:cubicBezTo>
                <a:cubicBezTo>
                  <a:pt x="47" y="52"/>
                  <a:pt x="47" y="52"/>
                  <a:pt x="47" y="52"/>
                </a:cubicBezTo>
                <a:cubicBezTo>
                  <a:pt x="51" y="52"/>
                  <a:pt x="55" y="53"/>
                  <a:pt x="59" y="54"/>
                </a:cubicBezTo>
                <a:cubicBezTo>
                  <a:pt x="59" y="51"/>
                  <a:pt x="62" y="50"/>
                  <a:pt x="67" y="49"/>
                </a:cubicBezTo>
                <a:cubicBezTo>
                  <a:pt x="68" y="48"/>
                  <a:pt x="69" y="48"/>
                  <a:pt x="70" y="48"/>
                </a:cubicBezTo>
                <a:cubicBezTo>
                  <a:pt x="73" y="39"/>
                  <a:pt x="73" y="39"/>
                  <a:pt x="73" y="39"/>
                </a:cubicBezTo>
                <a:cubicBezTo>
                  <a:pt x="73" y="39"/>
                  <a:pt x="72" y="39"/>
                  <a:pt x="71" y="39"/>
                </a:cubicBezTo>
                <a:moveTo>
                  <a:pt x="57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2" y="30"/>
                  <a:pt x="52" y="30"/>
                  <a:pt x="52" y="30"/>
                </a:cubicBezTo>
                <a:cubicBezTo>
                  <a:pt x="55" y="30"/>
                  <a:pt x="56" y="28"/>
                  <a:pt x="57" y="27"/>
                </a:cubicBezTo>
                <a:cubicBezTo>
                  <a:pt x="57" y="25"/>
                  <a:pt x="58" y="23"/>
                  <a:pt x="60" y="22"/>
                </a:cubicBezTo>
                <a:cubicBezTo>
                  <a:pt x="65" y="19"/>
                  <a:pt x="64" y="16"/>
                  <a:pt x="61" y="13"/>
                </a:cubicBezTo>
                <a:cubicBezTo>
                  <a:pt x="60" y="11"/>
                  <a:pt x="58" y="10"/>
                  <a:pt x="57" y="10"/>
                </a:cubicBezTo>
                <a:moveTo>
                  <a:pt x="4" y="0"/>
                </a:moveTo>
                <a:cubicBezTo>
                  <a:pt x="2" y="0"/>
                  <a:pt x="1" y="0"/>
                  <a:pt x="0" y="0"/>
                </a:cubicBezTo>
                <a:cubicBezTo>
                  <a:pt x="2" y="31"/>
                  <a:pt x="2" y="31"/>
                  <a:pt x="2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3" y="31"/>
                  <a:pt x="3" y="31"/>
                  <a:pt x="4" y="31"/>
                </a:cubicBezTo>
                <a:cubicBezTo>
                  <a:pt x="5" y="31"/>
                  <a:pt x="6" y="31"/>
                  <a:pt x="7" y="31"/>
                </a:cubicBezTo>
                <a:cubicBezTo>
                  <a:pt x="11" y="31"/>
                  <a:pt x="13" y="32"/>
                  <a:pt x="15" y="34"/>
                </a:cubicBezTo>
                <a:cubicBezTo>
                  <a:pt x="16" y="35"/>
                  <a:pt x="18" y="35"/>
                  <a:pt x="20" y="35"/>
                </a:cubicBezTo>
                <a:cubicBezTo>
                  <a:pt x="21" y="35"/>
                  <a:pt x="22" y="35"/>
                  <a:pt x="23" y="35"/>
                </a:cubicBezTo>
                <a:cubicBezTo>
                  <a:pt x="23" y="35"/>
                  <a:pt x="24" y="35"/>
                  <a:pt x="24" y="35"/>
                </a:cubicBezTo>
                <a:cubicBezTo>
                  <a:pt x="25" y="14"/>
                  <a:pt x="25" y="14"/>
                  <a:pt x="25" y="14"/>
                </a:cubicBezTo>
                <a:cubicBezTo>
                  <a:pt x="22" y="13"/>
                  <a:pt x="21" y="11"/>
                  <a:pt x="20" y="7"/>
                </a:cubicBezTo>
                <a:cubicBezTo>
                  <a:pt x="20" y="4"/>
                  <a:pt x="18" y="3"/>
                  <a:pt x="13" y="2"/>
                </a:cubicBezTo>
                <a:cubicBezTo>
                  <a:pt x="10" y="1"/>
                  <a:pt x="7" y="0"/>
                  <a:pt x="4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3" name="Freeform 139"/>
          <p:cNvSpPr>
            <a:spLocks/>
          </p:cNvSpPr>
          <p:nvPr/>
        </p:nvSpPr>
        <p:spPr bwMode="auto">
          <a:xfrm>
            <a:off x="6900863" y="1822450"/>
            <a:ext cx="112713" cy="127000"/>
          </a:xfrm>
          <a:custGeom>
            <a:avLst/>
            <a:gdLst>
              <a:gd name="T0" fmla="*/ 3 w 8"/>
              <a:gd name="T1" fmla="*/ 0 h 9"/>
              <a:gd name="T2" fmla="*/ 0 w 8"/>
              <a:gd name="T3" fmla="*/ 9 h 9"/>
              <a:gd name="T4" fmla="*/ 4 w 8"/>
              <a:gd name="T5" fmla="*/ 8 h 9"/>
              <a:gd name="T6" fmla="*/ 8 w 8"/>
              <a:gd name="T7" fmla="*/ 4 h 9"/>
              <a:gd name="T8" fmla="*/ 3 w 8"/>
              <a:gd name="T9" fmla="*/ 0 h 9"/>
              <a:gd name="T10" fmla="*/ 3 w 8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9">
                <a:moveTo>
                  <a:pt x="3" y="0"/>
                </a:moveTo>
                <a:cubicBezTo>
                  <a:pt x="0" y="9"/>
                  <a:pt x="0" y="9"/>
                  <a:pt x="0" y="9"/>
                </a:cubicBezTo>
                <a:cubicBezTo>
                  <a:pt x="1" y="9"/>
                  <a:pt x="3" y="8"/>
                  <a:pt x="4" y="8"/>
                </a:cubicBezTo>
                <a:cubicBezTo>
                  <a:pt x="7" y="7"/>
                  <a:pt x="8" y="6"/>
                  <a:pt x="8" y="4"/>
                </a:cubicBezTo>
                <a:cubicBezTo>
                  <a:pt x="7" y="3"/>
                  <a:pt x="7" y="1"/>
                  <a:pt x="3" y="0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D6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4" name="Freeform 140"/>
          <p:cNvSpPr>
            <a:spLocks/>
          </p:cNvSpPr>
          <p:nvPr/>
        </p:nvSpPr>
        <p:spPr bwMode="auto">
          <a:xfrm>
            <a:off x="6251575" y="1412875"/>
            <a:ext cx="450850" cy="593725"/>
          </a:xfrm>
          <a:custGeom>
            <a:avLst/>
            <a:gdLst>
              <a:gd name="T0" fmla="*/ 32 w 32"/>
              <a:gd name="T1" fmla="*/ 0 h 42"/>
              <a:gd name="T2" fmla="*/ 28 w 32"/>
              <a:gd name="T3" fmla="*/ 1 h 42"/>
              <a:gd name="T4" fmla="*/ 14 w 32"/>
              <a:gd name="T5" fmla="*/ 5 h 42"/>
              <a:gd name="T6" fmla="*/ 8 w 32"/>
              <a:gd name="T7" fmla="*/ 5 h 42"/>
              <a:gd name="T8" fmla="*/ 1 w 32"/>
              <a:gd name="T9" fmla="*/ 4 h 42"/>
              <a:gd name="T10" fmla="*/ 0 w 32"/>
              <a:gd name="T11" fmla="*/ 25 h 42"/>
              <a:gd name="T12" fmla="*/ 9 w 32"/>
              <a:gd name="T13" fmla="*/ 22 h 42"/>
              <a:gd name="T14" fmla="*/ 11 w 32"/>
              <a:gd name="T15" fmla="*/ 23 h 42"/>
              <a:gd name="T16" fmla="*/ 17 w 32"/>
              <a:gd name="T17" fmla="*/ 30 h 42"/>
              <a:gd name="T18" fmla="*/ 18 w 32"/>
              <a:gd name="T19" fmla="*/ 31 h 42"/>
              <a:gd name="T20" fmla="*/ 18 w 32"/>
              <a:gd name="T21" fmla="*/ 38 h 42"/>
              <a:gd name="T22" fmla="*/ 22 w 32"/>
              <a:gd name="T23" fmla="*/ 42 h 42"/>
              <a:gd name="T24" fmla="*/ 23 w 32"/>
              <a:gd name="T25" fmla="*/ 42 h 42"/>
              <a:gd name="T26" fmla="*/ 26 w 32"/>
              <a:gd name="T27" fmla="*/ 31 h 42"/>
              <a:gd name="T28" fmla="*/ 26 w 32"/>
              <a:gd name="T29" fmla="*/ 31 h 42"/>
              <a:gd name="T30" fmla="*/ 23 w 32"/>
              <a:gd name="T31" fmla="*/ 26 h 42"/>
              <a:gd name="T32" fmla="*/ 27 w 32"/>
              <a:gd name="T33" fmla="*/ 21 h 42"/>
              <a:gd name="T34" fmla="*/ 28 w 32"/>
              <a:gd name="T35" fmla="*/ 20 h 42"/>
              <a:gd name="T36" fmla="*/ 32 w 32"/>
              <a:gd name="T37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" h="42">
                <a:moveTo>
                  <a:pt x="32" y="0"/>
                </a:moveTo>
                <a:cubicBezTo>
                  <a:pt x="31" y="0"/>
                  <a:pt x="29" y="1"/>
                  <a:pt x="28" y="1"/>
                </a:cubicBezTo>
                <a:cubicBezTo>
                  <a:pt x="24" y="3"/>
                  <a:pt x="19" y="4"/>
                  <a:pt x="14" y="5"/>
                </a:cubicBezTo>
                <a:cubicBezTo>
                  <a:pt x="12" y="5"/>
                  <a:pt x="10" y="5"/>
                  <a:pt x="8" y="5"/>
                </a:cubicBezTo>
                <a:cubicBezTo>
                  <a:pt x="5" y="5"/>
                  <a:pt x="3" y="5"/>
                  <a:pt x="1" y="4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4"/>
                  <a:pt x="5" y="22"/>
                  <a:pt x="9" y="22"/>
                </a:cubicBezTo>
                <a:cubicBezTo>
                  <a:pt x="9" y="22"/>
                  <a:pt x="10" y="22"/>
                  <a:pt x="11" y="23"/>
                </a:cubicBezTo>
                <a:cubicBezTo>
                  <a:pt x="16" y="24"/>
                  <a:pt x="15" y="27"/>
                  <a:pt x="17" y="30"/>
                </a:cubicBezTo>
                <a:cubicBezTo>
                  <a:pt x="17" y="30"/>
                  <a:pt x="18" y="31"/>
                  <a:pt x="18" y="31"/>
                </a:cubicBezTo>
                <a:cubicBezTo>
                  <a:pt x="20" y="34"/>
                  <a:pt x="20" y="36"/>
                  <a:pt x="18" y="38"/>
                </a:cubicBezTo>
                <a:cubicBezTo>
                  <a:pt x="19" y="39"/>
                  <a:pt x="21" y="40"/>
                  <a:pt x="22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5" y="29"/>
                  <a:pt x="24" y="27"/>
                  <a:pt x="23" y="26"/>
                </a:cubicBezTo>
                <a:cubicBezTo>
                  <a:pt x="21" y="23"/>
                  <a:pt x="21" y="21"/>
                  <a:pt x="27" y="21"/>
                </a:cubicBezTo>
                <a:cubicBezTo>
                  <a:pt x="27" y="21"/>
                  <a:pt x="28" y="21"/>
                  <a:pt x="28" y="20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rgbClr val="78A0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5" name="Freeform 141"/>
          <p:cNvSpPr>
            <a:spLocks/>
          </p:cNvSpPr>
          <p:nvPr/>
        </p:nvSpPr>
        <p:spPr bwMode="auto">
          <a:xfrm>
            <a:off x="5700713" y="1271588"/>
            <a:ext cx="239713" cy="438150"/>
          </a:xfrm>
          <a:custGeom>
            <a:avLst/>
            <a:gdLst>
              <a:gd name="T0" fmla="*/ 15 w 17"/>
              <a:gd name="T1" fmla="*/ 0 h 31"/>
              <a:gd name="T2" fmla="*/ 0 w 17"/>
              <a:gd name="T3" fmla="*/ 4 h 31"/>
              <a:gd name="T4" fmla="*/ 3 w 17"/>
              <a:gd name="T5" fmla="*/ 6 h 31"/>
              <a:gd name="T6" fmla="*/ 12 w 17"/>
              <a:gd name="T7" fmla="*/ 19 h 31"/>
              <a:gd name="T8" fmla="*/ 13 w 17"/>
              <a:gd name="T9" fmla="*/ 30 h 31"/>
              <a:gd name="T10" fmla="*/ 17 w 17"/>
              <a:gd name="T11" fmla="*/ 31 h 31"/>
              <a:gd name="T12" fmla="*/ 15 w 17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1">
                <a:moveTo>
                  <a:pt x="15" y="0"/>
                </a:moveTo>
                <a:cubicBezTo>
                  <a:pt x="10" y="1"/>
                  <a:pt x="5" y="2"/>
                  <a:pt x="0" y="4"/>
                </a:cubicBezTo>
                <a:cubicBezTo>
                  <a:pt x="2" y="5"/>
                  <a:pt x="2" y="6"/>
                  <a:pt x="3" y="6"/>
                </a:cubicBezTo>
                <a:cubicBezTo>
                  <a:pt x="16" y="10"/>
                  <a:pt x="17" y="11"/>
                  <a:pt x="12" y="19"/>
                </a:cubicBezTo>
                <a:cubicBezTo>
                  <a:pt x="9" y="23"/>
                  <a:pt x="13" y="26"/>
                  <a:pt x="13" y="30"/>
                </a:cubicBezTo>
                <a:cubicBezTo>
                  <a:pt x="14" y="31"/>
                  <a:pt x="15" y="31"/>
                  <a:pt x="17" y="31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78A0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6" name="Freeform 142"/>
          <p:cNvSpPr>
            <a:spLocks/>
          </p:cNvSpPr>
          <p:nvPr/>
        </p:nvSpPr>
        <p:spPr bwMode="auto">
          <a:xfrm>
            <a:off x="11782425" y="876300"/>
            <a:ext cx="409575" cy="636588"/>
          </a:xfrm>
          <a:custGeom>
            <a:avLst/>
            <a:gdLst>
              <a:gd name="T0" fmla="*/ 29 w 29"/>
              <a:gd name="T1" fmla="*/ 0 h 45"/>
              <a:gd name="T2" fmla="*/ 22 w 29"/>
              <a:gd name="T3" fmla="*/ 2 h 45"/>
              <a:gd name="T4" fmla="*/ 18 w 29"/>
              <a:gd name="T5" fmla="*/ 7 h 45"/>
              <a:gd name="T6" fmla="*/ 17 w 29"/>
              <a:gd name="T7" fmla="*/ 13 h 45"/>
              <a:gd name="T8" fmla="*/ 3 w 29"/>
              <a:gd name="T9" fmla="*/ 23 h 45"/>
              <a:gd name="T10" fmla="*/ 1 w 29"/>
              <a:gd name="T11" fmla="*/ 25 h 45"/>
              <a:gd name="T12" fmla="*/ 4 w 29"/>
              <a:gd name="T13" fmla="*/ 27 h 45"/>
              <a:gd name="T14" fmla="*/ 4 w 29"/>
              <a:gd name="T15" fmla="*/ 27 h 45"/>
              <a:gd name="T16" fmla="*/ 5 w 29"/>
              <a:gd name="T17" fmla="*/ 27 h 45"/>
              <a:gd name="T18" fmla="*/ 26 w 29"/>
              <a:gd name="T19" fmla="*/ 36 h 45"/>
              <a:gd name="T20" fmla="*/ 27 w 29"/>
              <a:gd name="T21" fmla="*/ 39 h 45"/>
              <a:gd name="T22" fmla="*/ 29 w 29"/>
              <a:gd name="T23" fmla="*/ 45 h 45"/>
              <a:gd name="T24" fmla="*/ 29 w 29"/>
              <a:gd name="T25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" h="45">
                <a:moveTo>
                  <a:pt x="29" y="0"/>
                </a:moveTo>
                <a:cubicBezTo>
                  <a:pt x="27" y="1"/>
                  <a:pt x="25" y="1"/>
                  <a:pt x="22" y="2"/>
                </a:cubicBezTo>
                <a:cubicBezTo>
                  <a:pt x="18" y="2"/>
                  <a:pt x="15" y="4"/>
                  <a:pt x="18" y="7"/>
                </a:cubicBezTo>
                <a:cubicBezTo>
                  <a:pt x="20" y="9"/>
                  <a:pt x="19" y="11"/>
                  <a:pt x="17" y="13"/>
                </a:cubicBezTo>
                <a:cubicBezTo>
                  <a:pt x="13" y="17"/>
                  <a:pt x="9" y="20"/>
                  <a:pt x="3" y="23"/>
                </a:cubicBezTo>
                <a:cubicBezTo>
                  <a:pt x="1" y="23"/>
                  <a:pt x="0" y="24"/>
                  <a:pt x="1" y="25"/>
                </a:cubicBezTo>
                <a:cubicBezTo>
                  <a:pt x="1" y="26"/>
                  <a:pt x="2" y="27"/>
                  <a:pt x="4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5" y="27"/>
                  <a:pt x="5" y="27"/>
                </a:cubicBezTo>
                <a:cubicBezTo>
                  <a:pt x="15" y="27"/>
                  <a:pt x="19" y="32"/>
                  <a:pt x="26" y="36"/>
                </a:cubicBezTo>
                <a:cubicBezTo>
                  <a:pt x="27" y="37"/>
                  <a:pt x="29" y="38"/>
                  <a:pt x="27" y="39"/>
                </a:cubicBezTo>
                <a:cubicBezTo>
                  <a:pt x="25" y="42"/>
                  <a:pt x="26" y="43"/>
                  <a:pt x="29" y="45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9" name="Freeform 145"/>
          <p:cNvSpPr>
            <a:spLocks/>
          </p:cNvSpPr>
          <p:nvPr/>
        </p:nvSpPr>
        <p:spPr bwMode="auto">
          <a:xfrm>
            <a:off x="4854575" y="1654175"/>
            <a:ext cx="168275" cy="141288"/>
          </a:xfrm>
          <a:custGeom>
            <a:avLst/>
            <a:gdLst>
              <a:gd name="T0" fmla="*/ 7 w 12"/>
              <a:gd name="T1" fmla="*/ 0 h 10"/>
              <a:gd name="T2" fmla="*/ 1 w 12"/>
              <a:gd name="T3" fmla="*/ 5 h 10"/>
              <a:gd name="T4" fmla="*/ 5 w 12"/>
              <a:gd name="T5" fmla="*/ 10 h 10"/>
              <a:gd name="T6" fmla="*/ 5 w 12"/>
              <a:gd name="T7" fmla="*/ 10 h 10"/>
              <a:gd name="T8" fmla="*/ 12 w 12"/>
              <a:gd name="T9" fmla="*/ 6 h 10"/>
              <a:gd name="T10" fmla="*/ 7 w 12"/>
              <a:gd name="T11" fmla="*/ 0 h 10"/>
              <a:gd name="T12" fmla="*/ 7 w 12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0">
                <a:moveTo>
                  <a:pt x="7" y="0"/>
                </a:moveTo>
                <a:cubicBezTo>
                  <a:pt x="3" y="0"/>
                  <a:pt x="2" y="3"/>
                  <a:pt x="1" y="5"/>
                </a:cubicBezTo>
                <a:cubicBezTo>
                  <a:pt x="0" y="8"/>
                  <a:pt x="2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10" y="10"/>
                  <a:pt x="12" y="8"/>
                  <a:pt x="12" y="6"/>
                </a:cubicBezTo>
                <a:cubicBezTo>
                  <a:pt x="11" y="4"/>
                  <a:pt x="12" y="0"/>
                  <a:pt x="7" y="0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D6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0" name="Freeform 146"/>
          <p:cNvSpPr>
            <a:spLocks/>
          </p:cNvSpPr>
          <p:nvPr/>
        </p:nvSpPr>
        <p:spPr bwMode="auto">
          <a:xfrm>
            <a:off x="1905000" y="3716338"/>
            <a:ext cx="169863" cy="127000"/>
          </a:xfrm>
          <a:custGeom>
            <a:avLst/>
            <a:gdLst>
              <a:gd name="T0" fmla="*/ 8 w 12"/>
              <a:gd name="T1" fmla="*/ 0 h 9"/>
              <a:gd name="T2" fmla="*/ 5 w 12"/>
              <a:gd name="T3" fmla="*/ 1 h 9"/>
              <a:gd name="T4" fmla="*/ 0 w 12"/>
              <a:gd name="T5" fmla="*/ 8 h 9"/>
              <a:gd name="T6" fmla="*/ 3 w 12"/>
              <a:gd name="T7" fmla="*/ 9 h 9"/>
              <a:gd name="T8" fmla="*/ 4 w 12"/>
              <a:gd name="T9" fmla="*/ 9 h 9"/>
              <a:gd name="T10" fmla="*/ 12 w 12"/>
              <a:gd name="T11" fmla="*/ 3 h 9"/>
              <a:gd name="T12" fmla="*/ 10 w 12"/>
              <a:gd name="T13" fmla="*/ 1 h 9"/>
              <a:gd name="T14" fmla="*/ 8 w 12"/>
              <a:gd name="T1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9">
                <a:moveTo>
                  <a:pt x="8" y="0"/>
                </a:moveTo>
                <a:cubicBezTo>
                  <a:pt x="7" y="0"/>
                  <a:pt x="6" y="1"/>
                  <a:pt x="5" y="1"/>
                </a:cubicBezTo>
                <a:cubicBezTo>
                  <a:pt x="2" y="3"/>
                  <a:pt x="0" y="5"/>
                  <a:pt x="0" y="8"/>
                </a:cubicBezTo>
                <a:cubicBezTo>
                  <a:pt x="0" y="9"/>
                  <a:pt x="1" y="9"/>
                  <a:pt x="3" y="9"/>
                </a:cubicBezTo>
                <a:cubicBezTo>
                  <a:pt x="3" y="9"/>
                  <a:pt x="4" y="9"/>
                  <a:pt x="4" y="9"/>
                </a:cubicBezTo>
                <a:cubicBezTo>
                  <a:pt x="8" y="9"/>
                  <a:pt x="12" y="5"/>
                  <a:pt x="12" y="3"/>
                </a:cubicBezTo>
                <a:cubicBezTo>
                  <a:pt x="12" y="2"/>
                  <a:pt x="11" y="1"/>
                  <a:pt x="10" y="1"/>
                </a:cubicBezTo>
                <a:cubicBezTo>
                  <a:pt x="9" y="1"/>
                  <a:pt x="9" y="0"/>
                  <a:pt x="8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4" name="Freeform 150"/>
          <p:cNvSpPr>
            <a:spLocks/>
          </p:cNvSpPr>
          <p:nvPr/>
        </p:nvSpPr>
        <p:spPr bwMode="auto">
          <a:xfrm>
            <a:off x="10442575" y="2967038"/>
            <a:ext cx="141288" cy="85725"/>
          </a:xfrm>
          <a:custGeom>
            <a:avLst/>
            <a:gdLst>
              <a:gd name="T0" fmla="*/ 7 w 10"/>
              <a:gd name="T1" fmla="*/ 0 h 6"/>
              <a:gd name="T2" fmla="*/ 1 w 10"/>
              <a:gd name="T3" fmla="*/ 2 h 6"/>
              <a:gd name="T4" fmla="*/ 5 w 10"/>
              <a:gd name="T5" fmla="*/ 6 h 6"/>
              <a:gd name="T6" fmla="*/ 5 w 10"/>
              <a:gd name="T7" fmla="*/ 6 h 6"/>
              <a:gd name="T8" fmla="*/ 9 w 10"/>
              <a:gd name="T9" fmla="*/ 2 h 6"/>
              <a:gd name="T10" fmla="*/ 7 w 10"/>
              <a:gd name="T1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6">
                <a:moveTo>
                  <a:pt x="7" y="0"/>
                </a:moveTo>
                <a:cubicBezTo>
                  <a:pt x="4" y="0"/>
                  <a:pt x="1" y="0"/>
                  <a:pt x="1" y="2"/>
                </a:cubicBezTo>
                <a:cubicBezTo>
                  <a:pt x="0" y="4"/>
                  <a:pt x="2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9" y="6"/>
                  <a:pt x="8" y="4"/>
                  <a:pt x="9" y="2"/>
                </a:cubicBezTo>
                <a:cubicBezTo>
                  <a:pt x="10" y="1"/>
                  <a:pt x="10" y="0"/>
                  <a:pt x="7" y="0"/>
                </a:cubicBezTo>
              </a:path>
            </a:pathLst>
          </a:custGeom>
          <a:solidFill>
            <a:srgbClr val="7EA7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8" name="Freeform 154"/>
          <p:cNvSpPr>
            <a:spLocks/>
          </p:cNvSpPr>
          <p:nvPr/>
        </p:nvSpPr>
        <p:spPr bwMode="auto">
          <a:xfrm>
            <a:off x="6067425" y="1822450"/>
            <a:ext cx="71438" cy="28575"/>
          </a:xfrm>
          <a:custGeom>
            <a:avLst/>
            <a:gdLst>
              <a:gd name="T0" fmla="*/ 2 w 5"/>
              <a:gd name="T1" fmla="*/ 0 h 2"/>
              <a:gd name="T2" fmla="*/ 2 w 5"/>
              <a:gd name="T3" fmla="*/ 0 h 2"/>
              <a:gd name="T4" fmla="*/ 0 w 5"/>
              <a:gd name="T5" fmla="*/ 1 h 2"/>
              <a:gd name="T6" fmla="*/ 2 w 5"/>
              <a:gd name="T7" fmla="*/ 2 h 2"/>
              <a:gd name="T8" fmla="*/ 3 w 5"/>
              <a:gd name="T9" fmla="*/ 2 h 2"/>
              <a:gd name="T10" fmla="*/ 5 w 5"/>
              <a:gd name="T11" fmla="*/ 1 h 2"/>
              <a:gd name="T12" fmla="*/ 2 w 5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ubicBezTo>
                  <a:pt x="2" y="2"/>
                  <a:pt x="3" y="2"/>
                  <a:pt x="3" y="2"/>
                </a:cubicBezTo>
                <a:cubicBezTo>
                  <a:pt x="4" y="2"/>
                  <a:pt x="5" y="1"/>
                  <a:pt x="5" y="1"/>
                </a:cubicBezTo>
                <a:cubicBezTo>
                  <a:pt x="4" y="0"/>
                  <a:pt x="3" y="0"/>
                  <a:pt x="2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3" name="Freeform 169"/>
          <p:cNvSpPr>
            <a:spLocks/>
          </p:cNvSpPr>
          <p:nvPr/>
        </p:nvSpPr>
        <p:spPr bwMode="auto">
          <a:xfrm>
            <a:off x="704850" y="3687763"/>
            <a:ext cx="141288" cy="57150"/>
          </a:xfrm>
          <a:custGeom>
            <a:avLst/>
            <a:gdLst>
              <a:gd name="T0" fmla="*/ 6 w 10"/>
              <a:gd name="T1" fmla="*/ 0 h 4"/>
              <a:gd name="T2" fmla="*/ 3 w 10"/>
              <a:gd name="T3" fmla="*/ 1 h 4"/>
              <a:gd name="T4" fmla="*/ 0 w 10"/>
              <a:gd name="T5" fmla="*/ 2 h 4"/>
              <a:gd name="T6" fmla="*/ 5 w 10"/>
              <a:gd name="T7" fmla="*/ 4 h 4"/>
              <a:gd name="T8" fmla="*/ 7 w 10"/>
              <a:gd name="T9" fmla="*/ 4 h 4"/>
              <a:gd name="T10" fmla="*/ 10 w 10"/>
              <a:gd name="T11" fmla="*/ 2 h 4"/>
              <a:gd name="T12" fmla="*/ 6 w 10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4">
                <a:moveTo>
                  <a:pt x="6" y="0"/>
                </a:moveTo>
                <a:cubicBezTo>
                  <a:pt x="5" y="0"/>
                  <a:pt x="4" y="0"/>
                  <a:pt x="3" y="1"/>
                </a:cubicBezTo>
                <a:cubicBezTo>
                  <a:pt x="2" y="1"/>
                  <a:pt x="0" y="1"/>
                  <a:pt x="0" y="2"/>
                </a:cubicBezTo>
                <a:cubicBezTo>
                  <a:pt x="1" y="4"/>
                  <a:pt x="3" y="4"/>
                  <a:pt x="5" y="4"/>
                </a:cubicBezTo>
                <a:cubicBezTo>
                  <a:pt x="5" y="4"/>
                  <a:pt x="6" y="4"/>
                  <a:pt x="7" y="4"/>
                </a:cubicBezTo>
                <a:cubicBezTo>
                  <a:pt x="9" y="4"/>
                  <a:pt x="10" y="3"/>
                  <a:pt x="10" y="2"/>
                </a:cubicBezTo>
                <a:cubicBezTo>
                  <a:pt x="9" y="1"/>
                  <a:pt x="8" y="0"/>
                  <a:pt x="6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4" name="Freeform 170"/>
          <p:cNvSpPr>
            <a:spLocks noEditPoints="1"/>
          </p:cNvSpPr>
          <p:nvPr/>
        </p:nvSpPr>
        <p:spPr bwMode="auto">
          <a:xfrm>
            <a:off x="11245850" y="3363913"/>
            <a:ext cx="762000" cy="98425"/>
          </a:xfrm>
          <a:custGeom>
            <a:avLst/>
            <a:gdLst>
              <a:gd name="T0" fmla="*/ 48 w 54"/>
              <a:gd name="T1" fmla="*/ 1 h 7"/>
              <a:gd name="T2" fmla="*/ 42 w 54"/>
              <a:gd name="T3" fmla="*/ 5 h 7"/>
              <a:gd name="T4" fmla="*/ 42 w 54"/>
              <a:gd name="T5" fmla="*/ 5 h 7"/>
              <a:gd name="T6" fmla="*/ 54 w 54"/>
              <a:gd name="T7" fmla="*/ 3 h 7"/>
              <a:gd name="T8" fmla="*/ 48 w 54"/>
              <a:gd name="T9" fmla="*/ 1 h 7"/>
              <a:gd name="T10" fmla="*/ 0 w 54"/>
              <a:gd name="T11" fmla="*/ 0 h 7"/>
              <a:gd name="T12" fmla="*/ 20 w 54"/>
              <a:gd name="T13" fmla="*/ 7 h 7"/>
              <a:gd name="T14" fmla="*/ 22 w 54"/>
              <a:gd name="T15" fmla="*/ 7 h 7"/>
              <a:gd name="T16" fmla="*/ 27 w 54"/>
              <a:gd name="T17" fmla="*/ 7 h 7"/>
              <a:gd name="T18" fmla="*/ 2 w 54"/>
              <a:gd name="T19" fmla="*/ 1 h 7"/>
              <a:gd name="T20" fmla="*/ 0 w 54"/>
              <a:gd name="T21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" h="7">
                <a:moveTo>
                  <a:pt x="48" y="1"/>
                </a:moveTo>
                <a:cubicBezTo>
                  <a:pt x="46" y="1"/>
                  <a:pt x="44" y="2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54" y="3"/>
                  <a:pt x="54" y="3"/>
                  <a:pt x="54" y="3"/>
                </a:cubicBezTo>
                <a:cubicBezTo>
                  <a:pt x="51" y="2"/>
                  <a:pt x="49" y="1"/>
                  <a:pt x="48" y="1"/>
                </a:cubicBezTo>
                <a:moveTo>
                  <a:pt x="0" y="0"/>
                </a:moveTo>
                <a:cubicBezTo>
                  <a:pt x="7" y="2"/>
                  <a:pt x="15" y="3"/>
                  <a:pt x="20" y="7"/>
                </a:cubicBezTo>
                <a:cubicBezTo>
                  <a:pt x="21" y="7"/>
                  <a:pt x="21" y="7"/>
                  <a:pt x="22" y="7"/>
                </a:cubicBezTo>
                <a:cubicBezTo>
                  <a:pt x="24" y="7"/>
                  <a:pt x="25" y="7"/>
                  <a:pt x="27" y="7"/>
                </a:cubicBezTo>
                <a:cubicBezTo>
                  <a:pt x="18" y="5"/>
                  <a:pt x="11" y="2"/>
                  <a:pt x="2" y="1"/>
                </a:cubicBezTo>
                <a:cubicBezTo>
                  <a:pt x="1" y="1"/>
                  <a:pt x="1" y="1"/>
                  <a:pt x="0" y="0"/>
                </a:cubicBezTo>
              </a:path>
            </a:pathLst>
          </a:custGeom>
          <a:solidFill>
            <a:srgbClr val="D7C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5" name="Freeform 171"/>
          <p:cNvSpPr>
            <a:spLocks/>
          </p:cNvSpPr>
          <p:nvPr/>
        </p:nvSpPr>
        <p:spPr bwMode="auto">
          <a:xfrm>
            <a:off x="11796713" y="3405188"/>
            <a:ext cx="268288" cy="57150"/>
          </a:xfrm>
          <a:custGeom>
            <a:avLst/>
            <a:gdLst>
              <a:gd name="T0" fmla="*/ 15 w 19"/>
              <a:gd name="T1" fmla="*/ 0 h 4"/>
              <a:gd name="T2" fmla="*/ 3 w 19"/>
              <a:gd name="T3" fmla="*/ 2 h 4"/>
              <a:gd name="T4" fmla="*/ 0 w 19"/>
              <a:gd name="T5" fmla="*/ 4 h 4"/>
              <a:gd name="T6" fmla="*/ 7 w 19"/>
              <a:gd name="T7" fmla="*/ 3 h 4"/>
              <a:gd name="T8" fmla="*/ 13 w 19"/>
              <a:gd name="T9" fmla="*/ 2 h 4"/>
              <a:gd name="T10" fmla="*/ 19 w 19"/>
              <a:gd name="T11" fmla="*/ 3 h 4"/>
              <a:gd name="T12" fmla="*/ 15 w 19"/>
              <a:gd name="T13" fmla="*/ 0 h 4"/>
              <a:gd name="T14" fmla="*/ 15 w 19"/>
              <a:gd name="T15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4">
                <a:moveTo>
                  <a:pt x="15" y="0"/>
                </a:moveTo>
                <a:cubicBezTo>
                  <a:pt x="3" y="2"/>
                  <a:pt x="3" y="2"/>
                  <a:pt x="3" y="2"/>
                </a:cubicBezTo>
                <a:cubicBezTo>
                  <a:pt x="2" y="3"/>
                  <a:pt x="1" y="4"/>
                  <a:pt x="0" y="4"/>
                </a:cubicBezTo>
                <a:cubicBezTo>
                  <a:pt x="3" y="4"/>
                  <a:pt x="5" y="3"/>
                  <a:pt x="7" y="3"/>
                </a:cubicBezTo>
                <a:cubicBezTo>
                  <a:pt x="9" y="2"/>
                  <a:pt x="11" y="2"/>
                  <a:pt x="13" y="2"/>
                </a:cubicBezTo>
                <a:cubicBezTo>
                  <a:pt x="15" y="2"/>
                  <a:pt x="17" y="2"/>
                  <a:pt x="19" y="3"/>
                </a:cubicBezTo>
                <a:cubicBezTo>
                  <a:pt x="18" y="2"/>
                  <a:pt x="17" y="1"/>
                  <a:pt x="15" y="0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6" name="Freeform 172"/>
          <p:cNvSpPr>
            <a:spLocks/>
          </p:cNvSpPr>
          <p:nvPr/>
        </p:nvSpPr>
        <p:spPr bwMode="auto">
          <a:xfrm>
            <a:off x="11133138" y="3321050"/>
            <a:ext cx="960438" cy="141288"/>
          </a:xfrm>
          <a:custGeom>
            <a:avLst/>
            <a:gdLst>
              <a:gd name="T0" fmla="*/ 52 w 68"/>
              <a:gd name="T1" fmla="*/ 0 h 10"/>
              <a:gd name="T2" fmla="*/ 40 w 68"/>
              <a:gd name="T3" fmla="*/ 3 h 10"/>
              <a:gd name="T4" fmla="*/ 45 w 68"/>
              <a:gd name="T5" fmla="*/ 8 h 10"/>
              <a:gd name="T6" fmla="*/ 45 w 68"/>
              <a:gd name="T7" fmla="*/ 8 h 10"/>
              <a:gd name="T8" fmla="*/ 41 w 68"/>
              <a:gd name="T9" fmla="*/ 9 h 10"/>
              <a:gd name="T10" fmla="*/ 35 w 68"/>
              <a:gd name="T11" fmla="*/ 7 h 10"/>
              <a:gd name="T12" fmla="*/ 0 w 68"/>
              <a:gd name="T13" fmla="*/ 0 h 10"/>
              <a:gd name="T14" fmla="*/ 0 w 68"/>
              <a:gd name="T15" fmla="*/ 0 h 10"/>
              <a:gd name="T16" fmla="*/ 0 w 68"/>
              <a:gd name="T17" fmla="*/ 0 h 10"/>
              <a:gd name="T18" fmla="*/ 8 w 68"/>
              <a:gd name="T19" fmla="*/ 3 h 10"/>
              <a:gd name="T20" fmla="*/ 10 w 68"/>
              <a:gd name="T21" fmla="*/ 4 h 10"/>
              <a:gd name="T22" fmla="*/ 35 w 68"/>
              <a:gd name="T23" fmla="*/ 10 h 10"/>
              <a:gd name="T24" fmla="*/ 36 w 68"/>
              <a:gd name="T25" fmla="*/ 10 h 10"/>
              <a:gd name="T26" fmla="*/ 50 w 68"/>
              <a:gd name="T27" fmla="*/ 8 h 10"/>
              <a:gd name="T28" fmla="*/ 50 w 68"/>
              <a:gd name="T29" fmla="*/ 8 h 10"/>
              <a:gd name="T30" fmla="*/ 56 w 68"/>
              <a:gd name="T31" fmla="*/ 4 h 10"/>
              <a:gd name="T32" fmla="*/ 62 w 68"/>
              <a:gd name="T33" fmla="*/ 6 h 10"/>
              <a:gd name="T34" fmla="*/ 68 w 68"/>
              <a:gd name="T35" fmla="*/ 6 h 10"/>
              <a:gd name="T36" fmla="*/ 68 w 68"/>
              <a:gd name="T37" fmla="*/ 5 h 10"/>
              <a:gd name="T38" fmla="*/ 53 w 68"/>
              <a:gd name="T39" fmla="*/ 0 h 10"/>
              <a:gd name="T40" fmla="*/ 52 w 68"/>
              <a:gd name="T4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8" h="10">
                <a:moveTo>
                  <a:pt x="52" y="0"/>
                </a:moveTo>
                <a:cubicBezTo>
                  <a:pt x="49" y="0"/>
                  <a:pt x="41" y="2"/>
                  <a:pt x="40" y="3"/>
                </a:cubicBezTo>
                <a:cubicBezTo>
                  <a:pt x="39" y="6"/>
                  <a:pt x="44" y="6"/>
                  <a:pt x="45" y="8"/>
                </a:cubicBezTo>
                <a:cubicBezTo>
                  <a:pt x="45" y="8"/>
                  <a:pt x="45" y="8"/>
                  <a:pt x="45" y="8"/>
                </a:cubicBezTo>
                <a:cubicBezTo>
                  <a:pt x="44" y="9"/>
                  <a:pt x="42" y="9"/>
                  <a:pt x="41" y="9"/>
                </a:cubicBezTo>
                <a:cubicBezTo>
                  <a:pt x="39" y="9"/>
                  <a:pt x="36" y="8"/>
                  <a:pt x="35" y="7"/>
                </a:cubicBezTo>
                <a:cubicBezTo>
                  <a:pt x="26" y="1"/>
                  <a:pt x="12" y="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" y="2"/>
                  <a:pt x="5" y="3"/>
                  <a:pt x="8" y="3"/>
                </a:cubicBezTo>
                <a:cubicBezTo>
                  <a:pt x="9" y="4"/>
                  <a:pt x="9" y="4"/>
                  <a:pt x="10" y="4"/>
                </a:cubicBezTo>
                <a:cubicBezTo>
                  <a:pt x="19" y="5"/>
                  <a:pt x="26" y="8"/>
                  <a:pt x="35" y="10"/>
                </a:cubicBezTo>
                <a:cubicBezTo>
                  <a:pt x="35" y="10"/>
                  <a:pt x="36" y="10"/>
                  <a:pt x="36" y="10"/>
                </a:cubicBezTo>
                <a:cubicBezTo>
                  <a:pt x="50" y="8"/>
                  <a:pt x="50" y="8"/>
                  <a:pt x="50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52" y="5"/>
                  <a:pt x="54" y="4"/>
                  <a:pt x="56" y="4"/>
                </a:cubicBezTo>
                <a:cubicBezTo>
                  <a:pt x="57" y="4"/>
                  <a:pt x="59" y="5"/>
                  <a:pt x="62" y="6"/>
                </a:cubicBezTo>
                <a:cubicBezTo>
                  <a:pt x="68" y="6"/>
                  <a:pt x="68" y="6"/>
                  <a:pt x="68" y="6"/>
                </a:cubicBezTo>
                <a:cubicBezTo>
                  <a:pt x="68" y="5"/>
                  <a:pt x="68" y="5"/>
                  <a:pt x="68" y="5"/>
                </a:cubicBezTo>
                <a:cubicBezTo>
                  <a:pt x="65" y="1"/>
                  <a:pt x="58" y="1"/>
                  <a:pt x="53" y="0"/>
                </a:cubicBezTo>
                <a:cubicBezTo>
                  <a:pt x="53" y="0"/>
                  <a:pt x="52" y="0"/>
                  <a:pt x="52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7" name="Freeform 173"/>
          <p:cNvSpPr>
            <a:spLocks noEditPoints="1"/>
          </p:cNvSpPr>
          <p:nvPr/>
        </p:nvSpPr>
        <p:spPr bwMode="auto">
          <a:xfrm>
            <a:off x="11641138" y="3405188"/>
            <a:ext cx="550863" cy="85725"/>
          </a:xfrm>
          <a:custGeom>
            <a:avLst/>
            <a:gdLst>
              <a:gd name="T0" fmla="*/ 14 w 39"/>
              <a:gd name="T1" fmla="*/ 2 h 6"/>
              <a:gd name="T2" fmla="*/ 0 w 39"/>
              <a:gd name="T3" fmla="*/ 4 h 6"/>
              <a:gd name="T4" fmla="*/ 6 w 39"/>
              <a:gd name="T5" fmla="*/ 4 h 6"/>
              <a:gd name="T6" fmla="*/ 11 w 39"/>
              <a:gd name="T7" fmla="*/ 4 h 6"/>
              <a:gd name="T8" fmla="*/ 14 w 39"/>
              <a:gd name="T9" fmla="*/ 2 h 6"/>
              <a:gd name="T10" fmla="*/ 32 w 39"/>
              <a:gd name="T11" fmla="*/ 0 h 6"/>
              <a:gd name="T12" fmla="*/ 26 w 39"/>
              <a:gd name="T13" fmla="*/ 0 h 6"/>
              <a:gd name="T14" fmla="*/ 26 w 39"/>
              <a:gd name="T15" fmla="*/ 0 h 6"/>
              <a:gd name="T16" fmla="*/ 30 w 39"/>
              <a:gd name="T17" fmla="*/ 3 h 6"/>
              <a:gd name="T18" fmla="*/ 33 w 39"/>
              <a:gd name="T19" fmla="*/ 4 h 6"/>
              <a:gd name="T20" fmla="*/ 39 w 39"/>
              <a:gd name="T21" fmla="*/ 6 h 6"/>
              <a:gd name="T22" fmla="*/ 39 w 39"/>
              <a:gd name="T23" fmla="*/ 4 h 6"/>
              <a:gd name="T24" fmla="*/ 32 w 39"/>
              <a:gd name="T2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6">
                <a:moveTo>
                  <a:pt x="14" y="2"/>
                </a:moveTo>
                <a:cubicBezTo>
                  <a:pt x="0" y="4"/>
                  <a:pt x="0" y="4"/>
                  <a:pt x="0" y="4"/>
                </a:cubicBezTo>
                <a:cubicBezTo>
                  <a:pt x="2" y="4"/>
                  <a:pt x="4" y="4"/>
                  <a:pt x="6" y="4"/>
                </a:cubicBezTo>
                <a:cubicBezTo>
                  <a:pt x="8" y="4"/>
                  <a:pt x="10" y="4"/>
                  <a:pt x="11" y="4"/>
                </a:cubicBezTo>
                <a:cubicBezTo>
                  <a:pt x="12" y="4"/>
                  <a:pt x="13" y="3"/>
                  <a:pt x="14" y="2"/>
                </a:cubicBezTo>
                <a:moveTo>
                  <a:pt x="32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1"/>
                  <a:pt x="29" y="2"/>
                  <a:pt x="30" y="3"/>
                </a:cubicBezTo>
                <a:cubicBezTo>
                  <a:pt x="31" y="3"/>
                  <a:pt x="32" y="3"/>
                  <a:pt x="33" y="4"/>
                </a:cubicBezTo>
                <a:cubicBezTo>
                  <a:pt x="35" y="5"/>
                  <a:pt x="37" y="6"/>
                  <a:pt x="39" y="6"/>
                </a:cubicBezTo>
                <a:cubicBezTo>
                  <a:pt x="39" y="4"/>
                  <a:pt x="39" y="4"/>
                  <a:pt x="39" y="4"/>
                </a:cubicBezTo>
                <a:cubicBezTo>
                  <a:pt x="36" y="3"/>
                  <a:pt x="34" y="2"/>
                  <a:pt x="32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8" name="Freeform 174"/>
          <p:cNvSpPr>
            <a:spLocks/>
          </p:cNvSpPr>
          <p:nvPr/>
        </p:nvSpPr>
        <p:spPr bwMode="auto">
          <a:xfrm>
            <a:off x="11147425" y="3349625"/>
            <a:ext cx="479425" cy="141288"/>
          </a:xfrm>
          <a:custGeom>
            <a:avLst/>
            <a:gdLst>
              <a:gd name="T0" fmla="*/ 0 w 34"/>
              <a:gd name="T1" fmla="*/ 0 h 10"/>
              <a:gd name="T2" fmla="*/ 5 w 34"/>
              <a:gd name="T3" fmla="*/ 4 h 10"/>
              <a:gd name="T4" fmla="*/ 23 w 34"/>
              <a:gd name="T5" fmla="*/ 10 h 10"/>
              <a:gd name="T6" fmla="*/ 34 w 34"/>
              <a:gd name="T7" fmla="*/ 8 h 10"/>
              <a:gd name="T8" fmla="*/ 34 w 34"/>
              <a:gd name="T9" fmla="*/ 8 h 10"/>
              <a:gd name="T10" fmla="*/ 29 w 34"/>
              <a:gd name="T11" fmla="*/ 8 h 10"/>
              <a:gd name="T12" fmla="*/ 27 w 34"/>
              <a:gd name="T13" fmla="*/ 8 h 10"/>
              <a:gd name="T14" fmla="*/ 7 w 34"/>
              <a:gd name="T15" fmla="*/ 1 h 10"/>
              <a:gd name="T16" fmla="*/ 0 w 34"/>
              <a:gd name="T1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10">
                <a:moveTo>
                  <a:pt x="0" y="0"/>
                </a:moveTo>
                <a:cubicBezTo>
                  <a:pt x="0" y="2"/>
                  <a:pt x="2" y="3"/>
                  <a:pt x="5" y="4"/>
                </a:cubicBezTo>
                <a:cubicBezTo>
                  <a:pt x="11" y="6"/>
                  <a:pt x="19" y="6"/>
                  <a:pt x="23" y="10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2" y="8"/>
                  <a:pt x="31" y="8"/>
                  <a:pt x="29" y="8"/>
                </a:cubicBezTo>
                <a:cubicBezTo>
                  <a:pt x="28" y="8"/>
                  <a:pt x="28" y="8"/>
                  <a:pt x="27" y="8"/>
                </a:cubicBezTo>
                <a:cubicBezTo>
                  <a:pt x="22" y="4"/>
                  <a:pt x="14" y="3"/>
                  <a:pt x="7" y="1"/>
                </a:cubicBezTo>
                <a:cubicBezTo>
                  <a:pt x="5" y="1"/>
                  <a:pt x="2" y="1"/>
                  <a:pt x="0" y="0"/>
                </a:cubicBezTo>
              </a:path>
            </a:pathLst>
          </a:custGeom>
          <a:solidFill>
            <a:srgbClr val="D8C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9" name="Freeform 175"/>
          <p:cNvSpPr>
            <a:spLocks/>
          </p:cNvSpPr>
          <p:nvPr/>
        </p:nvSpPr>
        <p:spPr bwMode="auto">
          <a:xfrm>
            <a:off x="11472863" y="3433763"/>
            <a:ext cx="719138" cy="71438"/>
          </a:xfrm>
          <a:custGeom>
            <a:avLst/>
            <a:gdLst>
              <a:gd name="T0" fmla="*/ 36 w 51"/>
              <a:gd name="T1" fmla="*/ 0 h 5"/>
              <a:gd name="T2" fmla="*/ 30 w 51"/>
              <a:gd name="T3" fmla="*/ 1 h 5"/>
              <a:gd name="T4" fmla="*/ 23 w 51"/>
              <a:gd name="T5" fmla="*/ 2 h 5"/>
              <a:gd name="T6" fmla="*/ 18 w 51"/>
              <a:gd name="T7" fmla="*/ 3 h 5"/>
              <a:gd name="T8" fmla="*/ 13 w 51"/>
              <a:gd name="T9" fmla="*/ 3 h 5"/>
              <a:gd name="T10" fmla="*/ 11 w 51"/>
              <a:gd name="T11" fmla="*/ 2 h 5"/>
              <a:gd name="T12" fmla="*/ 0 w 51"/>
              <a:gd name="T13" fmla="*/ 4 h 5"/>
              <a:gd name="T14" fmla="*/ 1 w 51"/>
              <a:gd name="T15" fmla="*/ 5 h 5"/>
              <a:gd name="T16" fmla="*/ 1 w 51"/>
              <a:gd name="T17" fmla="*/ 5 h 5"/>
              <a:gd name="T18" fmla="*/ 1 w 51"/>
              <a:gd name="T19" fmla="*/ 5 h 5"/>
              <a:gd name="T20" fmla="*/ 6 w 51"/>
              <a:gd name="T21" fmla="*/ 5 h 5"/>
              <a:gd name="T22" fmla="*/ 6 w 51"/>
              <a:gd name="T23" fmla="*/ 5 h 5"/>
              <a:gd name="T24" fmla="*/ 34 w 51"/>
              <a:gd name="T25" fmla="*/ 3 h 5"/>
              <a:gd name="T26" fmla="*/ 39 w 51"/>
              <a:gd name="T27" fmla="*/ 3 h 5"/>
              <a:gd name="T28" fmla="*/ 47 w 51"/>
              <a:gd name="T29" fmla="*/ 4 h 5"/>
              <a:gd name="T30" fmla="*/ 51 w 51"/>
              <a:gd name="T31" fmla="*/ 5 h 5"/>
              <a:gd name="T32" fmla="*/ 51 w 51"/>
              <a:gd name="T33" fmla="*/ 5 h 5"/>
              <a:gd name="T34" fmla="*/ 42 w 51"/>
              <a:gd name="T35" fmla="*/ 1 h 5"/>
              <a:gd name="T36" fmla="*/ 36 w 51"/>
              <a:gd name="T3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1" h="5">
                <a:moveTo>
                  <a:pt x="36" y="0"/>
                </a:moveTo>
                <a:cubicBezTo>
                  <a:pt x="34" y="0"/>
                  <a:pt x="32" y="0"/>
                  <a:pt x="30" y="1"/>
                </a:cubicBezTo>
                <a:cubicBezTo>
                  <a:pt x="28" y="1"/>
                  <a:pt x="26" y="2"/>
                  <a:pt x="23" y="2"/>
                </a:cubicBezTo>
                <a:cubicBezTo>
                  <a:pt x="22" y="3"/>
                  <a:pt x="20" y="3"/>
                  <a:pt x="18" y="3"/>
                </a:cubicBezTo>
                <a:cubicBezTo>
                  <a:pt x="17" y="3"/>
                  <a:pt x="15" y="3"/>
                  <a:pt x="13" y="3"/>
                </a:cubicBezTo>
                <a:cubicBezTo>
                  <a:pt x="13" y="3"/>
                  <a:pt x="12" y="2"/>
                  <a:pt x="11" y="2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3" y="5"/>
                  <a:pt x="4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15" y="5"/>
                  <a:pt x="24" y="4"/>
                  <a:pt x="34" y="3"/>
                </a:cubicBezTo>
                <a:cubicBezTo>
                  <a:pt x="36" y="3"/>
                  <a:pt x="37" y="3"/>
                  <a:pt x="39" y="3"/>
                </a:cubicBezTo>
                <a:cubicBezTo>
                  <a:pt x="42" y="3"/>
                  <a:pt x="44" y="3"/>
                  <a:pt x="47" y="4"/>
                </a:cubicBezTo>
                <a:cubicBezTo>
                  <a:pt x="48" y="5"/>
                  <a:pt x="50" y="5"/>
                  <a:pt x="51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48" y="4"/>
                  <a:pt x="45" y="2"/>
                  <a:pt x="42" y="1"/>
                </a:cubicBezTo>
                <a:cubicBezTo>
                  <a:pt x="40" y="0"/>
                  <a:pt x="38" y="0"/>
                  <a:pt x="36" y="0"/>
                </a:cubicBezTo>
              </a:path>
            </a:pathLst>
          </a:custGeom>
          <a:solidFill>
            <a:srgbClr val="D5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0" name="Freeform 176"/>
          <p:cNvSpPr>
            <a:spLocks/>
          </p:cNvSpPr>
          <p:nvPr/>
        </p:nvSpPr>
        <p:spPr bwMode="auto">
          <a:xfrm>
            <a:off x="11133138" y="3321050"/>
            <a:ext cx="112713" cy="42863"/>
          </a:xfrm>
          <a:custGeom>
            <a:avLst/>
            <a:gdLst>
              <a:gd name="T0" fmla="*/ 0 w 8"/>
              <a:gd name="T1" fmla="*/ 0 h 3"/>
              <a:gd name="T2" fmla="*/ 1 w 8"/>
              <a:gd name="T3" fmla="*/ 2 h 3"/>
              <a:gd name="T4" fmla="*/ 8 w 8"/>
              <a:gd name="T5" fmla="*/ 3 h 3"/>
              <a:gd name="T6" fmla="*/ 0 w 8"/>
              <a:gd name="T7" fmla="*/ 0 h 3"/>
              <a:gd name="T8" fmla="*/ 0 w 8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3">
                <a:moveTo>
                  <a:pt x="0" y="0"/>
                </a:moveTo>
                <a:cubicBezTo>
                  <a:pt x="0" y="1"/>
                  <a:pt x="0" y="2"/>
                  <a:pt x="1" y="2"/>
                </a:cubicBezTo>
                <a:cubicBezTo>
                  <a:pt x="3" y="3"/>
                  <a:pt x="6" y="3"/>
                  <a:pt x="8" y="3"/>
                </a:cubicBezTo>
                <a:cubicBezTo>
                  <a:pt x="5" y="3"/>
                  <a:pt x="3" y="2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EB3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1" name="Freeform 177"/>
          <p:cNvSpPr>
            <a:spLocks/>
          </p:cNvSpPr>
          <p:nvPr/>
        </p:nvSpPr>
        <p:spPr bwMode="auto">
          <a:xfrm>
            <a:off x="12065000" y="3448050"/>
            <a:ext cx="127000" cy="57150"/>
          </a:xfrm>
          <a:custGeom>
            <a:avLst/>
            <a:gdLst>
              <a:gd name="T0" fmla="*/ 0 w 9"/>
              <a:gd name="T1" fmla="*/ 0 h 4"/>
              <a:gd name="T2" fmla="*/ 9 w 9"/>
              <a:gd name="T3" fmla="*/ 4 h 4"/>
              <a:gd name="T4" fmla="*/ 9 w 9"/>
              <a:gd name="T5" fmla="*/ 3 h 4"/>
              <a:gd name="T6" fmla="*/ 3 w 9"/>
              <a:gd name="T7" fmla="*/ 1 h 4"/>
              <a:gd name="T8" fmla="*/ 0 w 9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4">
                <a:moveTo>
                  <a:pt x="0" y="0"/>
                </a:moveTo>
                <a:cubicBezTo>
                  <a:pt x="3" y="1"/>
                  <a:pt x="6" y="3"/>
                  <a:pt x="9" y="4"/>
                </a:cubicBezTo>
                <a:cubicBezTo>
                  <a:pt x="9" y="3"/>
                  <a:pt x="9" y="3"/>
                  <a:pt x="9" y="3"/>
                </a:cubicBezTo>
                <a:cubicBezTo>
                  <a:pt x="7" y="3"/>
                  <a:pt x="5" y="2"/>
                  <a:pt x="3" y="1"/>
                </a:cubicBezTo>
                <a:cubicBezTo>
                  <a:pt x="2" y="0"/>
                  <a:pt x="1" y="0"/>
                  <a:pt x="0" y="0"/>
                </a:cubicBezTo>
              </a:path>
            </a:pathLst>
          </a:custGeom>
          <a:solidFill>
            <a:srgbClr val="BB38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2" name="Freeform 178"/>
          <p:cNvSpPr>
            <a:spLocks/>
          </p:cNvSpPr>
          <p:nvPr/>
        </p:nvSpPr>
        <p:spPr bwMode="auto">
          <a:xfrm>
            <a:off x="11626850" y="3462338"/>
            <a:ext cx="142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</a:path>
            </a:pathLst>
          </a:custGeom>
          <a:solidFill>
            <a:srgbClr val="BEB3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3" name="Freeform 179"/>
          <p:cNvSpPr>
            <a:spLocks/>
          </p:cNvSpPr>
          <p:nvPr/>
        </p:nvSpPr>
        <p:spPr bwMode="auto">
          <a:xfrm>
            <a:off x="11626850" y="3462338"/>
            <a:ext cx="169863" cy="14288"/>
          </a:xfrm>
          <a:custGeom>
            <a:avLst/>
            <a:gdLst>
              <a:gd name="T0" fmla="*/ 12 w 12"/>
              <a:gd name="T1" fmla="*/ 0 h 1"/>
              <a:gd name="T2" fmla="*/ 7 w 12"/>
              <a:gd name="T3" fmla="*/ 0 h 1"/>
              <a:gd name="T4" fmla="*/ 1 w 12"/>
              <a:gd name="T5" fmla="*/ 0 h 1"/>
              <a:gd name="T6" fmla="*/ 0 w 12"/>
              <a:gd name="T7" fmla="*/ 0 h 1"/>
              <a:gd name="T8" fmla="*/ 2 w 12"/>
              <a:gd name="T9" fmla="*/ 1 h 1"/>
              <a:gd name="T10" fmla="*/ 7 w 12"/>
              <a:gd name="T11" fmla="*/ 1 h 1"/>
              <a:gd name="T12" fmla="*/ 12 w 1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">
                <a:moveTo>
                  <a:pt x="12" y="0"/>
                </a:moveTo>
                <a:cubicBezTo>
                  <a:pt x="11" y="0"/>
                  <a:pt x="9" y="0"/>
                  <a:pt x="7" y="0"/>
                </a:cubicBezTo>
                <a:cubicBezTo>
                  <a:pt x="5" y="0"/>
                  <a:pt x="3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1"/>
                  <a:pt x="2" y="1"/>
                </a:cubicBezTo>
                <a:cubicBezTo>
                  <a:pt x="4" y="1"/>
                  <a:pt x="6" y="1"/>
                  <a:pt x="7" y="1"/>
                </a:cubicBezTo>
                <a:cubicBezTo>
                  <a:pt x="9" y="1"/>
                  <a:pt x="11" y="1"/>
                  <a:pt x="12" y="0"/>
                </a:cubicBezTo>
              </a:path>
            </a:pathLst>
          </a:custGeom>
          <a:solidFill>
            <a:srgbClr val="BB38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4" name="Freeform 180"/>
          <p:cNvSpPr>
            <a:spLocks/>
          </p:cNvSpPr>
          <p:nvPr/>
        </p:nvSpPr>
        <p:spPr bwMode="auto">
          <a:xfrm>
            <a:off x="11895138" y="3024188"/>
            <a:ext cx="227013" cy="184150"/>
          </a:xfrm>
          <a:custGeom>
            <a:avLst/>
            <a:gdLst>
              <a:gd name="T0" fmla="*/ 10 w 16"/>
              <a:gd name="T1" fmla="*/ 0 h 13"/>
              <a:gd name="T2" fmla="*/ 1 w 16"/>
              <a:gd name="T3" fmla="*/ 5 h 13"/>
              <a:gd name="T4" fmla="*/ 8 w 16"/>
              <a:gd name="T5" fmla="*/ 13 h 13"/>
              <a:gd name="T6" fmla="*/ 8 w 16"/>
              <a:gd name="T7" fmla="*/ 13 h 13"/>
              <a:gd name="T8" fmla="*/ 15 w 16"/>
              <a:gd name="T9" fmla="*/ 5 h 13"/>
              <a:gd name="T10" fmla="*/ 11 w 16"/>
              <a:gd name="T11" fmla="*/ 0 h 13"/>
              <a:gd name="T12" fmla="*/ 10 w 16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13">
                <a:moveTo>
                  <a:pt x="10" y="0"/>
                </a:moveTo>
                <a:cubicBezTo>
                  <a:pt x="5" y="0"/>
                  <a:pt x="2" y="2"/>
                  <a:pt x="1" y="5"/>
                </a:cubicBezTo>
                <a:cubicBezTo>
                  <a:pt x="0" y="8"/>
                  <a:pt x="4" y="12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12" y="13"/>
                  <a:pt x="14" y="10"/>
                  <a:pt x="15" y="5"/>
                </a:cubicBezTo>
                <a:cubicBezTo>
                  <a:pt x="16" y="2"/>
                  <a:pt x="16" y="1"/>
                  <a:pt x="11" y="0"/>
                </a:cubicBezTo>
                <a:cubicBezTo>
                  <a:pt x="11" y="0"/>
                  <a:pt x="10" y="0"/>
                  <a:pt x="10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5" name="Freeform 181"/>
          <p:cNvSpPr>
            <a:spLocks/>
          </p:cNvSpPr>
          <p:nvPr/>
        </p:nvSpPr>
        <p:spPr bwMode="auto">
          <a:xfrm>
            <a:off x="10428288" y="0"/>
            <a:ext cx="733425" cy="155575"/>
          </a:xfrm>
          <a:custGeom>
            <a:avLst/>
            <a:gdLst>
              <a:gd name="T0" fmla="*/ 50 w 52"/>
              <a:gd name="T1" fmla="*/ 0 h 11"/>
              <a:gd name="T2" fmla="*/ 2 w 52"/>
              <a:gd name="T3" fmla="*/ 0 h 11"/>
              <a:gd name="T4" fmla="*/ 1 w 52"/>
              <a:gd name="T5" fmla="*/ 1 h 11"/>
              <a:gd name="T6" fmla="*/ 7 w 52"/>
              <a:gd name="T7" fmla="*/ 10 h 11"/>
              <a:gd name="T8" fmla="*/ 15 w 52"/>
              <a:gd name="T9" fmla="*/ 11 h 11"/>
              <a:gd name="T10" fmla="*/ 23 w 52"/>
              <a:gd name="T11" fmla="*/ 9 h 11"/>
              <a:gd name="T12" fmla="*/ 34 w 52"/>
              <a:gd name="T13" fmla="*/ 5 h 11"/>
              <a:gd name="T14" fmla="*/ 42 w 52"/>
              <a:gd name="T15" fmla="*/ 3 h 11"/>
              <a:gd name="T16" fmla="*/ 47 w 52"/>
              <a:gd name="T17" fmla="*/ 4 h 11"/>
              <a:gd name="T18" fmla="*/ 51 w 52"/>
              <a:gd name="T19" fmla="*/ 7 h 11"/>
              <a:gd name="T20" fmla="*/ 52 w 52"/>
              <a:gd name="T21" fmla="*/ 6 h 11"/>
              <a:gd name="T22" fmla="*/ 50 w 52"/>
              <a:gd name="T2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11">
                <a:moveTo>
                  <a:pt x="5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1"/>
                  <a:pt x="1" y="1"/>
                  <a:pt x="1" y="1"/>
                </a:cubicBezTo>
                <a:cubicBezTo>
                  <a:pt x="0" y="4"/>
                  <a:pt x="0" y="7"/>
                  <a:pt x="7" y="10"/>
                </a:cubicBezTo>
                <a:cubicBezTo>
                  <a:pt x="10" y="11"/>
                  <a:pt x="12" y="11"/>
                  <a:pt x="15" y="11"/>
                </a:cubicBezTo>
                <a:cubicBezTo>
                  <a:pt x="18" y="11"/>
                  <a:pt x="20" y="11"/>
                  <a:pt x="23" y="9"/>
                </a:cubicBezTo>
                <a:cubicBezTo>
                  <a:pt x="26" y="8"/>
                  <a:pt x="31" y="7"/>
                  <a:pt x="34" y="5"/>
                </a:cubicBezTo>
                <a:cubicBezTo>
                  <a:pt x="37" y="4"/>
                  <a:pt x="39" y="3"/>
                  <a:pt x="42" y="3"/>
                </a:cubicBezTo>
                <a:cubicBezTo>
                  <a:pt x="43" y="3"/>
                  <a:pt x="45" y="4"/>
                  <a:pt x="47" y="4"/>
                </a:cubicBezTo>
                <a:cubicBezTo>
                  <a:pt x="49" y="5"/>
                  <a:pt x="50" y="6"/>
                  <a:pt x="51" y="7"/>
                </a:cubicBezTo>
                <a:cubicBezTo>
                  <a:pt x="52" y="6"/>
                  <a:pt x="52" y="6"/>
                  <a:pt x="52" y="6"/>
                </a:cubicBezTo>
                <a:cubicBezTo>
                  <a:pt x="51" y="4"/>
                  <a:pt x="50" y="2"/>
                  <a:pt x="50" y="0"/>
                </a:cubicBezTo>
              </a:path>
            </a:pathLst>
          </a:custGeom>
          <a:solidFill>
            <a:srgbClr val="E4D9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6" name="Freeform 182"/>
          <p:cNvSpPr>
            <a:spLocks/>
          </p:cNvSpPr>
          <p:nvPr/>
        </p:nvSpPr>
        <p:spPr bwMode="auto">
          <a:xfrm>
            <a:off x="11133138" y="84138"/>
            <a:ext cx="169863" cy="141288"/>
          </a:xfrm>
          <a:custGeom>
            <a:avLst/>
            <a:gdLst>
              <a:gd name="T0" fmla="*/ 2 w 12"/>
              <a:gd name="T1" fmla="*/ 0 h 10"/>
              <a:gd name="T2" fmla="*/ 1 w 12"/>
              <a:gd name="T3" fmla="*/ 1 h 10"/>
              <a:gd name="T4" fmla="*/ 1 w 12"/>
              <a:gd name="T5" fmla="*/ 5 h 10"/>
              <a:gd name="T6" fmla="*/ 1 w 12"/>
              <a:gd name="T7" fmla="*/ 9 h 10"/>
              <a:gd name="T8" fmla="*/ 5 w 12"/>
              <a:gd name="T9" fmla="*/ 5 h 10"/>
              <a:gd name="T10" fmla="*/ 2 w 12"/>
              <a:gd name="T1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10">
                <a:moveTo>
                  <a:pt x="2" y="0"/>
                </a:moveTo>
                <a:cubicBezTo>
                  <a:pt x="1" y="1"/>
                  <a:pt x="1" y="1"/>
                  <a:pt x="1" y="1"/>
                </a:cubicBezTo>
                <a:cubicBezTo>
                  <a:pt x="2" y="2"/>
                  <a:pt x="2" y="4"/>
                  <a:pt x="1" y="5"/>
                </a:cubicBezTo>
                <a:cubicBezTo>
                  <a:pt x="1" y="7"/>
                  <a:pt x="0" y="7"/>
                  <a:pt x="1" y="9"/>
                </a:cubicBezTo>
                <a:cubicBezTo>
                  <a:pt x="4" y="8"/>
                  <a:pt x="12" y="10"/>
                  <a:pt x="5" y="5"/>
                </a:cubicBezTo>
                <a:cubicBezTo>
                  <a:pt x="4" y="4"/>
                  <a:pt x="3" y="2"/>
                  <a:pt x="2" y="0"/>
                </a:cubicBezTo>
              </a:path>
            </a:pathLst>
          </a:custGeom>
          <a:solidFill>
            <a:srgbClr val="E24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7" name="Freeform 183"/>
          <p:cNvSpPr>
            <a:spLocks noEditPoints="1"/>
          </p:cNvSpPr>
          <p:nvPr/>
        </p:nvSpPr>
        <p:spPr bwMode="auto">
          <a:xfrm>
            <a:off x="10344150" y="0"/>
            <a:ext cx="874713" cy="225425"/>
          </a:xfrm>
          <a:custGeom>
            <a:avLst/>
            <a:gdLst>
              <a:gd name="T0" fmla="*/ 8 w 62"/>
              <a:gd name="T1" fmla="*/ 0 h 16"/>
              <a:gd name="T2" fmla="*/ 1 w 62"/>
              <a:gd name="T3" fmla="*/ 0 h 16"/>
              <a:gd name="T4" fmla="*/ 1 w 62"/>
              <a:gd name="T5" fmla="*/ 7 h 16"/>
              <a:gd name="T6" fmla="*/ 5 w 62"/>
              <a:gd name="T7" fmla="*/ 12 h 16"/>
              <a:gd name="T8" fmla="*/ 12 w 62"/>
              <a:gd name="T9" fmla="*/ 14 h 16"/>
              <a:gd name="T10" fmla="*/ 18 w 62"/>
              <a:gd name="T11" fmla="*/ 16 h 16"/>
              <a:gd name="T12" fmla="*/ 23 w 62"/>
              <a:gd name="T13" fmla="*/ 15 h 16"/>
              <a:gd name="T14" fmla="*/ 45 w 62"/>
              <a:gd name="T15" fmla="*/ 7 h 16"/>
              <a:gd name="T16" fmla="*/ 49 w 62"/>
              <a:gd name="T17" fmla="*/ 6 h 16"/>
              <a:gd name="T18" fmla="*/ 51 w 62"/>
              <a:gd name="T19" fmla="*/ 6 h 16"/>
              <a:gd name="T20" fmla="*/ 53 w 62"/>
              <a:gd name="T21" fmla="*/ 10 h 16"/>
              <a:gd name="T22" fmla="*/ 57 w 62"/>
              <a:gd name="T23" fmla="*/ 7 h 16"/>
              <a:gd name="T24" fmla="*/ 53 w 62"/>
              <a:gd name="T25" fmla="*/ 4 h 16"/>
              <a:gd name="T26" fmla="*/ 48 w 62"/>
              <a:gd name="T27" fmla="*/ 3 h 16"/>
              <a:gd name="T28" fmla="*/ 40 w 62"/>
              <a:gd name="T29" fmla="*/ 5 h 16"/>
              <a:gd name="T30" fmla="*/ 29 w 62"/>
              <a:gd name="T31" fmla="*/ 9 h 16"/>
              <a:gd name="T32" fmla="*/ 21 w 62"/>
              <a:gd name="T33" fmla="*/ 11 h 16"/>
              <a:gd name="T34" fmla="*/ 13 w 62"/>
              <a:gd name="T35" fmla="*/ 10 h 16"/>
              <a:gd name="T36" fmla="*/ 7 w 62"/>
              <a:gd name="T37" fmla="*/ 1 h 16"/>
              <a:gd name="T38" fmla="*/ 8 w 62"/>
              <a:gd name="T39" fmla="*/ 0 h 16"/>
              <a:gd name="T40" fmla="*/ 61 w 62"/>
              <a:gd name="T41" fmla="*/ 0 h 16"/>
              <a:gd name="T42" fmla="*/ 56 w 62"/>
              <a:gd name="T43" fmla="*/ 0 h 16"/>
              <a:gd name="T44" fmla="*/ 58 w 62"/>
              <a:gd name="T45" fmla="*/ 6 h 16"/>
              <a:gd name="T46" fmla="*/ 62 w 62"/>
              <a:gd name="T47" fmla="*/ 3 h 16"/>
              <a:gd name="T48" fmla="*/ 61 w 62"/>
              <a:gd name="T4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" h="16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1" y="2"/>
                  <a:pt x="2" y="5"/>
                  <a:pt x="1" y="7"/>
                </a:cubicBezTo>
                <a:cubicBezTo>
                  <a:pt x="0" y="9"/>
                  <a:pt x="1" y="11"/>
                  <a:pt x="5" y="12"/>
                </a:cubicBezTo>
                <a:cubicBezTo>
                  <a:pt x="8" y="12"/>
                  <a:pt x="10" y="13"/>
                  <a:pt x="12" y="14"/>
                </a:cubicBezTo>
                <a:cubicBezTo>
                  <a:pt x="14" y="15"/>
                  <a:pt x="16" y="16"/>
                  <a:pt x="18" y="16"/>
                </a:cubicBezTo>
                <a:cubicBezTo>
                  <a:pt x="20" y="16"/>
                  <a:pt x="22" y="15"/>
                  <a:pt x="23" y="15"/>
                </a:cubicBezTo>
                <a:cubicBezTo>
                  <a:pt x="30" y="12"/>
                  <a:pt x="39" y="11"/>
                  <a:pt x="45" y="7"/>
                </a:cubicBezTo>
                <a:cubicBezTo>
                  <a:pt x="46" y="6"/>
                  <a:pt x="47" y="6"/>
                  <a:pt x="49" y="6"/>
                </a:cubicBezTo>
                <a:cubicBezTo>
                  <a:pt x="50" y="6"/>
                  <a:pt x="51" y="6"/>
                  <a:pt x="51" y="6"/>
                </a:cubicBezTo>
                <a:cubicBezTo>
                  <a:pt x="54" y="7"/>
                  <a:pt x="54" y="9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6"/>
                  <a:pt x="55" y="5"/>
                  <a:pt x="53" y="4"/>
                </a:cubicBezTo>
                <a:cubicBezTo>
                  <a:pt x="51" y="4"/>
                  <a:pt x="49" y="3"/>
                  <a:pt x="48" y="3"/>
                </a:cubicBezTo>
                <a:cubicBezTo>
                  <a:pt x="45" y="3"/>
                  <a:pt x="43" y="4"/>
                  <a:pt x="40" y="5"/>
                </a:cubicBezTo>
                <a:cubicBezTo>
                  <a:pt x="37" y="7"/>
                  <a:pt x="32" y="8"/>
                  <a:pt x="29" y="9"/>
                </a:cubicBezTo>
                <a:cubicBezTo>
                  <a:pt x="26" y="11"/>
                  <a:pt x="24" y="11"/>
                  <a:pt x="21" y="11"/>
                </a:cubicBezTo>
                <a:cubicBezTo>
                  <a:pt x="18" y="11"/>
                  <a:pt x="16" y="11"/>
                  <a:pt x="13" y="10"/>
                </a:cubicBezTo>
                <a:cubicBezTo>
                  <a:pt x="6" y="7"/>
                  <a:pt x="6" y="4"/>
                  <a:pt x="7" y="1"/>
                </a:cubicBezTo>
                <a:cubicBezTo>
                  <a:pt x="8" y="0"/>
                  <a:pt x="8" y="0"/>
                  <a:pt x="8" y="0"/>
                </a:cubicBezTo>
                <a:moveTo>
                  <a:pt x="61" y="0"/>
                </a:moveTo>
                <a:cubicBezTo>
                  <a:pt x="56" y="0"/>
                  <a:pt x="56" y="0"/>
                  <a:pt x="56" y="0"/>
                </a:cubicBezTo>
                <a:cubicBezTo>
                  <a:pt x="56" y="2"/>
                  <a:pt x="57" y="4"/>
                  <a:pt x="58" y="6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2" y="1"/>
                  <a:pt x="61" y="0"/>
                </a:cubicBezTo>
              </a:path>
            </a:pathLst>
          </a:custGeom>
          <a:solidFill>
            <a:srgbClr val="E4D8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8" name="Freeform 184"/>
          <p:cNvSpPr>
            <a:spLocks/>
          </p:cNvSpPr>
          <p:nvPr/>
        </p:nvSpPr>
        <p:spPr bwMode="auto">
          <a:xfrm>
            <a:off x="10991850" y="42863"/>
            <a:ext cx="452438" cy="254000"/>
          </a:xfrm>
          <a:custGeom>
            <a:avLst/>
            <a:gdLst>
              <a:gd name="T0" fmla="*/ 16 w 32"/>
              <a:gd name="T1" fmla="*/ 0 h 18"/>
              <a:gd name="T2" fmla="*/ 12 w 32"/>
              <a:gd name="T3" fmla="*/ 3 h 18"/>
              <a:gd name="T4" fmla="*/ 15 w 32"/>
              <a:gd name="T5" fmla="*/ 8 h 18"/>
              <a:gd name="T6" fmla="*/ 11 w 32"/>
              <a:gd name="T7" fmla="*/ 12 h 18"/>
              <a:gd name="T8" fmla="*/ 11 w 32"/>
              <a:gd name="T9" fmla="*/ 8 h 18"/>
              <a:gd name="T10" fmla="*/ 11 w 32"/>
              <a:gd name="T11" fmla="*/ 4 h 18"/>
              <a:gd name="T12" fmla="*/ 7 w 32"/>
              <a:gd name="T13" fmla="*/ 7 h 18"/>
              <a:gd name="T14" fmla="*/ 7 w 32"/>
              <a:gd name="T15" fmla="*/ 7 h 18"/>
              <a:gd name="T16" fmla="*/ 2 w 32"/>
              <a:gd name="T17" fmla="*/ 11 h 18"/>
              <a:gd name="T18" fmla="*/ 3 w 32"/>
              <a:gd name="T19" fmla="*/ 17 h 18"/>
              <a:gd name="T20" fmla="*/ 6 w 32"/>
              <a:gd name="T21" fmla="*/ 18 h 18"/>
              <a:gd name="T22" fmla="*/ 12 w 32"/>
              <a:gd name="T23" fmla="*/ 16 h 18"/>
              <a:gd name="T24" fmla="*/ 18 w 32"/>
              <a:gd name="T25" fmla="*/ 15 h 18"/>
              <a:gd name="T26" fmla="*/ 29 w 32"/>
              <a:gd name="T27" fmla="*/ 10 h 18"/>
              <a:gd name="T28" fmla="*/ 27 w 32"/>
              <a:gd name="T29" fmla="*/ 6 h 18"/>
              <a:gd name="T30" fmla="*/ 18 w 32"/>
              <a:gd name="T31" fmla="*/ 5 h 18"/>
              <a:gd name="T32" fmla="*/ 16 w 32"/>
              <a:gd name="T3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8">
                <a:moveTo>
                  <a:pt x="16" y="0"/>
                </a:moveTo>
                <a:cubicBezTo>
                  <a:pt x="12" y="3"/>
                  <a:pt x="12" y="3"/>
                  <a:pt x="12" y="3"/>
                </a:cubicBezTo>
                <a:cubicBezTo>
                  <a:pt x="13" y="5"/>
                  <a:pt x="14" y="7"/>
                  <a:pt x="15" y="8"/>
                </a:cubicBezTo>
                <a:cubicBezTo>
                  <a:pt x="22" y="13"/>
                  <a:pt x="14" y="11"/>
                  <a:pt x="11" y="12"/>
                </a:cubicBezTo>
                <a:cubicBezTo>
                  <a:pt x="10" y="10"/>
                  <a:pt x="11" y="10"/>
                  <a:pt x="11" y="8"/>
                </a:cubicBezTo>
                <a:cubicBezTo>
                  <a:pt x="12" y="7"/>
                  <a:pt x="12" y="5"/>
                  <a:pt x="11" y="4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7"/>
                  <a:pt x="7" y="7"/>
                </a:cubicBezTo>
                <a:cubicBezTo>
                  <a:pt x="5" y="9"/>
                  <a:pt x="3" y="10"/>
                  <a:pt x="2" y="11"/>
                </a:cubicBezTo>
                <a:cubicBezTo>
                  <a:pt x="1" y="13"/>
                  <a:pt x="0" y="16"/>
                  <a:pt x="3" y="17"/>
                </a:cubicBezTo>
                <a:cubicBezTo>
                  <a:pt x="4" y="18"/>
                  <a:pt x="5" y="18"/>
                  <a:pt x="6" y="18"/>
                </a:cubicBezTo>
                <a:cubicBezTo>
                  <a:pt x="8" y="18"/>
                  <a:pt x="10" y="17"/>
                  <a:pt x="12" y="16"/>
                </a:cubicBezTo>
                <a:cubicBezTo>
                  <a:pt x="14" y="15"/>
                  <a:pt x="16" y="15"/>
                  <a:pt x="18" y="15"/>
                </a:cubicBezTo>
                <a:cubicBezTo>
                  <a:pt x="22" y="13"/>
                  <a:pt x="26" y="12"/>
                  <a:pt x="29" y="10"/>
                </a:cubicBezTo>
                <a:cubicBezTo>
                  <a:pt x="32" y="8"/>
                  <a:pt x="32" y="7"/>
                  <a:pt x="27" y="6"/>
                </a:cubicBezTo>
                <a:cubicBezTo>
                  <a:pt x="24" y="6"/>
                  <a:pt x="21" y="6"/>
                  <a:pt x="18" y="5"/>
                </a:cubicBezTo>
                <a:cubicBezTo>
                  <a:pt x="17" y="5"/>
                  <a:pt x="16" y="3"/>
                  <a:pt x="16" y="0"/>
                </a:cubicBezTo>
              </a:path>
            </a:pathLst>
          </a:custGeom>
          <a:solidFill>
            <a:srgbClr val="E145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9" name="Freeform 185"/>
          <p:cNvSpPr>
            <a:spLocks/>
          </p:cNvSpPr>
          <p:nvPr/>
        </p:nvSpPr>
        <p:spPr bwMode="auto">
          <a:xfrm>
            <a:off x="11557000" y="0"/>
            <a:ext cx="282575" cy="225425"/>
          </a:xfrm>
          <a:custGeom>
            <a:avLst/>
            <a:gdLst>
              <a:gd name="T0" fmla="*/ 14 w 20"/>
              <a:gd name="T1" fmla="*/ 0 h 16"/>
              <a:gd name="T2" fmla="*/ 3 w 20"/>
              <a:gd name="T3" fmla="*/ 0 h 16"/>
              <a:gd name="T4" fmla="*/ 7 w 20"/>
              <a:gd name="T5" fmla="*/ 15 h 16"/>
              <a:gd name="T6" fmla="*/ 8 w 20"/>
              <a:gd name="T7" fmla="*/ 16 h 16"/>
              <a:gd name="T8" fmla="*/ 8 w 20"/>
              <a:gd name="T9" fmla="*/ 16 h 16"/>
              <a:gd name="T10" fmla="*/ 8 w 20"/>
              <a:gd name="T11" fmla="*/ 16 h 16"/>
              <a:gd name="T12" fmla="*/ 15 w 20"/>
              <a:gd name="T13" fmla="*/ 8 h 16"/>
              <a:gd name="T14" fmla="*/ 17 w 20"/>
              <a:gd name="T15" fmla="*/ 2 h 16"/>
              <a:gd name="T16" fmla="*/ 14 w 20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16">
                <a:moveTo>
                  <a:pt x="14" y="0"/>
                </a:moveTo>
                <a:cubicBezTo>
                  <a:pt x="3" y="0"/>
                  <a:pt x="3" y="0"/>
                  <a:pt x="3" y="0"/>
                </a:cubicBezTo>
                <a:cubicBezTo>
                  <a:pt x="0" y="5"/>
                  <a:pt x="1" y="9"/>
                  <a:pt x="7" y="15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5" y="11"/>
                  <a:pt x="11" y="10"/>
                  <a:pt x="15" y="8"/>
                </a:cubicBezTo>
                <a:cubicBezTo>
                  <a:pt x="20" y="6"/>
                  <a:pt x="20" y="5"/>
                  <a:pt x="17" y="2"/>
                </a:cubicBezTo>
                <a:cubicBezTo>
                  <a:pt x="16" y="1"/>
                  <a:pt x="15" y="1"/>
                  <a:pt x="14" y="0"/>
                </a:cubicBezTo>
              </a:path>
            </a:pathLst>
          </a:custGeom>
          <a:solidFill>
            <a:srgbClr val="E24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0" name="Freeform 186"/>
          <p:cNvSpPr>
            <a:spLocks noEditPoints="1"/>
          </p:cNvSpPr>
          <p:nvPr/>
        </p:nvSpPr>
        <p:spPr bwMode="auto">
          <a:xfrm>
            <a:off x="11458575" y="0"/>
            <a:ext cx="522288" cy="225425"/>
          </a:xfrm>
          <a:custGeom>
            <a:avLst/>
            <a:gdLst>
              <a:gd name="T0" fmla="*/ 10 w 37"/>
              <a:gd name="T1" fmla="*/ 0 h 16"/>
              <a:gd name="T2" fmla="*/ 4 w 37"/>
              <a:gd name="T3" fmla="*/ 0 h 16"/>
              <a:gd name="T4" fmla="*/ 3 w 37"/>
              <a:gd name="T5" fmla="*/ 3 h 16"/>
              <a:gd name="T6" fmla="*/ 6 w 37"/>
              <a:gd name="T7" fmla="*/ 13 h 16"/>
              <a:gd name="T8" fmla="*/ 13 w 37"/>
              <a:gd name="T9" fmla="*/ 16 h 16"/>
              <a:gd name="T10" fmla="*/ 13 w 37"/>
              <a:gd name="T11" fmla="*/ 16 h 16"/>
              <a:gd name="T12" fmla="*/ 15 w 37"/>
              <a:gd name="T13" fmla="*/ 16 h 16"/>
              <a:gd name="T14" fmla="*/ 14 w 37"/>
              <a:gd name="T15" fmla="*/ 15 h 16"/>
              <a:gd name="T16" fmla="*/ 10 w 37"/>
              <a:gd name="T17" fmla="*/ 0 h 16"/>
              <a:gd name="T18" fmla="*/ 28 w 37"/>
              <a:gd name="T19" fmla="*/ 0 h 16"/>
              <a:gd name="T20" fmla="*/ 21 w 37"/>
              <a:gd name="T21" fmla="*/ 0 h 16"/>
              <a:gd name="T22" fmla="*/ 24 w 37"/>
              <a:gd name="T23" fmla="*/ 2 h 16"/>
              <a:gd name="T24" fmla="*/ 22 w 37"/>
              <a:gd name="T25" fmla="*/ 8 h 16"/>
              <a:gd name="T26" fmla="*/ 15 w 37"/>
              <a:gd name="T27" fmla="*/ 16 h 16"/>
              <a:gd name="T28" fmla="*/ 15 w 37"/>
              <a:gd name="T29" fmla="*/ 16 h 16"/>
              <a:gd name="T30" fmla="*/ 16 w 37"/>
              <a:gd name="T31" fmla="*/ 16 h 16"/>
              <a:gd name="T32" fmla="*/ 16 w 37"/>
              <a:gd name="T33" fmla="*/ 16 h 16"/>
              <a:gd name="T34" fmla="*/ 29 w 37"/>
              <a:gd name="T35" fmla="*/ 10 h 16"/>
              <a:gd name="T36" fmla="*/ 32 w 37"/>
              <a:gd name="T37" fmla="*/ 2 h 16"/>
              <a:gd name="T38" fmla="*/ 28 w 37"/>
              <a:gd name="T3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" h="16">
                <a:moveTo>
                  <a:pt x="10" y="0"/>
                </a:moveTo>
                <a:cubicBezTo>
                  <a:pt x="4" y="0"/>
                  <a:pt x="4" y="0"/>
                  <a:pt x="4" y="0"/>
                </a:cubicBezTo>
                <a:cubicBezTo>
                  <a:pt x="4" y="1"/>
                  <a:pt x="3" y="2"/>
                  <a:pt x="3" y="3"/>
                </a:cubicBezTo>
                <a:cubicBezTo>
                  <a:pt x="0" y="7"/>
                  <a:pt x="5" y="10"/>
                  <a:pt x="6" y="13"/>
                </a:cubicBezTo>
                <a:cubicBezTo>
                  <a:pt x="6" y="15"/>
                  <a:pt x="10" y="15"/>
                  <a:pt x="13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4" y="16"/>
                  <a:pt x="14" y="16"/>
                  <a:pt x="15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8" y="9"/>
                  <a:pt x="7" y="5"/>
                  <a:pt x="10" y="0"/>
                </a:cubicBezTo>
                <a:moveTo>
                  <a:pt x="28" y="0"/>
                </a:moveTo>
                <a:cubicBezTo>
                  <a:pt x="21" y="0"/>
                  <a:pt x="21" y="0"/>
                  <a:pt x="21" y="0"/>
                </a:cubicBezTo>
                <a:cubicBezTo>
                  <a:pt x="22" y="1"/>
                  <a:pt x="23" y="1"/>
                  <a:pt x="24" y="2"/>
                </a:cubicBezTo>
                <a:cubicBezTo>
                  <a:pt x="27" y="5"/>
                  <a:pt x="27" y="6"/>
                  <a:pt x="22" y="8"/>
                </a:cubicBezTo>
                <a:cubicBezTo>
                  <a:pt x="18" y="10"/>
                  <a:pt x="12" y="11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8" y="12"/>
                  <a:pt x="24" y="11"/>
                  <a:pt x="29" y="10"/>
                </a:cubicBezTo>
                <a:cubicBezTo>
                  <a:pt x="37" y="8"/>
                  <a:pt x="37" y="6"/>
                  <a:pt x="32" y="2"/>
                </a:cubicBezTo>
                <a:cubicBezTo>
                  <a:pt x="31" y="1"/>
                  <a:pt x="29" y="1"/>
                  <a:pt x="28" y="0"/>
                </a:cubicBezTo>
              </a:path>
            </a:pathLst>
          </a:custGeom>
          <a:solidFill>
            <a:srgbClr val="E145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1" name="Freeform 187"/>
          <p:cNvSpPr>
            <a:spLocks/>
          </p:cNvSpPr>
          <p:nvPr/>
        </p:nvSpPr>
        <p:spPr bwMode="auto">
          <a:xfrm>
            <a:off x="10979150" y="366713"/>
            <a:ext cx="676275" cy="438150"/>
          </a:xfrm>
          <a:custGeom>
            <a:avLst/>
            <a:gdLst>
              <a:gd name="T0" fmla="*/ 9 w 48"/>
              <a:gd name="T1" fmla="*/ 0 h 31"/>
              <a:gd name="T2" fmla="*/ 3 w 48"/>
              <a:gd name="T3" fmla="*/ 3 h 31"/>
              <a:gd name="T4" fmla="*/ 5 w 48"/>
              <a:gd name="T5" fmla="*/ 7 h 31"/>
              <a:gd name="T6" fmla="*/ 22 w 48"/>
              <a:gd name="T7" fmla="*/ 12 h 31"/>
              <a:gd name="T8" fmla="*/ 27 w 48"/>
              <a:gd name="T9" fmla="*/ 18 h 31"/>
              <a:gd name="T10" fmla="*/ 24 w 48"/>
              <a:gd name="T11" fmla="*/ 25 h 31"/>
              <a:gd name="T12" fmla="*/ 28 w 48"/>
              <a:gd name="T13" fmla="*/ 31 h 31"/>
              <a:gd name="T14" fmla="*/ 30 w 48"/>
              <a:gd name="T15" fmla="*/ 31 h 31"/>
              <a:gd name="T16" fmla="*/ 31 w 48"/>
              <a:gd name="T17" fmla="*/ 31 h 31"/>
              <a:gd name="T18" fmla="*/ 32 w 48"/>
              <a:gd name="T19" fmla="*/ 31 h 31"/>
              <a:gd name="T20" fmla="*/ 36 w 48"/>
              <a:gd name="T21" fmla="*/ 28 h 31"/>
              <a:gd name="T22" fmla="*/ 43 w 48"/>
              <a:gd name="T23" fmla="*/ 22 h 31"/>
              <a:gd name="T24" fmla="*/ 41 w 48"/>
              <a:gd name="T25" fmla="*/ 15 h 31"/>
              <a:gd name="T26" fmla="*/ 33 w 48"/>
              <a:gd name="T27" fmla="*/ 6 h 31"/>
              <a:gd name="T28" fmla="*/ 25 w 48"/>
              <a:gd name="T29" fmla="*/ 8 h 31"/>
              <a:gd name="T30" fmla="*/ 16 w 48"/>
              <a:gd name="T31" fmla="*/ 4 h 31"/>
              <a:gd name="T32" fmla="*/ 15 w 48"/>
              <a:gd name="T33" fmla="*/ 3 h 31"/>
              <a:gd name="T34" fmla="*/ 9 w 48"/>
              <a:gd name="T3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" h="31">
                <a:moveTo>
                  <a:pt x="9" y="0"/>
                </a:moveTo>
                <a:cubicBezTo>
                  <a:pt x="7" y="0"/>
                  <a:pt x="5" y="1"/>
                  <a:pt x="3" y="3"/>
                </a:cubicBezTo>
                <a:cubicBezTo>
                  <a:pt x="0" y="5"/>
                  <a:pt x="0" y="6"/>
                  <a:pt x="5" y="7"/>
                </a:cubicBezTo>
                <a:cubicBezTo>
                  <a:pt x="11" y="9"/>
                  <a:pt x="16" y="11"/>
                  <a:pt x="22" y="12"/>
                </a:cubicBezTo>
                <a:cubicBezTo>
                  <a:pt x="28" y="13"/>
                  <a:pt x="29" y="15"/>
                  <a:pt x="27" y="18"/>
                </a:cubicBezTo>
                <a:cubicBezTo>
                  <a:pt x="26" y="20"/>
                  <a:pt x="25" y="23"/>
                  <a:pt x="24" y="25"/>
                </a:cubicBezTo>
                <a:cubicBezTo>
                  <a:pt x="23" y="27"/>
                  <a:pt x="24" y="30"/>
                  <a:pt x="28" y="31"/>
                </a:cubicBezTo>
                <a:cubicBezTo>
                  <a:pt x="29" y="31"/>
                  <a:pt x="29" y="31"/>
                  <a:pt x="30" y="31"/>
                </a:cubicBezTo>
                <a:cubicBezTo>
                  <a:pt x="30" y="31"/>
                  <a:pt x="31" y="31"/>
                  <a:pt x="31" y="31"/>
                </a:cubicBezTo>
                <a:cubicBezTo>
                  <a:pt x="31" y="31"/>
                  <a:pt x="31" y="31"/>
                  <a:pt x="32" y="31"/>
                </a:cubicBezTo>
                <a:cubicBezTo>
                  <a:pt x="34" y="30"/>
                  <a:pt x="35" y="29"/>
                  <a:pt x="36" y="28"/>
                </a:cubicBezTo>
                <a:cubicBezTo>
                  <a:pt x="39" y="26"/>
                  <a:pt x="39" y="24"/>
                  <a:pt x="43" y="22"/>
                </a:cubicBezTo>
                <a:cubicBezTo>
                  <a:pt x="48" y="19"/>
                  <a:pt x="48" y="17"/>
                  <a:pt x="41" y="15"/>
                </a:cubicBezTo>
                <a:cubicBezTo>
                  <a:pt x="35" y="13"/>
                  <a:pt x="32" y="11"/>
                  <a:pt x="33" y="6"/>
                </a:cubicBezTo>
                <a:cubicBezTo>
                  <a:pt x="29" y="7"/>
                  <a:pt x="26" y="8"/>
                  <a:pt x="25" y="8"/>
                </a:cubicBezTo>
                <a:cubicBezTo>
                  <a:pt x="22" y="8"/>
                  <a:pt x="20" y="7"/>
                  <a:pt x="16" y="4"/>
                </a:cubicBezTo>
                <a:cubicBezTo>
                  <a:pt x="16" y="3"/>
                  <a:pt x="16" y="3"/>
                  <a:pt x="15" y="3"/>
                </a:cubicBezTo>
                <a:cubicBezTo>
                  <a:pt x="13" y="1"/>
                  <a:pt x="11" y="0"/>
                  <a:pt x="9" y="0"/>
                </a:cubicBezTo>
              </a:path>
            </a:pathLst>
          </a:custGeom>
          <a:solidFill>
            <a:srgbClr val="E145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2" name="Freeform 188"/>
          <p:cNvSpPr>
            <a:spLocks/>
          </p:cNvSpPr>
          <p:nvPr/>
        </p:nvSpPr>
        <p:spPr bwMode="auto">
          <a:xfrm>
            <a:off x="11415713" y="804863"/>
            <a:ext cx="1428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</a:path>
            </a:pathLst>
          </a:custGeom>
          <a:solidFill>
            <a:srgbClr val="D5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3" name="Freeform 189"/>
          <p:cNvSpPr>
            <a:spLocks noEditPoints="1"/>
          </p:cNvSpPr>
          <p:nvPr/>
        </p:nvSpPr>
        <p:spPr bwMode="auto">
          <a:xfrm>
            <a:off x="11669713" y="225425"/>
            <a:ext cx="198438" cy="198438"/>
          </a:xfrm>
          <a:custGeom>
            <a:avLst/>
            <a:gdLst>
              <a:gd name="T0" fmla="*/ 1 w 14"/>
              <a:gd name="T1" fmla="*/ 1 h 14"/>
              <a:gd name="T2" fmla="*/ 3 w 14"/>
              <a:gd name="T3" fmla="*/ 7 h 14"/>
              <a:gd name="T4" fmla="*/ 13 w 14"/>
              <a:gd name="T5" fmla="*/ 14 h 14"/>
              <a:gd name="T6" fmla="*/ 13 w 14"/>
              <a:gd name="T7" fmla="*/ 14 h 14"/>
              <a:gd name="T8" fmla="*/ 13 w 14"/>
              <a:gd name="T9" fmla="*/ 14 h 14"/>
              <a:gd name="T10" fmla="*/ 14 w 14"/>
              <a:gd name="T11" fmla="*/ 14 h 14"/>
              <a:gd name="T12" fmla="*/ 14 w 14"/>
              <a:gd name="T13" fmla="*/ 4 h 14"/>
              <a:gd name="T14" fmla="*/ 12 w 14"/>
              <a:gd name="T15" fmla="*/ 4 h 14"/>
              <a:gd name="T16" fmla="*/ 1 w 14"/>
              <a:gd name="T17" fmla="*/ 1 h 14"/>
              <a:gd name="T18" fmla="*/ 0 w 14"/>
              <a:gd name="T19" fmla="*/ 0 h 14"/>
              <a:gd name="T20" fmla="*/ 0 w 14"/>
              <a:gd name="T21" fmla="*/ 0 h 14"/>
              <a:gd name="T22" fmla="*/ 1 w 14"/>
              <a:gd name="T23" fmla="*/ 1 h 14"/>
              <a:gd name="T24" fmla="*/ 0 w 14"/>
              <a:gd name="T2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" h="14">
                <a:moveTo>
                  <a:pt x="1" y="1"/>
                </a:moveTo>
                <a:cubicBezTo>
                  <a:pt x="2" y="3"/>
                  <a:pt x="2" y="5"/>
                  <a:pt x="3" y="7"/>
                </a:cubicBezTo>
                <a:cubicBezTo>
                  <a:pt x="3" y="11"/>
                  <a:pt x="5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0" y="12"/>
                  <a:pt x="9" y="8"/>
                  <a:pt x="14" y="4"/>
                </a:cubicBezTo>
                <a:cubicBezTo>
                  <a:pt x="13" y="4"/>
                  <a:pt x="13" y="4"/>
                  <a:pt x="12" y="4"/>
                </a:cubicBezTo>
                <a:cubicBezTo>
                  <a:pt x="8" y="4"/>
                  <a:pt x="4" y="3"/>
                  <a:pt x="1" y="1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4" name="Freeform 190"/>
          <p:cNvSpPr>
            <a:spLocks/>
          </p:cNvSpPr>
          <p:nvPr/>
        </p:nvSpPr>
        <p:spPr bwMode="auto">
          <a:xfrm>
            <a:off x="11599863" y="184150"/>
            <a:ext cx="522288" cy="325438"/>
          </a:xfrm>
          <a:custGeom>
            <a:avLst/>
            <a:gdLst>
              <a:gd name="T0" fmla="*/ 20 w 37"/>
              <a:gd name="T1" fmla="*/ 0 h 23"/>
              <a:gd name="T2" fmla="*/ 13 w 37"/>
              <a:gd name="T3" fmla="*/ 4 h 23"/>
              <a:gd name="T4" fmla="*/ 6 w 37"/>
              <a:gd name="T5" fmla="*/ 3 h 23"/>
              <a:gd name="T6" fmla="*/ 6 w 37"/>
              <a:gd name="T7" fmla="*/ 3 h 23"/>
              <a:gd name="T8" fmla="*/ 5 w 37"/>
              <a:gd name="T9" fmla="*/ 3 h 23"/>
              <a:gd name="T10" fmla="*/ 6 w 37"/>
              <a:gd name="T11" fmla="*/ 4 h 23"/>
              <a:gd name="T12" fmla="*/ 6 w 37"/>
              <a:gd name="T13" fmla="*/ 4 h 23"/>
              <a:gd name="T14" fmla="*/ 6 w 37"/>
              <a:gd name="T15" fmla="*/ 4 h 23"/>
              <a:gd name="T16" fmla="*/ 17 w 37"/>
              <a:gd name="T17" fmla="*/ 7 h 23"/>
              <a:gd name="T18" fmla="*/ 19 w 37"/>
              <a:gd name="T19" fmla="*/ 7 h 23"/>
              <a:gd name="T20" fmla="*/ 19 w 37"/>
              <a:gd name="T21" fmla="*/ 7 h 23"/>
              <a:gd name="T22" fmla="*/ 19 w 37"/>
              <a:gd name="T23" fmla="*/ 7 h 23"/>
              <a:gd name="T24" fmla="*/ 19 w 37"/>
              <a:gd name="T25" fmla="*/ 17 h 23"/>
              <a:gd name="T26" fmla="*/ 18 w 37"/>
              <a:gd name="T27" fmla="*/ 17 h 23"/>
              <a:gd name="T28" fmla="*/ 18 w 37"/>
              <a:gd name="T29" fmla="*/ 17 h 23"/>
              <a:gd name="T30" fmla="*/ 18 w 37"/>
              <a:gd name="T31" fmla="*/ 17 h 23"/>
              <a:gd name="T32" fmla="*/ 8 w 37"/>
              <a:gd name="T33" fmla="*/ 10 h 23"/>
              <a:gd name="T34" fmla="*/ 6 w 37"/>
              <a:gd name="T35" fmla="*/ 4 h 23"/>
              <a:gd name="T36" fmla="*/ 6 w 37"/>
              <a:gd name="T37" fmla="*/ 4 h 23"/>
              <a:gd name="T38" fmla="*/ 6 w 37"/>
              <a:gd name="T39" fmla="*/ 4 h 23"/>
              <a:gd name="T40" fmla="*/ 5 w 37"/>
              <a:gd name="T41" fmla="*/ 3 h 23"/>
              <a:gd name="T42" fmla="*/ 4 w 37"/>
              <a:gd name="T43" fmla="*/ 3 h 23"/>
              <a:gd name="T44" fmla="*/ 3 w 37"/>
              <a:gd name="T45" fmla="*/ 3 h 23"/>
              <a:gd name="T46" fmla="*/ 3 w 37"/>
              <a:gd name="T47" fmla="*/ 3 h 23"/>
              <a:gd name="T48" fmla="*/ 4 w 37"/>
              <a:gd name="T49" fmla="*/ 21 h 23"/>
              <a:gd name="T50" fmla="*/ 6 w 37"/>
              <a:gd name="T51" fmla="*/ 23 h 23"/>
              <a:gd name="T52" fmla="*/ 9 w 37"/>
              <a:gd name="T53" fmla="*/ 22 h 23"/>
              <a:gd name="T54" fmla="*/ 16 w 37"/>
              <a:gd name="T55" fmla="*/ 19 h 23"/>
              <a:gd name="T56" fmla="*/ 18 w 37"/>
              <a:gd name="T57" fmla="*/ 19 h 23"/>
              <a:gd name="T58" fmla="*/ 23 w 37"/>
              <a:gd name="T59" fmla="*/ 20 h 23"/>
              <a:gd name="T60" fmla="*/ 24 w 37"/>
              <a:gd name="T61" fmla="*/ 20 h 23"/>
              <a:gd name="T62" fmla="*/ 26 w 37"/>
              <a:gd name="T63" fmla="*/ 20 h 23"/>
              <a:gd name="T64" fmla="*/ 32 w 37"/>
              <a:gd name="T65" fmla="*/ 21 h 23"/>
              <a:gd name="T66" fmla="*/ 34 w 37"/>
              <a:gd name="T67" fmla="*/ 21 h 23"/>
              <a:gd name="T68" fmla="*/ 36 w 37"/>
              <a:gd name="T69" fmla="*/ 21 h 23"/>
              <a:gd name="T70" fmla="*/ 36 w 37"/>
              <a:gd name="T71" fmla="*/ 18 h 23"/>
              <a:gd name="T72" fmla="*/ 30 w 37"/>
              <a:gd name="T73" fmla="*/ 16 h 23"/>
              <a:gd name="T74" fmla="*/ 27 w 37"/>
              <a:gd name="T75" fmla="*/ 16 h 23"/>
              <a:gd name="T76" fmla="*/ 24 w 37"/>
              <a:gd name="T77" fmla="*/ 17 h 23"/>
              <a:gd name="T78" fmla="*/ 20 w 37"/>
              <a:gd name="T79" fmla="*/ 13 h 23"/>
              <a:gd name="T80" fmla="*/ 23 w 37"/>
              <a:gd name="T81" fmla="*/ 9 h 23"/>
              <a:gd name="T82" fmla="*/ 20 w 37"/>
              <a:gd name="T8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7" h="23">
                <a:moveTo>
                  <a:pt x="20" y="0"/>
                </a:moveTo>
                <a:cubicBezTo>
                  <a:pt x="17" y="3"/>
                  <a:pt x="15" y="4"/>
                  <a:pt x="13" y="4"/>
                </a:cubicBezTo>
                <a:cubicBezTo>
                  <a:pt x="11" y="4"/>
                  <a:pt x="9" y="4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3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9" y="6"/>
                  <a:pt x="13" y="7"/>
                  <a:pt x="17" y="7"/>
                </a:cubicBezTo>
                <a:cubicBezTo>
                  <a:pt x="18" y="7"/>
                  <a:pt x="18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4" y="11"/>
                  <a:pt x="15" y="15"/>
                  <a:pt x="19" y="17"/>
                </a:cubicBezTo>
                <a:cubicBezTo>
                  <a:pt x="19" y="17"/>
                  <a:pt x="19" y="17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0" y="17"/>
                  <a:pt x="8" y="14"/>
                  <a:pt x="8" y="10"/>
                </a:cubicBezTo>
                <a:cubicBezTo>
                  <a:pt x="7" y="8"/>
                  <a:pt x="7" y="6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5" y="3"/>
                  <a:pt x="5" y="3"/>
                </a:cubicBezTo>
                <a:cubicBezTo>
                  <a:pt x="5" y="3"/>
                  <a:pt x="5" y="3"/>
                  <a:pt x="4" y="3"/>
                </a:cubicBezTo>
                <a:cubicBezTo>
                  <a:pt x="4" y="3"/>
                  <a:pt x="4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0" y="9"/>
                  <a:pt x="4" y="15"/>
                  <a:pt x="4" y="21"/>
                </a:cubicBezTo>
                <a:cubicBezTo>
                  <a:pt x="4" y="22"/>
                  <a:pt x="5" y="23"/>
                  <a:pt x="6" y="23"/>
                </a:cubicBezTo>
                <a:cubicBezTo>
                  <a:pt x="7" y="23"/>
                  <a:pt x="8" y="22"/>
                  <a:pt x="9" y="22"/>
                </a:cubicBezTo>
                <a:cubicBezTo>
                  <a:pt x="12" y="21"/>
                  <a:pt x="13" y="19"/>
                  <a:pt x="16" y="19"/>
                </a:cubicBezTo>
                <a:cubicBezTo>
                  <a:pt x="17" y="19"/>
                  <a:pt x="17" y="19"/>
                  <a:pt x="18" y="19"/>
                </a:cubicBezTo>
                <a:cubicBezTo>
                  <a:pt x="20" y="20"/>
                  <a:pt x="21" y="20"/>
                  <a:pt x="23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5" y="20"/>
                  <a:pt x="25" y="20"/>
                  <a:pt x="26" y="20"/>
                </a:cubicBezTo>
                <a:cubicBezTo>
                  <a:pt x="28" y="20"/>
                  <a:pt x="30" y="20"/>
                  <a:pt x="32" y="21"/>
                </a:cubicBezTo>
                <a:cubicBezTo>
                  <a:pt x="32" y="21"/>
                  <a:pt x="33" y="21"/>
                  <a:pt x="34" y="21"/>
                </a:cubicBezTo>
                <a:cubicBezTo>
                  <a:pt x="35" y="21"/>
                  <a:pt x="35" y="21"/>
                  <a:pt x="36" y="21"/>
                </a:cubicBezTo>
                <a:cubicBezTo>
                  <a:pt x="37" y="20"/>
                  <a:pt x="36" y="19"/>
                  <a:pt x="36" y="18"/>
                </a:cubicBezTo>
                <a:cubicBezTo>
                  <a:pt x="34" y="17"/>
                  <a:pt x="33" y="16"/>
                  <a:pt x="30" y="16"/>
                </a:cubicBezTo>
                <a:cubicBezTo>
                  <a:pt x="29" y="16"/>
                  <a:pt x="28" y="16"/>
                  <a:pt x="27" y="16"/>
                </a:cubicBezTo>
                <a:cubicBezTo>
                  <a:pt x="26" y="17"/>
                  <a:pt x="25" y="17"/>
                  <a:pt x="24" y="17"/>
                </a:cubicBezTo>
                <a:cubicBezTo>
                  <a:pt x="21" y="17"/>
                  <a:pt x="21" y="15"/>
                  <a:pt x="20" y="13"/>
                </a:cubicBezTo>
                <a:cubicBezTo>
                  <a:pt x="19" y="12"/>
                  <a:pt x="21" y="10"/>
                  <a:pt x="23" y="9"/>
                </a:cubicBezTo>
                <a:cubicBezTo>
                  <a:pt x="28" y="4"/>
                  <a:pt x="28" y="4"/>
                  <a:pt x="20" y="0"/>
                </a:cubicBezTo>
              </a:path>
            </a:pathLst>
          </a:custGeom>
          <a:solidFill>
            <a:srgbClr val="D33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5" name="Freeform 191"/>
          <p:cNvSpPr>
            <a:spLocks noEditPoints="1"/>
          </p:cNvSpPr>
          <p:nvPr/>
        </p:nvSpPr>
        <p:spPr bwMode="auto">
          <a:xfrm>
            <a:off x="11669713" y="22542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6" name="Freeform 192"/>
          <p:cNvSpPr>
            <a:spLocks noEditPoints="1"/>
          </p:cNvSpPr>
          <p:nvPr/>
        </p:nvSpPr>
        <p:spPr bwMode="auto">
          <a:xfrm>
            <a:off x="11641138" y="225425"/>
            <a:ext cx="42863" cy="0"/>
          </a:xfrm>
          <a:custGeom>
            <a:avLst/>
            <a:gdLst>
              <a:gd name="T0" fmla="*/ 2 w 3"/>
              <a:gd name="T1" fmla="*/ 0 w 3"/>
              <a:gd name="T2" fmla="*/ 0 w 3"/>
              <a:gd name="T3" fmla="*/ 0 w 3"/>
              <a:gd name="T4" fmla="*/ 1 w 3"/>
              <a:gd name="T5" fmla="*/ 2 w 3"/>
              <a:gd name="T6" fmla="*/ 2 w 3"/>
              <a:gd name="T7" fmla="*/ 2 w 3"/>
              <a:gd name="T8" fmla="*/ 2 w 3"/>
              <a:gd name="T9" fmla="*/ 3 w 3"/>
              <a:gd name="T10" fmla="*/ 2 w 3"/>
              <a:gd name="T11" fmla="*/ 2 w 3"/>
              <a:gd name="T12" fmla="*/ 2 w 3"/>
              <a:gd name="T13" fmla="*/ 2 w 3"/>
              <a:gd name="T14" fmla="*/ 3 w 3"/>
              <a:gd name="T15" fmla="*/ 3 w 3"/>
              <a:gd name="T16" fmla="*/ 3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</a:cxnLst>
            <a:rect l="0" t="0" r="r" b="b"/>
            <a:pathLst>
              <a:path w="3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3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D5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7" name="Freeform 193"/>
          <p:cNvSpPr>
            <a:spLocks/>
          </p:cNvSpPr>
          <p:nvPr/>
        </p:nvSpPr>
        <p:spPr bwMode="auto">
          <a:xfrm>
            <a:off x="9328150" y="57150"/>
            <a:ext cx="182563" cy="155575"/>
          </a:xfrm>
          <a:custGeom>
            <a:avLst/>
            <a:gdLst>
              <a:gd name="T0" fmla="*/ 8 w 13"/>
              <a:gd name="T1" fmla="*/ 0 h 11"/>
              <a:gd name="T2" fmla="*/ 6 w 13"/>
              <a:gd name="T3" fmla="*/ 1 h 11"/>
              <a:gd name="T4" fmla="*/ 1 w 13"/>
              <a:gd name="T5" fmla="*/ 8 h 11"/>
              <a:gd name="T6" fmla="*/ 6 w 13"/>
              <a:gd name="T7" fmla="*/ 11 h 11"/>
              <a:gd name="T8" fmla="*/ 12 w 13"/>
              <a:gd name="T9" fmla="*/ 6 h 11"/>
              <a:gd name="T10" fmla="*/ 10 w 13"/>
              <a:gd name="T11" fmla="*/ 1 h 11"/>
              <a:gd name="T12" fmla="*/ 8 w 13"/>
              <a:gd name="T1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1">
                <a:moveTo>
                  <a:pt x="8" y="0"/>
                </a:moveTo>
                <a:cubicBezTo>
                  <a:pt x="7" y="0"/>
                  <a:pt x="7" y="1"/>
                  <a:pt x="6" y="1"/>
                </a:cubicBezTo>
                <a:cubicBezTo>
                  <a:pt x="4" y="1"/>
                  <a:pt x="0" y="7"/>
                  <a:pt x="1" y="8"/>
                </a:cubicBezTo>
                <a:cubicBezTo>
                  <a:pt x="1" y="9"/>
                  <a:pt x="3" y="10"/>
                  <a:pt x="6" y="11"/>
                </a:cubicBezTo>
                <a:cubicBezTo>
                  <a:pt x="10" y="10"/>
                  <a:pt x="11" y="8"/>
                  <a:pt x="12" y="6"/>
                </a:cubicBezTo>
                <a:cubicBezTo>
                  <a:pt x="13" y="4"/>
                  <a:pt x="13" y="2"/>
                  <a:pt x="10" y="1"/>
                </a:cubicBezTo>
                <a:cubicBezTo>
                  <a:pt x="9" y="1"/>
                  <a:pt x="9" y="0"/>
                  <a:pt x="8" y="0"/>
                </a:cubicBezTo>
              </a:path>
            </a:pathLst>
          </a:custGeom>
          <a:solidFill>
            <a:srgbClr val="739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8" name="Freeform 194"/>
          <p:cNvSpPr>
            <a:spLocks/>
          </p:cNvSpPr>
          <p:nvPr/>
        </p:nvSpPr>
        <p:spPr bwMode="auto">
          <a:xfrm>
            <a:off x="9736138" y="71438"/>
            <a:ext cx="184150" cy="98425"/>
          </a:xfrm>
          <a:custGeom>
            <a:avLst/>
            <a:gdLst>
              <a:gd name="T0" fmla="*/ 5 w 13"/>
              <a:gd name="T1" fmla="*/ 0 h 7"/>
              <a:gd name="T2" fmla="*/ 5 w 13"/>
              <a:gd name="T3" fmla="*/ 0 h 7"/>
              <a:gd name="T4" fmla="*/ 0 w 13"/>
              <a:gd name="T5" fmla="*/ 3 h 7"/>
              <a:gd name="T6" fmla="*/ 6 w 13"/>
              <a:gd name="T7" fmla="*/ 7 h 7"/>
              <a:gd name="T8" fmla="*/ 6 w 13"/>
              <a:gd name="T9" fmla="*/ 7 h 7"/>
              <a:gd name="T10" fmla="*/ 12 w 13"/>
              <a:gd name="T11" fmla="*/ 5 h 7"/>
              <a:gd name="T12" fmla="*/ 5 w 13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6"/>
                  <a:pt x="2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9" y="7"/>
                  <a:pt x="12" y="6"/>
                  <a:pt x="12" y="5"/>
                </a:cubicBezTo>
                <a:cubicBezTo>
                  <a:pt x="13" y="3"/>
                  <a:pt x="9" y="0"/>
                  <a:pt x="5" y="0"/>
                </a:cubicBezTo>
              </a:path>
            </a:pathLst>
          </a:custGeom>
          <a:solidFill>
            <a:srgbClr val="739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9" name="Freeform 195"/>
          <p:cNvSpPr>
            <a:spLocks/>
          </p:cNvSpPr>
          <p:nvPr/>
        </p:nvSpPr>
        <p:spPr bwMode="auto">
          <a:xfrm>
            <a:off x="10047288" y="14288"/>
            <a:ext cx="182563" cy="69850"/>
          </a:xfrm>
          <a:custGeom>
            <a:avLst/>
            <a:gdLst>
              <a:gd name="T0" fmla="*/ 5 w 13"/>
              <a:gd name="T1" fmla="*/ 0 h 5"/>
              <a:gd name="T2" fmla="*/ 0 w 13"/>
              <a:gd name="T3" fmla="*/ 4 h 5"/>
              <a:gd name="T4" fmla="*/ 4 w 13"/>
              <a:gd name="T5" fmla="*/ 5 h 5"/>
              <a:gd name="T6" fmla="*/ 4 w 13"/>
              <a:gd name="T7" fmla="*/ 5 h 5"/>
              <a:gd name="T8" fmla="*/ 12 w 13"/>
              <a:gd name="T9" fmla="*/ 2 h 5"/>
              <a:gd name="T10" fmla="*/ 5 w 13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5">
                <a:moveTo>
                  <a:pt x="5" y="0"/>
                </a:moveTo>
                <a:cubicBezTo>
                  <a:pt x="0" y="4"/>
                  <a:pt x="0" y="4"/>
                  <a:pt x="0" y="4"/>
                </a:cubicBezTo>
                <a:cubicBezTo>
                  <a:pt x="1" y="5"/>
                  <a:pt x="3" y="5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9" y="5"/>
                  <a:pt x="13" y="3"/>
                  <a:pt x="12" y="2"/>
                </a:cubicBezTo>
                <a:cubicBezTo>
                  <a:pt x="11" y="0"/>
                  <a:pt x="7" y="0"/>
                  <a:pt x="5" y="0"/>
                </a:cubicBezTo>
              </a:path>
            </a:pathLst>
          </a:custGeom>
          <a:solidFill>
            <a:srgbClr val="D6CB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0" name="Freeform 196"/>
          <p:cNvSpPr>
            <a:spLocks/>
          </p:cNvSpPr>
          <p:nvPr/>
        </p:nvSpPr>
        <p:spPr bwMode="auto">
          <a:xfrm>
            <a:off x="10047288" y="14288"/>
            <a:ext cx="69850" cy="57150"/>
          </a:xfrm>
          <a:custGeom>
            <a:avLst/>
            <a:gdLst>
              <a:gd name="T0" fmla="*/ 5 w 5"/>
              <a:gd name="T1" fmla="*/ 0 h 4"/>
              <a:gd name="T2" fmla="*/ 0 w 5"/>
              <a:gd name="T3" fmla="*/ 3 h 4"/>
              <a:gd name="T4" fmla="*/ 0 w 5"/>
              <a:gd name="T5" fmla="*/ 4 h 4"/>
              <a:gd name="T6" fmla="*/ 5 w 5"/>
              <a:gd name="T7" fmla="*/ 0 h 4"/>
              <a:gd name="T8" fmla="*/ 5 w 5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4">
                <a:moveTo>
                  <a:pt x="5" y="0"/>
                </a:moveTo>
                <a:cubicBezTo>
                  <a:pt x="2" y="0"/>
                  <a:pt x="0" y="1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rgbClr val="739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1" name="Freeform 197"/>
          <p:cNvSpPr>
            <a:spLocks noEditPoints="1"/>
          </p:cNvSpPr>
          <p:nvPr/>
        </p:nvSpPr>
        <p:spPr bwMode="auto">
          <a:xfrm>
            <a:off x="8324850" y="3081338"/>
            <a:ext cx="1849438" cy="1300163"/>
          </a:xfrm>
          <a:custGeom>
            <a:avLst/>
            <a:gdLst>
              <a:gd name="T0" fmla="*/ 87 w 131"/>
              <a:gd name="T1" fmla="*/ 85 h 92"/>
              <a:gd name="T2" fmla="*/ 94 w 131"/>
              <a:gd name="T3" fmla="*/ 92 h 92"/>
              <a:gd name="T4" fmla="*/ 94 w 131"/>
              <a:gd name="T5" fmla="*/ 86 h 92"/>
              <a:gd name="T6" fmla="*/ 87 w 131"/>
              <a:gd name="T7" fmla="*/ 85 h 92"/>
              <a:gd name="T8" fmla="*/ 80 w 131"/>
              <a:gd name="T9" fmla="*/ 19 h 92"/>
              <a:gd name="T10" fmla="*/ 19 w 131"/>
              <a:gd name="T11" fmla="*/ 36 h 92"/>
              <a:gd name="T12" fmla="*/ 27 w 131"/>
              <a:gd name="T13" fmla="*/ 57 h 92"/>
              <a:gd name="T14" fmla="*/ 96 w 131"/>
              <a:gd name="T15" fmla="*/ 47 h 92"/>
              <a:gd name="T16" fmla="*/ 96 w 131"/>
              <a:gd name="T17" fmla="*/ 38 h 92"/>
              <a:gd name="T18" fmla="*/ 103 w 131"/>
              <a:gd name="T19" fmla="*/ 33 h 92"/>
              <a:gd name="T20" fmla="*/ 110 w 131"/>
              <a:gd name="T21" fmla="*/ 34 h 92"/>
              <a:gd name="T22" fmla="*/ 120 w 131"/>
              <a:gd name="T23" fmla="*/ 39 h 92"/>
              <a:gd name="T24" fmla="*/ 131 w 131"/>
              <a:gd name="T25" fmla="*/ 24 h 92"/>
              <a:gd name="T26" fmla="*/ 128 w 131"/>
              <a:gd name="T27" fmla="*/ 25 h 92"/>
              <a:gd name="T28" fmla="*/ 118 w 131"/>
              <a:gd name="T29" fmla="*/ 23 h 92"/>
              <a:gd name="T30" fmla="*/ 111 w 131"/>
              <a:gd name="T31" fmla="*/ 23 h 92"/>
              <a:gd name="T32" fmla="*/ 100 w 131"/>
              <a:gd name="T33" fmla="*/ 24 h 92"/>
              <a:gd name="T34" fmla="*/ 90 w 131"/>
              <a:gd name="T35" fmla="*/ 25 h 92"/>
              <a:gd name="T36" fmla="*/ 80 w 131"/>
              <a:gd name="T37" fmla="*/ 19 h 92"/>
              <a:gd name="T38" fmla="*/ 11 w 131"/>
              <a:gd name="T39" fmla="*/ 0 h 92"/>
              <a:gd name="T40" fmla="*/ 7 w 131"/>
              <a:gd name="T41" fmla="*/ 1 h 92"/>
              <a:gd name="T42" fmla="*/ 0 w 131"/>
              <a:gd name="T43" fmla="*/ 3 h 92"/>
              <a:gd name="T44" fmla="*/ 6 w 131"/>
              <a:gd name="T45" fmla="*/ 11 h 92"/>
              <a:gd name="T46" fmla="*/ 17 w 131"/>
              <a:gd name="T47" fmla="*/ 7 h 92"/>
              <a:gd name="T48" fmla="*/ 16 w 131"/>
              <a:gd name="T49" fmla="*/ 4 h 92"/>
              <a:gd name="T50" fmla="*/ 11 w 131"/>
              <a:gd name="T5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1" h="92">
                <a:moveTo>
                  <a:pt x="87" y="85"/>
                </a:moveTo>
                <a:cubicBezTo>
                  <a:pt x="90" y="87"/>
                  <a:pt x="92" y="90"/>
                  <a:pt x="94" y="92"/>
                </a:cubicBezTo>
                <a:cubicBezTo>
                  <a:pt x="94" y="90"/>
                  <a:pt x="94" y="88"/>
                  <a:pt x="94" y="86"/>
                </a:cubicBezTo>
                <a:cubicBezTo>
                  <a:pt x="87" y="85"/>
                  <a:pt x="87" y="85"/>
                  <a:pt x="87" y="85"/>
                </a:cubicBezTo>
                <a:moveTo>
                  <a:pt x="80" y="19"/>
                </a:moveTo>
                <a:cubicBezTo>
                  <a:pt x="19" y="36"/>
                  <a:pt x="19" y="36"/>
                  <a:pt x="19" y="36"/>
                </a:cubicBezTo>
                <a:cubicBezTo>
                  <a:pt x="22" y="43"/>
                  <a:pt x="24" y="50"/>
                  <a:pt x="27" y="57"/>
                </a:cubicBezTo>
                <a:cubicBezTo>
                  <a:pt x="96" y="47"/>
                  <a:pt x="96" y="47"/>
                  <a:pt x="96" y="47"/>
                </a:cubicBezTo>
                <a:cubicBezTo>
                  <a:pt x="94" y="44"/>
                  <a:pt x="95" y="41"/>
                  <a:pt x="96" y="38"/>
                </a:cubicBezTo>
                <a:cubicBezTo>
                  <a:pt x="96" y="35"/>
                  <a:pt x="99" y="33"/>
                  <a:pt x="103" y="33"/>
                </a:cubicBezTo>
                <a:cubicBezTo>
                  <a:pt x="105" y="33"/>
                  <a:pt x="108" y="33"/>
                  <a:pt x="110" y="34"/>
                </a:cubicBezTo>
                <a:cubicBezTo>
                  <a:pt x="114" y="36"/>
                  <a:pt x="117" y="38"/>
                  <a:pt x="120" y="39"/>
                </a:cubicBezTo>
                <a:cubicBezTo>
                  <a:pt x="120" y="33"/>
                  <a:pt x="124" y="29"/>
                  <a:pt x="131" y="24"/>
                </a:cubicBezTo>
                <a:cubicBezTo>
                  <a:pt x="130" y="24"/>
                  <a:pt x="129" y="25"/>
                  <a:pt x="128" y="25"/>
                </a:cubicBezTo>
                <a:cubicBezTo>
                  <a:pt x="125" y="25"/>
                  <a:pt x="121" y="24"/>
                  <a:pt x="118" y="23"/>
                </a:cubicBezTo>
                <a:cubicBezTo>
                  <a:pt x="116" y="23"/>
                  <a:pt x="113" y="23"/>
                  <a:pt x="111" y="23"/>
                </a:cubicBezTo>
                <a:cubicBezTo>
                  <a:pt x="107" y="23"/>
                  <a:pt x="104" y="23"/>
                  <a:pt x="100" y="24"/>
                </a:cubicBezTo>
                <a:cubicBezTo>
                  <a:pt x="96" y="25"/>
                  <a:pt x="93" y="25"/>
                  <a:pt x="90" y="25"/>
                </a:cubicBezTo>
                <a:cubicBezTo>
                  <a:pt x="84" y="25"/>
                  <a:pt x="81" y="23"/>
                  <a:pt x="80" y="19"/>
                </a:cubicBezTo>
                <a:moveTo>
                  <a:pt x="11" y="0"/>
                </a:moveTo>
                <a:cubicBezTo>
                  <a:pt x="10" y="0"/>
                  <a:pt x="9" y="0"/>
                  <a:pt x="7" y="1"/>
                </a:cubicBezTo>
                <a:cubicBezTo>
                  <a:pt x="4" y="2"/>
                  <a:pt x="2" y="2"/>
                  <a:pt x="0" y="3"/>
                </a:cubicBezTo>
                <a:cubicBezTo>
                  <a:pt x="2" y="6"/>
                  <a:pt x="4" y="9"/>
                  <a:pt x="6" y="11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6"/>
                  <a:pt x="16" y="5"/>
                  <a:pt x="16" y="4"/>
                </a:cubicBezTo>
                <a:cubicBezTo>
                  <a:pt x="16" y="1"/>
                  <a:pt x="14" y="0"/>
                  <a:pt x="11" y="0"/>
                </a:cubicBezTo>
              </a:path>
            </a:pathLst>
          </a:custGeom>
          <a:solidFill>
            <a:srgbClr val="D7C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2" name="Freeform 198"/>
          <p:cNvSpPr>
            <a:spLocks/>
          </p:cNvSpPr>
          <p:nvPr/>
        </p:nvSpPr>
        <p:spPr bwMode="auto">
          <a:xfrm>
            <a:off x="8705850" y="3744913"/>
            <a:ext cx="1130300" cy="550863"/>
          </a:xfrm>
          <a:custGeom>
            <a:avLst/>
            <a:gdLst>
              <a:gd name="T0" fmla="*/ 69 w 80"/>
              <a:gd name="T1" fmla="*/ 0 h 39"/>
              <a:gd name="T2" fmla="*/ 0 w 80"/>
              <a:gd name="T3" fmla="*/ 10 h 39"/>
              <a:gd name="T4" fmla="*/ 1 w 80"/>
              <a:gd name="T5" fmla="*/ 14 h 39"/>
              <a:gd name="T6" fmla="*/ 14 w 80"/>
              <a:gd name="T7" fmla="*/ 20 h 39"/>
              <a:gd name="T8" fmla="*/ 4 w 80"/>
              <a:gd name="T9" fmla="*/ 26 h 39"/>
              <a:gd name="T10" fmla="*/ 5 w 80"/>
              <a:gd name="T11" fmla="*/ 32 h 39"/>
              <a:gd name="T12" fmla="*/ 9 w 80"/>
              <a:gd name="T13" fmla="*/ 36 h 39"/>
              <a:gd name="T14" fmla="*/ 12 w 80"/>
              <a:gd name="T15" fmla="*/ 34 h 39"/>
              <a:gd name="T16" fmla="*/ 19 w 80"/>
              <a:gd name="T17" fmla="*/ 33 h 39"/>
              <a:gd name="T18" fmla="*/ 17 w 80"/>
              <a:gd name="T19" fmla="*/ 20 h 39"/>
              <a:gd name="T20" fmla="*/ 33 w 80"/>
              <a:gd name="T21" fmla="*/ 12 h 39"/>
              <a:gd name="T22" fmla="*/ 37 w 80"/>
              <a:gd name="T23" fmla="*/ 11 h 39"/>
              <a:gd name="T24" fmla="*/ 45 w 80"/>
              <a:gd name="T25" fmla="*/ 15 h 39"/>
              <a:gd name="T26" fmla="*/ 50 w 80"/>
              <a:gd name="T27" fmla="*/ 26 h 39"/>
              <a:gd name="T28" fmla="*/ 53 w 80"/>
              <a:gd name="T29" fmla="*/ 34 h 39"/>
              <a:gd name="T30" fmla="*/ 60 w 80"/>
              <a:gd name="T31" fmla="*/ 38 h 39"/>
              <a:gd name="T32" fmla="*/ 67 w 80"/>
              <a:gd name="T33" fmla="*/ 39 h 39"/>
              <a:gd name="T34" fmla="*/ 62 w 80"/>
              <a:gd name="T35" fmla="*/ 29 h 39"/>
              <a:gd name="T36" fmla="*/ 67 w 80"/>
              <a:gd name="T37" fmla="*/ 17 h 39"/>
              <a:gd name="T38" fmla="*/ 78 w 80"/>
              <a:gd name="T39" fmla="*/ 8 h 39"/>
              <a:gd name="T40" fmla="*/ 76 w 80"/>
              <a:gd name="T41" fmla="*/ 4 h 39"/>
              <a:gd name="T42" fmla="*/ 69 w 80"/>
              <a:gd name="T43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39">
                <a:moveTo>
                  <a:pt x="69" y="0"/>
                </a:move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2"/>
                  <a:pt x="1" y="14"/>
                </a:cubicBezTo>
                <a:cubicBezTo>
                  <a:pt x="10" y="14"/>
                  <a:pt x="15" y="17"/>
                  <a:pt x="14" y="20"/>
                </a:cubicBezTo>
                <a:cubicBezTo>
                  <a:pt x="13" y="23"/>
                  <a:pt x="9" y="25"/>
                  <a:pt x="4" y="26"/>
                </a:cubicBezTo>
                <a:cubicBezTo>
                  <a:pt x="4" y="28"/>
                  <a:pt x="5" y="30"/>
                  <a:pt x="5" y="32"/>
                </a:cubicBezTo>
                <a:cubicBezTo>
                  <a:pt x="7" y="33"/>
                  <a:pt x="8" y="34"/>
                  <a:pt x="9" y="36"/>
                </a:cubicBezTo>
                <a:cubicBezTo>
                  <a:pt x="10" y="35"/>
                  <a:pt x="11" y="35"/>
                  <a:pt x="12" y="34"/>
                </a:cubicBezTo>
                <a:cubicBezTo>
                  <a:pt x="15" y="34"/>
                  <a:pt x="17" y="33"/>
                  <a:pt x="19" y="33"/>
                </a:cubicBezTo>
                <a:cubicBezTo>
                  <a:pt x="17" y="29"/>
                  <a:pt x="18" y="24"/>
                  <a:pt x="17" y="20"/>
                </a:cubicBezTo>
                <a:cubicBezTo>
                  <a:pt x="16" y="14"/>
                  <a:pt x="27" y="14"/>
                  <a:pt x="33" y="12"/>
                </a:cubicBezTo>
                <a:cubicBezTo>
                  <a:pt x="35" y="11"/>
                  <a:pt x="36" y="11"/>
                  <a:pt x="37" y="11"/>
                </a:cubicBezTo>
                <a:cubicBezTo>
                  <a:pt x="40" y="11"/>
                  <a:pt x="42" y="13"/>
                  <a:pt x="45" y="15"/>
                </a:cubicBezTo>
                <a:cubicBezTo>
                  <a:pt x="49" y="18"/>
                  <a:pt x="53" y="22"/>
                  <a:pt x="50" y="26"/>
                </a:cubicBezTo>
                <a:cubicBezTo>
                  <a:pt x="48" y="29"/>
                  <a:pt x="50" y="32"/>
                  <a:pt x="53" y="34"/>
                </a:cubicBezTo>
                <a:cubicBezTo>
                  <a:pt x="56" y="35"/>
                  <a:pt x="58" y="37"/>
                  <a:pt x="60" y="38"/>
                </a:cubicBezTo>
                <a:cubicBezTo>
                  <a:pt x="67" y="39"/>
                  <a:pt x="67" y="39"/>
                  <a:pt x="67" y="39"/>
                </a:cubicBezTo>
                <a:cubicBezTo>
                  <a:pt x="66" y="35"/>
                  <a:pt x="65" y="32"/>
                  <a:pt x="62" y="29"/>
                </a:cubicBezTo>
                <a:cubicBezTo>
                  <a:pt x="56" y="23"/>
                  <a:pt x="56" y="20"/>
                  <a:pt x="67" y="17"/>
                </a:cubicBezTo>
                <a:cubicBezTo>
                  <a:pt x="73" y="15"/>
                  <a:pt x="75" y="11"/>
                  <a:pt x="78" y="8"/>
                </a:cubicBezTo>
                <a:cubicBezTo>
                  <a:pt x="80" y="7"/>
                  <a:pt x="78" y="5"/>
                  <a:pt x="76" y="4"/>
                </a:cubicBezTo>
                <a:cubicBezTo>
                  <a:pt x="72" y="3"/>
                  <a:pt x="70" y="2"/>
                  <a:pt x="69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3" name="Freeform 199"/>
          <p:cNvSpPr>
            <a:spLocks/>
          </p:cNvSpPr>
          <p:nvPr/>
        </p:nvSpPr>
        <p:spPr bwMode="auto">
          <a:xfrm>
            <a:off x="8410575" y="3179763"/>
            <a:ext cx="1044575" cy="409575"/>
          </a:xfrm>
          <a:custGeom>
            <a:avLst/>
            <a:gdLst>
              <a:gd name="T0" fmla="*/ 11 w 74"/>
              <a:gd name="T1" fmla="*/ 0 h 29"/>
              <a:gd name="T2" fmla="*/ 0 w 74"/>
              <a:gd name="T3" fmla="*/ 4 h 29"/>
              <a:gd name="T4" fmla="*/ 13 w 74"/>
              <a:gd name="T5" fmla="*/ 29 h 29"/>
              <a:gd name="T6" fmla="*/ 74 w 74"/>
              <a:gd name="T7" fmla="*/ 12 h 29"/>
              <a:gd name="T8" fmla="*/ 74 w 74"/>
              <a:gd name="T9" fmla="*/ 8 h 29"/>
              <a:gd name="T10" fmla="*/ 72 w 74"/>
              <a:gd name="T11" fmla="*/ 3 h 29"/>
              <a:gd name="T12" fmla="*/ 68 w 74"/>
              <a:gd name="T13" fmla="*/ 8 h 29"/>
              <a:gd name="T14" fmla="*/ 35 w 74"/>
              <a:gd name="T15" fmla="*/ 17 h 29"/>
              <a:gd name="T16" fmla="*/ 22 w 74"/>
              <a:gd name="T17" fmla="*/ 15 h 29"/>
              <a:gd name="T18" fmla="*/ 14 w 74"/>
              <a:gd name="T19" fmla="*/ 10 h 29"/>
              <a:gd name="T20" fmla="*/ 11 w 74"/>
              <a:gd name="T21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" h="29">
                <a:moveTo>
                  <a:pt x="11" y="0"/>
                </a:moveTo>
                <a:cubicBezTo>
                  <a:pt x="0" y="4"/>
                  <a:pt x="0" y="4"/>
                  <a:pt x="0" y="4"/>
                </a:cubicBezTo>
                <a:cubicBezTo>
                  <a:pt x="5" y="12"/>
                  <a:pt x="9" y="20"/>
                  <a:pt x="13" y="29"/>
                </a:cubicBezTo>
                <a:cubicBezTo>
                  <a:pt x="74" y="12"/>
                  <a:pt x="74" y="12"/>
                  <a:pt x="74" y="12"/>
                </a:cubicBezTo>
                <a:cubicBezTo>
                  <a:pt x="74" y="11"/>
                  <a:pt x="74" y="10"/>
                  <a:pt x="74" y="8"/>
                </a:cubicBezTo>
                <a:cubicBezTo>
                  <a:pt x="74" y="6"/>
                  <a:pt x="73" y="4"/>
                  <a:pt x="72" y="3"/>
                </a:cubicBezTo>
                <a:cubicBezTo>
                  <a:pt x="72" y="5"/>
                  <a:pt x="71" y="7"/>
                  <a:pt x="68" y="8"/>
                </a:cubicBezTo>
                <a:cubicBezTo>
                  <a:pt x="58" y="13"/>
                  <a:pt x="47" y="17"/>
                  <a:pt x="35" y="17"/>
                </a:cubicBezTo>
                <a:cubicBezTo>
                  <a:pt x="31" y="17"/>
                  <a:pt x="26" y="16"/>
                  <a:pt x="22" y="15"/>
                </a:cubicBezTo>
                <a:cubicBezTo>
                  <a:pt x="17" y="14"/>
                  <a:pt x="13" y="13"/>
                  <a:pt x="14" y="10"/>
                </a:cubicBezTo>
                <a:cubicBezTo>
                  <a:pt x="16" y="6"/>
                  <a:pt x="13" y="3"/>
                  <a:pt x="11" y="0"/>
                </a:cubicBezTo>
              </a:path>
            </a:pathLst>
          </a:custGeom>
          <a:solidFill>
            <a:srgbClr val="759F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4" name="Freeform 200"/>
          <p:cNvSpPr>
            <a:spLocks noEditPoints="1"/>
          </p:cNvSpPr>
          <p:nvPr/>
        </p:nvSpPr>
        <p:spPr bwMode="auto">
          <a:xfrm>
            <a:off x="9455150" y="3546475"/>
            <a:ext cx="563563" cy="835025"/>
          </a:xfrm>
          <a:custGeom>
            <a:avLst/>
            <a:gdLst>
              <a:gd name="T0" fmla="*/ 0 w 40"/>
              <a:gd name="T1" fmla="*/ 52 h 59"/>
              <a:gd name="T2" fmla="*/ 5 w 40"/>
              <a:gd name="T3" fmla="*/ 59 h 59"/>
              <a:gd name="T4" fmla="*/ 23 w 40"/>
              <a:gd name="T5" fmla="*/ 59 h 59"/>
              <a:gd name="T6" fmla="*/ 22 w 40"/>
              <a:gd name="T7" fmla="*/ 56 h 59"/>
              <a:gd name="T8" fmla="*/ 19 w 40"/>
              <a:gd name="T9" fmla="*/ 53 h 59"/>
              <a:gd name="T10" fmla="*/ 14 w 40"/>
              <a:gd name="T11" fmla="*/ 53 h 59"/>
              <a:gd name="T12" fmla="*/ 14 w 40"/>
              <a:gd name="T13" fmla="*/ 59 h 59"/>
              <a:gd name="T14" fmla="*/ 7 w 40"/>
              <a:gd name="T15" fmla="*/ 52 h 59"/>
              <a:gd name="T16" fmla="*/ 0 w 40"/>
              <a:gd name="T17" fmla="*/ 52 h 59"/>
              <a:gd name="T18" fmla="*/ 23 w 40"/>
              <a:gd name="T19" fmla="*/ 0 h 59"/>
              <a:gd name="T20" fmla="*/ 16 w 40"/>
              <a:gd name="T21" fmla="*/ 5 h 59"/>
              <a:gd name="T22" fmla="*/ 16 w 40"/>
              <a:gd name="T23" fmla="*/ 14 h 59"/>
              <a:gd name="T24" fmla="*/ 21 w 40"/>
              <a:gd name="T25" fmla="*/ 14 h 59"/>
              <a:gd name="T26" fmla="*/ 21 w 40"/>
              <a:gd name="T27" fmla="*/ 10 h 59"/>
              <a:gd name="T28" fmla="*/ 21 w 40"/>
              <a:gd name="T29" fmla="*/ 5 h 59"/>
              <a:gd name="T30" fmla="*/ 22 w 40"/>
              <a:gd name="T31" fmla="*/ 2 h 59"/>
              <a:gd name="T32" fmla="*/ 23 w 40"/>
              <a:gd name="T33" fmla="*/ 2 h 59"/>
              <a:gd name="T34" fmla="*/ 27 w 40"/>
              <a:gd name="T35" fmla="*/ 3 h 59"/>
              <a:gd name="T36" fmla="*/ 40 w 40"/>
              <a:gd name="T37" fmla="*/ 9 h 59"/>
              <a:gd name="T38" fmla="*/ 40 w 40"/>
              <a:gd name="T39" fmla="*/ 6 h 59"/>
              <a:gd name="T40" fmla="*/ 30 w 40"/>
              <a:gd name="T41" fmla="*/ 1 h 59"/>
              <a:gd name="T42" fmla="*/ 23 w 40"/>
              <a:gd name="T43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0" h="59">
                <a:moveTo>
                  <a:pt x="0" y="52"/>
                </a:moveTo>
                <a:cubicBezTo>
                  <a:pt x="4" y="54"/>
                  <a:pt x="6" y="56"/>
                  <a:pt x="5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8"/>
                  <a:pt x="23" y="57"/>
                  <a:pt x="22" y="56"/>
                </a:cubicBezTo>
                <a:cubicBezTo>
                  <a:pt x="21" y="55"/>
                  <a:pt x="20" y="54"/>
                  <a:pt x="19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4" y="55"/>
                  <a:pt x="14" y="57"/>
                  <a:pt x="14" y="59"/>
                </a:cubicBezTo>
                <a:cubicBezTo>
                  <a:pt x="12" y="57"/>
                  <a:pt x="10" y="54"/>
                  <a:pt x="7" y="52"/>
                </a:cubicBezTo>
                <a:cubicBezTo>
                  <a:pt x="0" y="52"/>
                  <a:pt x="0" y="52"/>
                  <a:pt x="0" y="52"/>
                </a:cubicBezTo>
                <a:moveTo>
                  <a:pt x="23" y="0"/>
                </a:moveTo>
                <a:cubicBezTo>
                  <a:pt x="19" y="0"/>
                  <a:pt x="16" y="2"/>
                  <a:pt x="16" y="5"/>
                </a:cubicBezTo>
                <a:cubicBezTo>
                  <a:pt x="15" y="8"/>
                  <a:pt x="14" y="11"/>
                  <a:pt x="16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3"/>
                  <a:pt x="20" y="11"/>
                  <a:pt x="21" y="10"/>
                </a:cubicBezTo>
                <a:cubicBezTo>
                  <a:pt x="22" y="8"/>
                  <a:pt x="21" y="7"/>
                  <a:pt x="21" y="5"/>
                </a:cubicBezTo>
                <a:cubicBezTo>
                  <a:pt x="20" y="4"/>
                  <a:pt x="20" y="3"/>
                  <a:pt x="22" y="2"/>
                </a:cubicBezTo>
                <a:cubicBezTo>
                  <a:pt x="22" y="2"/>
                  <a:pt x="23" y="2"/>
                  <a:pt x="23" y="2"/>
                </a:cubicBezTo>
                <a:cubicBezTo>
                  <a:pt x="25" y="2"/>
                  <a:pt x="26" y="3"/>
                  <a:pt x="27" y="3"/>
                </a:cubicBezTo>
                <a:cubicBezTo>
                  <a:pt x="31" y="5"/>
                  <a:pt x="34" y="8"/>
                  <a:pt x="40" y="9"/>
                </a:cubicBezTo>
                <a:cubicBezTo>
                  <a:pt x="40" y="8"/>
                  <a:pt x="40" y="7"/>
                  <a:pt x="40" y="6"/>
                </a:cubicBezTo>
                <a:cubicBezTo>
                  <a:pt x="37" y="5"/>
                  <a:pt x="34" y="3"/>
                  <a:pt x="30" y="1"/>
                </a:cubicBezTo>
                <a:cubicBezTo>
                  <a:pt x="28" y="0"/>
                  <a:pt x="25" y="0"/>
                  <a:pt x="23" y="0"/>
                </a:cubicBezTo>
              </a:path>
            </a:pathLst>
          </a:custGeom>
          <a:solidFill>
            <a:srgbClr val="D8C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5" name="Freeform 201"/>
          <p:cNvSpPr>
            <a:spLocks noEditPoints="1"/>
          </p:cNvSpPr>
          <p:nvPr/>
        </p:nvSpPr>
        <p:spPr bwMode="auto">
          <a:xfrm>
            <a:off x="8932863" y="3744913"/>
            <a:ext cx="1001713" cy="550863"/>
          </a:xfrm>
          <a:custGeom>
            <a:avLst/>
            <a:gdLst>
              <a:gd name="T0" fmla="*/ 21 w 71"/>
              <a:gd name="T1" fmla="*/ 11 h 39"/>
              <a:gd name="T2" fmla="*/ 17 w 71"/>
              <a:gd name="T3" fmla="*/ 12 h 39"/>
              <a:gd name="T4" fmla="*/ 1 w 71"/>
              <a:gd name="T5" fmla="*/ 20 h 39"/>
              <a:gd name="T6" fmla="*/ 3 w 71"/>
              <a:gd name="T7" fmla="*/ 33 h 39"/>
              <a:gd name="T8" fmla="*/ 4 w 71"/>
              <a:gd name="T9" fmla="*/ 33 h 39"/>
              <a:gd name="T10" fmla="*/ 5 w 71"/>
              <a:gd name="T11" fmla="*/ 33 h 39"/>
              <a:gd name="T12" fmla="*/ 5 w 71"/>
              <a:gd name="T13" fmla="*/ 33 h 39"/>
              <a:gd name="T14" fmla="*/ 8 w 71"/>
              <a:gd name="T15" fmla="*/ 28 h 39"/>
              <a:gd name="T16" fmla="*/ 6 w 71"/>
              <a:gd name="T17" fmla="*/ 21 h 39"/>
              <a:gd name="T18" fmla="*/ 8 w 71"/>
              <a:gd name="T19" fmla="*/ 18 h 39"/>
              <a:gd name="T20" fmla="*/ 21 w 71"/>
              <a:gd name="T21" fmla="*/ 13 h 39"/>
              <a:gd name="T22" fmla="*/ 27 w 71"/>
              <a:gd name="T23" fmla="*/ 19 h 39"/>
              <a:gd name="T24" fmla="*/ 29 w 71"/>
              <a:gd name="T25" fmla="*/ 25 h 39"/>
              <a:gd name="T26" fmla="*/ 35 w 71"/>
              <a:gd name="T27" fmla="*/ 37 h 39"/>
              <a:gd name="T28" fmla="*/ 37 w 71"/>
              <a:gd name="T29" fmla="*/ 38 h 39"/>
              <a:gd name="T30" fmla="*/ 44 w 71"/>
              <a:gd name="T31" fmla="*/ 38 h 39"/>
              <a:gd name="T32" fmla="*/ 37 w 71"/>
              <a:gd name="T33" fmla="*/ 34 h 39"/>
              <a:gd name="T34" fmla="*/ 34 w 71"/>
              <a:gd name="T35" fmla="*/ 26 h 39"/>
              <a:gd name="T36" fmla="*/ 29 w 71"/>
              <a:gd name="T37" fmla="*/ 15 h 39"/>
              <a:gd name="T38" fmla="*/ 21 w 71"/>
              <a:gd name="T39" fmla="*/ 11 h 39"/>
              <a:gd name="T40" fmla="*/ 58 w 71"/>
              <a:gd name="T41" fmla="*/ 0 h 39"/>
              <a:gd name="T42" fmla="*/ 53 w 71"/>
              <a:gd name="T43" fmla="*/ 0 h 39"/>
              <a:gd name="T44" fmla="*/ 60 w 71"/>
              <a:gd name="T45" fmla="*/ 4 h 39"/>
              <a:gd name="T46" fmla="*/ 62 w 71"/>
              <a:gd name="T47" fmla="*/ 8 h 39"/>
              <a:gd name="T48" fmla="*/ 51 w 71"/>
              <a:gd name="T49" fmla="*/ 17 h 39"/>
              <a:gd name="T50" fmla="*/ 46 w 71"/>
              <a:gd name="T51" fmla="*/ 29 h 39"/>
              <a:gd name="T52" fmla="*/ 51 w 71"/>
              <a:gd name="T53" fmla="*/ 39 h 39"/>
              <a:gd name="T54" fmla="*/ 56 w 71"/>
              <a:gd name="T55" fmla="*/ 39 h 39"/>
              <a:gd name="T56" fmla="*/ 55 w 71"/>
              <a:gd name="T57" fmla="*/ 35 h 39"/>
              <a:gd name="T58" fmla="*/ 48 w 71"/>
              <a:gd name="T59" fmla="*/ 25 h 39"/>
              <a:gd name="T60" fmla="*/ 52 w 71"/>
              <a:gd name="T61" fmla="*/ 20 h 39"/>
              <a:gd name="T62" fmla="*/ 60 w 71"/>
              <a:gd name="T63" fmla="*/ 18 h 39"/>
              <a:gd name="T64" fmla="*/ 69 w 71"/>
              <a:gd name="T65" fmla="*/ 8 h 39"/>
              <a:gd name="T66" fmla="*/ 65 w 71"/>
              <a:gd name="T67" fmla="*/ 2 h 39"/>
              <a:gd name="T68" fmla="*/ 58 w 71"/>
              <a:gd name="T69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1" h="39">
                <a:moveTo>
                  <a:pt x="21" y="11"/>
                </a:moveTo>
                <a:cubicBezTo>
                  <a:pt x="20" y="11"/>
                  <a:pt x="19" y="11"/>
                  <a:pt x="17" y="12"/>
                </a:cubicBezTo>
                <a:cubicBezTo>
                  <a:pt x="11" y="14"/>
                  <a:pt x="0" y="14"/>
                  <a:pt x="1" y="20"/>
                </a:cubicBezTo>
                <a:cubicBezTo>
                  <a:pt x="2" y="24"/>
                  <a:pt x="1" y="29"/>
                  <a:pt x="3" y="33"/>
                </a:cubicBezTo>
                <a:cubicBezTo>
                  <a:pt x="3" y="33"/>
                  <a:pt x="3" y="33"/>
                  <a:pt x="4" y="33"/>
                </a:cubicBezTo>
                <a:cubicBezTo>
                  <a:pt x="4" y="33"/>
                  <a:pt x="4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2"/>
                  <a:pt x="7" y="30"/>
                  <a:pt x="8" y="28"/>
                </a:cubicBezTo>
                <a:cubicBezTo>
                  <a:pt x="11" y="26"/>
                  <a:pt x="12" y="23"/>
                  <a:pt x="6" y="21"/>
                </a:cubicBezTo>
                <a:cubicBezTo>
                  <a:pt x="2" y="20"/>
                  <a:pt x="5" y="18"/>
                  <a:pt x="8" y="18"/>
                </a:cubicBezTo>
                <a:cubicBezTo>
                  <a:pt x="14" y="17"/>
                  <a:pt x="18" y="16"/>
                  <a:pt x="21" y="13"/>
                </a:cubicBezTo>
                <a:cubicBezTo>
                  <a:pt x="24" y="15"/>
                  <a:pt x="23" y="18"/>
                  <a:pt x="27" y="19"/>
                </a:cubicBezTo>
                <a:cubicBezTo>
                  <a:pt x="31" y="20"/>
                  <a:pt x="30" y="22"/>
                  <a:pt x="29" y="25"/>
                </a:cubicBezTo>
                <a:cubicBezTo>
                  <a:pt x="26" y="30"/>
                  <a:pt x="28" y="34"/>
                  <a:pt x="35" y="37"/>
                </a:cubicBezTo>
                <a:cubicBezTo>
                  <a:pt x="36" y="38"/>
                  <a:pt x="37" y="38"/>
                  <a:pt x="37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2" y="37"/>
                  <a:pt x="40" y="35"/>
                  <a:pt x="37" y="34"/>
                </a:cubicBezTo>
                <a:cubicBezTo>
                  <a:pt x="34" y="32"/>
                  <a:pt x="32" y="29"/>
                  <a:pt x="34" y="26"/>
                </a:cubicBezTo>
                <a:cubicBezTo>
                  <a:pt x="37" y="22"/>
                  <a:pt x="33" y="18"/>
                  <a:pt x="29" y="15"/>
                </a:cubicBezTo>
                <a:cubicBezTo>
                  <a:pt x="26" y="13"/>
                  <a:pt x="24" y="11"/>
                  <a:pt x="21" y="11"/>
                </a:cubicBezTo>
                <a:moveTo>
                  <a:pt x="58" y="0"/>
                </a:moveTo>
                <a:cubicBezTo>
                  <a:pt x="53" y="0"/>
                  <a:pt x="53" y="0"/>
                  <a:pt x="53" y="0"/>
                </a:cubicBezTo>
                <a:cubicBezTo>
                  <a:pt x="54" y="2"/>
                  <a:pt x="56" y="3"/>
                  <a:pt x="60" y="4"/>
                </a:cubicBezTo>
                <a:cubicBezTo>
                  <a:pt x="62" y="5"/>
                  <a:pt x="64" y="7"/>
                  <a:pt x="62" y="8"/>
                </a:cubicBezTo>
                <a:cubicBezTo>
                  <a:pt x="59" y="11"/>
                  <a:pt x="57" y="15"/>
                  <a:pt x="51" y="17"/>
                </a:cubicBezTo>
                <a:cubicBezTo>
                  <a:pt x="40" y="20"/>
                  <a:pt x="40" y="23"/>
                  <a:pt x="46" y="29"/>
                </a:cubicBezTo>
                <a:cubicBezTo>
                  <a:pt x="49" y="32"/>
                  <a:pt x="50" y="35"/>
                  <a:pt x="51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7"/>
                  <a:pt x="55" y="36"/>
                  <a:pt x="55" y="35"/>
                </a:cubicBezTo>
                <a:cubicBezTo>
                  <a:pt x="56" y="31"/>
                  <a:pt x="54" y="28"/>
                  <a:pt x="48" y="25"/>
                </a:cubicBezTo>
                <a:cubicBezTo>
                  <a:pt x="44" y="23"/>
                  <a:pt x="46" y="21"/>
                  <a:pt x="52" y="20"/>
                </a:cubicBezTo>
                <a:cubicBezTo>
                  <a:pt x="55" y="20"/>
                  <a:pt x="59" y="20"/>
                  <a:pt x="60" y="18"/>
                </a:cubicBezTo>
                <a:cubicBezTo>
                  <a:pt x="62" y="14"/>
                  <a:pt x="67" y="11"/>
                  <a:pt x="69" y="8"/>
                </a:cubicBezTo>
                <a:cubicBezTo>
                  <a:pt x="71" y="4"/>
                  <a:pt x="70" y="2"/>
                  <a:pt x="65" y="2"/>
                </a:cubicBezTo>
                <a:cubicBezTo>
                  <a:pt x="61" y="1"/>
                  <a:pt x="59" y="1"/>
                  <a:pt x="58" y="0"/>
                </a:cubicBezTo>
              </a:path>
            </a:pathLst>
          </a:custGeom>
          <a:solidFill>
            <a:srgbClr val="D5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6" name="Freeform 202"/>
          <p:cNvSpPr>
            <a:spLocks noEditPoints="1"/>
          </p:cNvSpPr>
          <p:nvPr/>
        </p:nvSpPr>
        <p:spPr bwMode="auto">
          <a:xfrm>
            <a:off x="8297863" y="3009900"/>
            <a:ext cx="1919288" cy="423863"/>
          </a:xfrm>
          <a:custGeom>
            <a:avLst/>
            <a:gdLst>
              <a:gd name="T0" fmla="*/ 87 w 136"/>
              <a:gd name="T1" fmla="*/ 23 h 30"/>
              <a:gd name="T2" fmla="*/ 82 w 136"/>
              <a:gd name="T3" fmla="*/ 24 h 30"/>
              <a:gd name="T4" fmla="*/ 92 w 136"/>
              <a:gd name="T5" fmla="*/ 30 h 30"/>
              <a:gd name="T6" fmla="*/ 102 w 136"/>
              <a:gd name="T7" fmla="*/ 29 h 30"/>
              <a:gd name="T8" fmla="*/ 113 w 136"/>
              <a:gd name="T9" fmla="*/ 28 h 30"/>
              <a:gd name="T10" fmla="*/ 120 w 136"/>
              <a:gd name="T11" fmla="*/ 28 h 30"/>
              <a:gd name="T12" fmla="*/ 130 w 136"/>
              <a:gd name="T13" fmla="*/ 30 h 30"/>
              <a:gd name="T14" fmla="*/ 133 w 136"/>
              <a:gd name="T15" fmla="*/ 29 h 30"/>
              <a:gd name="T16" fmla="*/ 136 w 136"/>
              <a:gd name="T17" fmla="*/ 27 h 30"/>
              <a:gd name="T18" fmla="*/ 136 w 136"/>
              <a:gd name="T19" fmla="*/ 27 h 30"/>
              <a:gd name="T20" fmla="*/ 115 w 136"/>
              <a:gd name="T21" fmla="*/ 24 h 30"/>
              <a:gd name="T22" fmla="*/ 110 w 136"/>
              <a:gd name="T23" fmla="*/ 24 h 30"/>
              <a:gd name="T24" fmla="*/ 104 w 136"/>
              <a:gd name="T25" fmla="*/ 25 h 30"/>
              <a:gd name="T26" fmla="*/ 93 w 136"/>
              <a:gd name="T27" fmla="*/ 27 h 30"/>
              <a:gd name="T28" fmla="*/ 92 w 136"/>
              <a:gd name="T29" fmla="*/ 27 h 30"/>
              <a:gd name="T30" fmla="*/ 87 w 136"/>
              <a:gd name="T31" fmla="*/ 23 h 30"/>
              <a:gd name="T32" fmla="*/ 87 w 136"/>
              <a:gd name="T33" fmla="*/ 23 h 30"/>
              <a:gd name="T34" fmla="*/ 19 w 136"/>
              <a:gd name="T35" fmla="*/ 0 h 30"/>
              <a:gd name="T36" fmla="*/ 17 w 136"/>
              <a:gd name="T37" fmla="*/ 0 h 30"/>
              <a:gd name="T38" fmla="*/ 4 w 136"/>
              <a:gd name="T39" fmla="*/ 4 h 30"/>
              <a:gd name="T40" fmla="*/ 0 w 136"/>
              <a:gd name="T41" fmla="*/ 5 h 30"/>
              <a:gd name="T42" fmla="*/ 2 w 136"/>
              <a:gd name="T43" fmla="*/ 8 h 30"/>
              <a:gd name="T44" fmla="*/ 9 w 136"/>
              <a:gd name="T45" fmla="*/ 6 h 30"/>
              <a:gd name="T46" fmla="*/ 13 w 136"/>
              <a:gd name="T47" fmla="*/ 5 h 30"/>
              <a:gd name="T48" fmla="*/ 18 w 136"/>
              <a:gd name="T49" fmla="*/ 9 h 30"/>
              <a:gd name="T50" fmla="*/ 19 w 136"/>
              <a:gd name="T51" fmla="*/ 12 h 30"/>
              <a:gd name="T52" fmla="*/ 23 w 136"/>
              <a:gd name="T53" fmla="*/ 10 h 30"/>
              <a:gd name="T54" fmla="*/ 24 w 136"/>
              <a:gd name="T55" fmla="*/ 4 h 30"/>
              <a:gd name="T56" fmla="*/ 19 w 136"/>
              <a:gd name="T5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6" h="30">
                <a:moveTo>
                  <a:pt x="87" y="23"/>
                </a:moveTo>
                <a:cubicBezTo>
                  <a:pt x="82" y="24"/>
                  <a:pt x="82" y="24"/>
                  <a:pt x="82" y="24"/>
                </a:cubicBezTo>
                <a:cubicBezTo>
                  <a:pt x="83" y="28"/>
                  <a:pt x="86" y="30"/>
                  <a:pt x="92" y="30"/>
                </a:cubicBezTo>
                <a:cubicBezTo>
                  <a:pt x="95" y="30"/>
                  <a:pt x="98" y="30"/>
                  <a:pt x="102" y="29"/>
                </a:cubicBezTo>
                <a:cubicBezTo>
                  <a:pt x="106" y="28"/>
                  <a:pt x="109" y="28"/>
                  <a:pt x="113" y="28"/>
                </a:cubicBezTo>
                <a:cubicBezTo>
                  <a:pt x="115" y="28"/>
                  <a:pt x="118" y="28"/>
                  <a:pt x="120" y="28"/>
                </a:cubicBezTo>
                <a:cubicBezTo>
                  <a:pt x="123" y="29"/>
                  <a:pt x="127" y="30"/>
                  <a:pt x="130" y="30"/>
                </a:cubicBezTo>
                <a:cubicBezTo>
                  <a:pt x="131" y="30"/>
                  <a:pt x="132" y="29"/>
                  <a:pt x="133" y="29"/>
                </a:cubicBezTo>
                <a:cubicBezTo>
                  <a:pt x="134" y="29"/>
                  <a:pt x="135" y="28"/>
                  <a:pt x="136" y="27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29" y="26"/>
                  <a:pt x="122" y="25"/>
                  <a:pt x="115" y="24"/>
                </a:cubicBezTo>
                <a:cubicBezTo>
                  <a:pt x="113" y="24"/>
                  <a:pt x="112" y="24"/>
                  <a:pt x="110" y="24"/>
                </a:cubicBezTo>
                <a:cubicBezTo>
                  <a:pt x="108" y="24"/>
                  <a:pt x="106" y="24"/>
                  <a:pt x="104" y="25"/>
                </a:cubicBezTo>
                <a:cubicBezTo>
                  <a:pt x="101" y="26"/>
                  <a:pt x="97" y="27"/>
                  <a:pt x="93" y="27"/>
                </a:cubicBezTo>
                <a:cubicBezTo>
                  <a:pt x="93" y="27"/>
                  <a:pt x="92" y="27"/>
                  <a:pt x="92" y="27"/>
                </a:cubicBezTo>
                <a:cubicBezTo>
                  <a:pt x="86" y="27"/>
                  <a:pt x="85" y="26"/>
                  <a:pt x="87" y="23"/>
                </a:cubicBezTo>
                <a:cubicBezTo>
                  <a:pt x="87" y="23"/>
                  <a:pt x="87" y="23"/>
                  <a:pt x="87" y="23"/>
                </a:cubicBezTo>
                <a:moveTo>
                  <a:pt x="19" y="0"/>
                </a:moveTo>
                <a:cubicBezTo>
                  <a:pt x="19" y="0"/>
                  <a:pt x="18" y="0"/>
                  <a:pt x="17" y="0"/>
                </a:cubicBezTo>
                <a:cubicBezTo>
                  <a:pt x="12" y="1"/>
                  <a:pt x="8" y="3"/>
                  <a:pt x="4" y="4"/>
                </a:cubicBezTo>
                <a:cubicBezTo>
                  <a:pt x="3" y="4"/>
                  <a:pt x="1" y="4"/>
                  <a:pt x="0" y="5"/>
                </a:cubicBezTo>
                <a:cubicBezTo>
                  <a:pt x="1" y="6"/>
                  <a:pt x="1" y="7"/>
                  <a:pt x="2" y="8"/>
                </a:cubicBezTo>
                <a:cubicBezTo>
                  <a:pt x="4" y="7"/>
                  <a:pt x="6" y="7"/>
                  <a:pt x="9" y="6"/>
                </a:cubicBezTo>
                <a:cubicBezTo>
                  <a:pt x="11" y="5"/>
                  <a:pt x="12" y="5"/>
                  <a:pt x="13" y="5"/>
                </a:cubicBezTo>
                <a:cubicBezTo>
                  <a:pt x="16" y="5"/>
                  <a:pt x="18" y="6"/>
                  <a:pt x="18" y="9"/>
                </a:cubicBezTo>
                <a:cubicBezTo>
                  <a:pt x="18" y="10"/>
                  <a:pt x="18" y="11"/>
                  <a:pt x="19" y="12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8"/>
                  <a:pt x="24" y="6"/>
                  <a:pt x="24" y="4"/>
                </a:cubicBezTo>
                <a:cubicBezTo>
                  <a:pt x="25" y="2"/>
                  <a:pt x="23" y="0"/>
                  <a:pt x="19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7" name="Freeform 203"/>
          <p:cNvSpPr>
            <a:spLocks/>
          </p:cNvSpPr>
          <p:nvPr/>
        </p:nvSpPr>
        <p:spPr bwMode="auto">
          <a:xfrm>
            <a:off x="8566150" y="3081338"/>
            <a:ext cx="987425" cy="338138"/>
          </a:xfrm>
          <a:custGeom>
            <a:avLst/>
            <a:gdLst>
              <a:gd name="T0" fmla="*/ 58 w 70"/>
              <a:gd name="T1" fmla="*/ 0 h 24"/>
              <a:gd name="T2" fmla="*/ 56 w 70"/>
              <a:gd name="T3" fmla="*/ 1 h 24"/>
              <a:gd name="T4" fmla="*/ 52 w 70"/>
              <a:gd name="T5" fmla="*/ 4 h 24"/>
              <a:gd name="T6" fmla="*/ 55 w 70"/>
              <a:gd name="T7" fmla="*/ 8 h 24"/>
              <a:gd name="T8" fmla="*/ 52 w 70"/>
              <a:gd name="T9" fmla="*/ 14 h 24"/>
              <a:gd name="T10" fmla="*/ 46 w 70"/>
              <a:gd name="T11" fmla="*/ 15 h 24"/>
              <a:gd name="T12" fmla="*/ 26 w 70"/>
              <a:gd name="T13" fmla="*/ 20 h 24"/>
              <a:gd name="T14" fmla="*/ 13 w 70"/>
              <a:gd name="T15" fmla="*/ 19 h 24"/>
              <a:gd name="T16" fmla="*/ 8 w 70"/>
              <a:gd name="T17" fmla="*/ 16 h 24"/>
              <a:gd name="T18" fmla="*/ 11 w 70"/>
              <a:gd name="T19" fmla="*/ 12 h 24"/>
              <a:gd name="T20" fmla="*/ 10 w 70"/>
              <a:gd name="T21" fmla="*/ 9 h 24"/>
              <a:gd name="T22" fmla="*/ 4 w 70"/>
              <a:gd name="T23" fmla="*/ 5 h 24"/>
              <a:gd name="T24" fmla="*/ 0 w 70"/>
              <a:gd name="T25" fmla="*/ 7 h 24"/>
              <a:gd name="T26" fmla="*/ 3 w 70"/>
              <a:gd name="T27" fmla="*/ 17 h 24"/>
              <a:gd name="T28" fmla="*/ 11 w 70"/>
              <a:gd name="T29" fmla="*/ 22 h 24"/>
              <a:gd name="T30" fmla="*/ 24 w 70"/>
              <a:gd name="T31" fmla="*/ 24 h 24"/>
              <a:gd name="T32" fmla="*/ 57 w 70"/>
              <a:gd name="T33" fmla="*/ 15 h 24"/>
              <a:gd name="T34" fmla="*/ 61 w 70"/>
              <a:gd name="T35" fmla="*/ 10 h 24"/>
              <a:gd name="T36" fmla="*/ 63 w 70"/>
              <a:gd name="T37" fmla="*/ 15 h 24"/>
              <a:gd name="T38" fmla="*/ 63 w 70"/>
              <a:gd name="T39" fmla="*/ 19 h 24"/>
              <a:gd name="T40" fmla="*/ 68 w 70"/>
              <a:gd name="T41" fmla="*/ 18 h 24"/>
              <a:gd name="T42" fmla="*/ 68 w 70"/>
              <a:gd name="T43" fmla="*/ 11 h 24"/>
              <a:gd name="T44" fmla="*/ 62 w 70"/>
              <a:gd name="T45" fmla="*/ 2 h 24"/>
              <a:gd name="T46" fmla="*/ 58 w 70"/>
              <a:gd name="T4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0" h="24">
                <a:moveTo>
                  <a:pt x="58" y="0"/>
                </a:moveTo>
                <a:cubicBezTo>
                  <a:pt x="57" y="0"/>
                  <a:pt x="57" y="0"/>
                  <a:pt x="56" y="1"/>
                </a:cubicBezTo>
                <a:cubicBezTo>
                  <a:pt x="53" y="1"/>
                  <a:pt x="52" y="2"/>
                  <a:pt x="52" y="4"/>
                </a:cubicBezTo>
                <a:cubicBezTo>
                  <a:pt x="53" y="5"/>
                  <a:pt x="54" y="6"/>
                  <a:pt x="55" y="8"/>
                </a:cubicBezTo>
                <a:cubicBezTo>
                  <a:pt x="58" y="11"/>
                  <a:pt x="57" y="12"/>
                  <a:pt x="52" y="14"/>
                </a:cubicBezTo>
                <a:cubicBezTo>
                  <a:pt x="50" y="14"/>
                  <a:pt x="47" y="14"/>
                  <a:pt x="46" y="15"/>
                </a:cubicBezTo>
                <a:cubicBezTo>
                  <a:pt x="40" y="19"/>
                  <a:pt x="33" y="20"/>
                  <a:pt x="26" y="20"/>
                </a:cubicBezTo>
                <a:cubicBezTo>
                  <a:pt x="22" y="20"/>
                  <a:pt x="17" y="20"/>
                  <a:pt x="13" y="19"/>
                </a:cubicBezTo>
                <a:cubicBezTo>
                  <a:pt x="9" y="19"/>
                  <a:pt x="7" y="18"/>
                  <a:pt x="8" y="16"/>
                </a:cubicBezTo>
                <a:cubicBezTo>
                  <a:pt x="9" y="14"/>
                  <a:pt x="10" y="13"/>
                  <a:pt x="11" y="12"/>
                </a:cubicBezTo>
                <a:cubicBezTo>
                  <a:pt x="11" y="11"/>
                  <a:pt x="12" y="9"/>
                  <a:pt x="10" y="9"/>
                </a:cubicBezTo>
                <a:cubicBezTo>
                  <a:pt x="6" y="8"/>
                  <a:pt x="5" y="6"/>
                  <a:pt x="4" y="5"/>
                </a:cubicBezTo>
                <a:cubicBezTo>
                  <a:pt x="0" y="7"/>
                  <a:pt x="0" y="7"/>
                  <a:pt x="0" y="7"/>
                </a:cubicBezTo>
                <a:cubicBezTo>
                  <a:pt x="2" y="10"/>
                  <a:pt x="5" y="13"/>
                  <a:pt x="3" y="17"/>
                </a:cubicBezTo>
                <a:cubicBezTo>
                  <a:pt x="2" y="20"/>
                  <a:pt x="6" y="21"/>
                  <a:pt x="11" y="22"/>
                </a:cubicBezTo>
                <a:cubicBezTo>
                  <a:pt x="15" y="23"/>
                  <a:pt x="20" y="24"/>
                  <a:pt x="24" y="24"/>
                </a:cubicBezTo>
                <a:cubicBezTo>
                  <a:pt x="36" y="24"/>
                  <a:pt x="47" y="20"/>
                  <a:pt x="57" y="15"/>
                </a:cubicBezTo>
                <a:cubicBezTo>
                  <a:pt x="60" y="14"/>
                  <a:pt x="61" y="12"/>
                  <a:pt x="61" y="10"/>
                </a:cubicBezTo>
                <a:cubicBezTo>
                  <a:pt x="62" y="11"/>
                  <a:pt x="63" y="13"/>
                  <a:pt x="63" y="15"/>
                </a:cubicBezTo>
                <a:cubicBezTo>
                  <a:pt x="63" y="17"/>
                  <a:pt x="63" y="18"/>
                  <a:pt x="63" y="19"/>
                </a:cubicBezTo>
                <a:cubicBezTo>
                  <a:pt x="68" y="18"/>
                  <a:pt x="68" y="18"/>
                  <a:pt x="68" y="18"/>
                </a:cubicBezTo>
                <a:cubicBezTo>
                  <a:pt x="69" y="16"/>
                  <a:pt x="70" y="13"/>
                  <a:pt x="68" y="11"/>
                </a:cubicBezTo>
                <a:cubicBezTo>
                  <a:pt x="64" y="9"/>
                  <a:pt x="62" y="6"/>
                  <a:pt x="62" y="2"/>
                </a:cubicBezTo>
                <a:cubicBezTo>
                  <a:pt x="62" y="1"/>
                  <a:pt x="60" y="0"/>
                  <a:pt x="58" y="0"/>
                </a:cubicBezTo>
              </a:path>
            </a:pathLst>
          </a:custGeom>
          <a:solidFill>
            <a:srgbClr val="668A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8" name="Freeform 204"/>
          <p:cNvSpPr>
            <a:spLocks/>
          </p:cNvSpPr>
          <p:nvPr/>
        </p:nvSpPr>
        <p:spPr bwMode="auto">
          <a:xfrm>
            <a:off x="10018713" y="3419475"/>
            <a:ext cx="184150" cy="227013"/>
          </a:xfrm>
          <a:custGeom>
            <a:avLst/>
            <a:gdLst>
              <a:gd name="T0" fmla="*/ 13 w 13"/>
              <a:gd name="T1" fmla="*/ 0 h 16"/>
              <a:gd name="T2" fmla="*/ 11 w 13"/>
              <a:gd name="T3" fmla="*/ 0 h 16"/>
              <a:gd name="T4" fmla="*/ 0 w 13"/>
              <a:gd name="T5" fmla="*/ 15 h 16"/>
              <a:gd name="T6" fmla="*/ 2 w 13"/>
              <a:gd name="T7" fmla="*/ 16 h 16"/>
              <a:gd name="T8" fmla="*/ 13 w 13"/>
              <a:gd name="T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6">
                <a:moveTo>
                  <a:pt x="13" y="0"/>
                </a:moveTo>
                <a:cubicBezTo>
                  <a:pt x="13" y="0"/>
                  <a:pt x="12" y="0"/>
                  <a:pt x="11" y="0"/>
                </a:cubicBezTo>
                <a:cubicBezTo>
                  <a:pt x="4" y="5"/>
                  <a:pt x="0" y="9"/>
                  <a:pt x="0" y="15"/>
                </a:cubicBezTo>
                <a:cubicBezTo>
                  <a:pt x="0" y="16"/>
                  <a:pt x="1" y="16"/>
                  <a:pt x="2" y="16"/>
                </a:cubicBezTo>
                <a:cubicBezTo>
                  <a:pt x="7" y="11"/>
                  <a:pt x="12" y="6"/>
                  <a:pt x="13" y="0"/>
                </a:cubicBezTo>
              </a:path>
            </a:pathLst>
          </a:custGeom>
          <a:solidFill>
            <a:srgbClr val="D9C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7" name="Freeform 206"/>
          <p:cNvSpPr>
            <a:spLocks/>
          </p:cNvSpPr>
          <p:nvPr/>
        </p:nvSpPr>
        <p:spPr bwMode="auto">
          <a:xfrm>
            <a:off x="10018713" y="3632200"/>
            <a:ext cx="28575" cy="42863"/>
          </a:xfrm>
          <a:custGeom>
            <a:avLst/>
            <a:gdLst>
              <a:gd name="T0" fmla="*/ 0 w 2"/>
              <a:gd name="T1" fmla="*/ 0 h 3"/>
              <a:gd name="T2" fmla="*/ 0 w 2"/>
              <a:gd name="T3" fmla="*/ 3 h 3"/>
              <a:gd name="T4" fmla="*/ 0 w 2"/>
              <a:gd name="T5" fmla="*/ 3 h 3"/>
              <a:gd name="T6" fmla="*/ 2 w 2"/>
              <a:gd name="T7" fmla="*/ 1 h 3"/>
              <a:gd name="T8" fmla="*/ 0 w 2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3">
                <a:moveTo>
                  <a:pt x="0" y="0"/>
                </a:moveTo>
                <a:cubicBezTo>
                  <a:pt x="0" y="1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2"/>
                  <a:pt x="1" y="2"/>
                  <a:pt x="2" y="1"/>
                </a:cubicBezTo>
                <a:cubicBezTo>
                  <a:pt x="1" y="1"/>
                  <a:pt x="0" y="1"/>
                  <a:pt x="0" y="0"/>
                </a:cubicBezTo>
              </a:path>
            </a:pathLst>
          </a:custGeom>
          <a:solidFill>
            <a:srgbClr val="DAD0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8" name="Freeform 207"/>
          <p:cNvSpPr>
            <a:spLocks/>
          </p:cNvSpPr>
          <p:nvPr/>
        </p:nvSpPr>
        <p:spPr bwMode="auto">
          <a:xfrm>
            <a:off x="10174288" y="3390900"/>
            <a:ext cx="42863" cy="28575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2 w 3"/>
              <a:gd name="T5" fmla="*/ 2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cubicBezTo>
                  <a:pt x="2" y="1"/>
                  <a:pt x="1" y="2"/>
                  <a:pt x="0" y="2"/>
                </a:cubicBezTo>
                <a:cubicBezTo>
                  <a:pt x="1" y="2"/>
                  <a:pt x="2" y="2"/>
                  <a:pt x="2" y="2"/>
                </a:cubicBezTo>
                <a:cubicBezTo>
                  <a:pt x="3" y="1"/>
                  <a:pt x="3" y="1"/>
                  <a:pt x="3" y="0"/>
                </a:cubicBezTo>
              </a:path>
            </a:pathLst>
          </a:custGeom>
          <a:solidFill>
            <a:srgbClr val="C0B7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4" name="Freeform 212"/>
          <p:cNvSpPr>
            <a:spLocks/>
          </p:cNvSpPr>
          <p:nvPr/>
        </p:nvSpPr>
        <p:spPr bwMode="auto">
          <a:xfrm>
            <a:off x="11487150" y="3505200"/>
            <a:ext cx="98425" cy="55563"/>
          </a:xfrm>
          <a:custGeom>
            <a:avLst/>
            <a:gdLst>
              <a:gd name="T0" fmla="*/ 0 w 7"/>
              <a:gd name="T1" fmla="*/ 0 h 4"/>
              <a:gd name="T2" fmla="*/ 1 w 7"/>
              <a:gd name="T3" fmla="*/ 3 h 4"/>
              <a:gd name="T4" fmla="*/ 4 w 7"/>
              <a:gd name="T5" fmla="*/ 4 h 4"/>
              <a:gd name="T6" fmla="*/ 5 w 7"/>
              <a:gd name="T7" fmla="*/ 4 h 4"/>
              <a:gd name="T8" fmla="*/ 5 w 7"/>
              <a:gd name="T9" fmla="*/ 1 h 4"/>
              <a:gd name="T10" fmla="*/ 5 w 7"/>
              <a:gd name="T11" fmla="*/ 0 h 4"/>
              <a:gd name="T12" fmla="*/ 5 w 7"/>
              <a:gd name="T13" fmla="*/ 0 h 4"/>
              <a:gd name="T14" fmla="*/ 2 w 7"/>
              <a:gd name="T15" fmla="*/ 1 h 4"/>
              <a:gd name="T16" fmla="*/ 0 w 7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4">
                <a:moveTo>
                  <a:pt x="0" y="0"/>
                </a:moveTo>
                <a:cubicBezTo>
                  <a:pt x="0" y="1"/>
                  <a:pt x="0" y="2"/>
                  <a:pt x="1" y="3"/>
                </a:cubicBezTo>
                <a:cubicBezTo>
                  <a:pt x="1" y="4"/>
                  <a:pt x="2" y="4"/>
                  <a:pt x="4" y="4"/>
                </a:cubicBezTo>
                <a:cubicBezTo>
                  <a:pt x="4" y="4"/>
                  <a:pt x="4" y="4"/>
                  <a:pt x="5" y="4"/>
                </a:cubicBezTo>
                <a:cubicBezTo>
                  <a:pt x="7" y="4"/>
                  <a:pt x="6" y="2"/>
                  <a:pt x="5" y="1"/>
                </a:cubicBezTo>
                <a:cubicBezTo>
                  <a:pt x="5" y="1"/>
                  <a:pt x="5" y="1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4" y="1"/>
                  <a:pt x="3" y="1"/>
                  <a:pt x="2" y="1"/>
                </a:cubicBezTo>
                <a:cubicBezTo>
                  <a:pt x="2" y="1"/>
                  <a:pt x="1" y="1"/>
                  <a:pt x="0" y="0"/>
                </a:cubicBezTo>
              </a:path>
            </a:pathLst>
          </a:custGeom>
          <a:solidFill>
            <a:srgbClr val="E353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5" name="Freeform 213"/>
          <p:cNvSpPr>
            <a:spLocks/>
          </p:cNvSpPr>
          <p:nvPr/>
        </p:nvSpPr>
        <p:spPr bwMode="auto">
          <a:xfrm>
            <a:off x="11487150" y="3505200"/>
            <a:ext cx="69850" cy="14288"/>
          </a:xfrm>
          <a:custGeom>
            <a:avLst/>
            <a:gdLst>
              <a:gd name="T0" fmla="*/ 0 w 5"/>
              <a:gd name="T1" fmla="*/ 0 h 1"/>
              <a:gd name="T2" fmla="*/ 0 w 5"/>
              <a:gd name="T3" fmla="*/ 0 h 1"/>
              <a:gd name="T4" fmla="*/ 2 w 5"/>
              <a:gd name="T5" fmla="*/ 1 h 1"/>
              <a:gd name="T6" fmla="*/ 5 w 5"/>
              <a:gd name="T7" fmla="*/ 0 h 1"/>
              <a:gd name="T8" fmla="*/ 5 w 5"/>
              <a:gd name="T9" fmla="*/ 0 h 1"/>
              <a:gd name="T10" fmla="*/ 5 w 5"/>
              <a:gd name="T11" fmla="*/ 0 h 1"/>
              <a:gd name="T12" fmla="*/ 0 w 5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"/>
                  <a:pt x="2" y="1"/>
                  <a:pt x="2" y="1"/>
                </a:cubicBezTo>
                <a:cubicBezTo>
                  <a:pt x="3" y="1"/>
                  <a:pt x="4" y="1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0"/>
                  <a:pt x="0" y="0"/>
                </a:cubicBezTo>
              </a:path>
            </a:pathLst>
          </a:custGeom>
          <a:solidFill>
            <a:srgbClr val="D85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6" name="Freeform 214"/>
          <p:cNvSpPr>
            <a:spLocks/>
          </p:cNvSpPr>
          <p:nvPr/>
        </p:nvSpPr>
        <p:spPr bwMode="auto">
          <a:xfrm>
            <a:off x="1143000" y="1498600"/>
            <a:ext cx="831850" cy="677863"/>
          </a:xfrm>
          <a:custGeom>
            <a:avLst/>
            <a:gdLst>
              <a:gd name="T0" fmla="*/ 25 w 59"/>
              <a:gd name="T1" fmla="*/ 0 h 48"/>
              <a:gd name="T2" fmla="*/ 22 w 59"/>
              <a:gd name="T3" fmla="*/ 1 h 48"/>
              <a:gd name="T4" fmla="*/ 15 w 59"/>
              <a:gd name="T5" fmla="*/ 2 h 48"/>
              <a:gd name="T6" fmla="*/ 16 w 59"/>
              <a:gd name="T7" fmla="*/ 7 h 48"/>
              <a:gd name="T8" fmla="*/ 9 w 59"/>
              <a:gd name="T9" fmla="*/ 11 h 48"/>
              <a:gd name="T10" fmla="*/ 7 w 59"/>
              <a:gd name="T11" fmla="*/ 11 h 48"/>
              <a:gd name="T12" fmla="*/ 0 w 59"/>
              <a:gd name="T13" fmla="*/ 14 h 48"/>
              <a:gd name="T14" fmla="*/ 9 w 59"/>
              <a:gd name="T15" fmla="*/ 19 h 48"/>
              <a:gd name="T16" fmla="*/ 21 w 59"/>
              <a:gd name="T17" fmla="*/ 21 h 48"/>
              <a:gd name="T18" fmla="*/ 16 w 59"/>
              <a:gd name="T19" fmla="*/ 39 h 48"/>
              <a:gd name="T20" fmla="*/ 12 w 59"/>
              <a:gd name="T21" fmla="*/ 44 h 48"/>
              <a:gd name="T22" fmla="*/ 9 w 59"/>
              <a:gd name="T23" fmla="*/ 44 h 48"/>
              <a:gd name="T24" fmla="*/ 17 w 59"/>
              <a:gd name="T25" fmla="*/ 48 h 48"/>
              <a:gd name="T26" fmla="*/ 20 w 59"/>
              <a:gd name="T27" fmla="*/ 45 h 48"/>
              <a:gd name="T28" fmla="*/ 29 w 59"/>
              <a:gd name="T29" fmla="*/ 40 h 48"/>
              <a:gd name="T30" fmla="*/ 39 w 59"/>
              <a:gd name="T31" fmla="*/ 34 h 48"/>
              <a:gd name="T32" fmla="*/ 51 w 59"/>
              <a:gd name="T33" fmla="*/ 25 h 48"/>
              <a:gd name="T34" fmla="*/ 58 w 59"/>
              <a:gd name="T35" fmla="*/ 21 h 48"/>
              <a:gd name="T36" fmla="*/ 59 w 59"/>
              <a:gd name="T37" fmla="*/ 21 h 48"/>
              <a:gd name="T38" fmla="*/ 25 w 59"/>
              <a:gd name="T3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9" h="48">
                <a:moveTo>
                  <a:pt x="25" y="0"/>
                </a:moveTo>
                <a:cubicBezTo>
                  <a:pt x="24" y="1"/>
                  <a:pt x="23" y="1"/>
                  <a:pt x="22" y="1"/>
                </a:cubicBezTo>
                <a:cubicBezTo>
                  <a:pt x="20" y="1"/>
                  <a:pt x="17" y="1"/>
                  <a:pt x="15" y="2"/>
                </a:cubicBezTo>
                <a:cubicBezTo>
                  <a:pt x="13" y="4"/>
                  <a:pt x="16" y="5"/>
                  <a:pt x="16" y="7"/>
                </a:cubicBezTo>
                <a:cubicBezTo>
                  <a:pt x="18" y="10"/>
                  <a:pt x="17" y="11"/>
                  <a:pt x="9" y="11"/>
                </a:cubicBezTo>
                <a:cubicBezTo>
                  <a:pt x="9" y="11"/>
                  <a:pt x="8" y="11"/>
                  <a:pt x="7" y="11"/>
                </a:cubicBezTo>
                <a:cubicBezTo>
                  <a:pt x="4" y="11"/>
                  <a:pt x="1" y="11"/>
                  <a:pt x="0" y="14"/>
                </a:cubicBezTo>
                <a:cubicBezTo>
                  <a:pt x="0" y="16"/>
                  <a:pt x="3" y="18"/>
                  <a:pt x="9" y="19"/>
                </a:cubicBezTo>
                <a:cubicBezTo>
                  <a:pt x="13" y="19"/>
                  <a:pt x="18" y="19"/>
                  <a:pt x="21" y="21"/>
                </a:cubicBezTo>
                <a:cubicBezTo>
                  <a:pt x="19" y="27"/>
                  <a:pt x="15" y="33"/>
                  <a:pt x="16" y="39"/>
                </a:cubicBezTo>
                <a:cubicBezTo>
                  <a:pt x="17" y="41"/>
                  <a:pt x="15" y="43"/>
                  <a:pt x="12" y="44"/>
                </a:cubicBezTo>
                <a:cubicBezTo>
                  <a:pt x="10" y="44"/>
                  <a:pt x="9" y="44"/>
                  <a:pt x="9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9" y="47"/>
                  <a:pt x="20" y="46"/>
                  <a:pt x="20" y="45"/>
                </a:cubicBezTo>
                <a:cubicBezTo>
                  <a:pt x="21" y="42"/>
                  <a:pt x="25" y="41"/>
                  <a:pt x="29" y="40"/>
                </a:cubicBezTo>
                <a:cubicBezTo>
                  <a:pt x="35" y="39"/>
                  <a:pt x="38" y="37"/>
                  <a:pt x="39" y="34"/>
                </a:cubicBezTo>
                <a:cubicBezTo>
                  <a:pt x="40" y="29"/>
                  <a:pt x="44" y="27"/>
                  <a:pt x="51" y="25"/>
                </a:cubicBezTo>
                <a:cubicBezTo>
                  <a:pt x="54" y="24"/>
                  <a:pt x="57" y="23"/>
                  <a:pt x="58" y="21"/>
                </a:cubicBezTo>
                <a:cubicBezTo>
                  <a:pt x="58" y="21"/>
                  <a:pt x="59" y="21"/>
                  <a:pt x="59" y="21"/>
                </a:cubicBezTo>
                <a:cubicBezTo>
                  <a:pt x="25" y="0"/>
                  <a:pt x="25" y="0"/>
                  <a:pt x="25" y="0"/>
                </a:cubicBezTo>
              </a:path>
            </a:pathLst>
          </a:custGeom>
          <a:solidFill>
            <a:srgbClr val="E6DC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7" name="Freeform 215"/>
          <p:cNvSpPr>
            <a:spLocks/>
          </p:cNvSpPr>
          <p:nvPr/>
        </p:nvSpPr>
        <p:spPr bwMode="auto">
          <a:xfrm>
            <a:off x="1439863" y="1314450"/>
            <a:ext cx="719138" cy="481013"/>
          </a:xfrm>
          <a:custGeom>
            <a:avLst/>
            <a:gdLst>
              <a:gd name="T0" fmla="*/ 13 w 51"/>
              <a:gd name="T1" fmla="*/ 0 h 34"/>
              <a:gd name="T2" fmla="*/ 12 w 51"/>
              <a:gd name="T3" fmla="*/ 0 h 34"/>
              <a:gd name="T4" fmla="*/ 2 w 51"/>
              <a:gd name="T5" fmla="*/ 5 h 34"/>
              <a:gd name="T6" fmla="*/ 6 w 51"/>
              <a:gd name="T7" fmla="*/ 11 h 34"/>
              <a:gd name="T8" fmla="*/ 7 w 51"/>
              <a:gd name="T9" fmla="*/ 12 h 34"/>
              <a:gd name="T10" fmla="*/ 4 w 51"/>
              <a:gd name="T11" fmla="*/ 13 h 34"/>
              <a:gd name="T12" fmla="*/ 38 w 51"/>
              <a:gd name="T13" fmla="*/ 34 h 34"/>
              <a:gd name="T14" fmla="*/ 39 w 51"/>
              <a:gd name="T15" fmla="*/ 27 h 34"/>
              <a:gd name="T16" fmla="*/ 41 w 51"/>
              <a:gd name="T17" fmla="*/ 22 h 34"/>
              <a:gd name="T18" fmla="*/ 50 w 51"/>
              <a:gd name="T19" fmla="*/ 12 h 34"/>
              <a:gd name="T20" fmla="*/ 45 w 51"/>
              <a:gd name="T21" fmla="*/ 3 h 34"/>
              <a:gd name="T22" fmla="*/ 40 w 51"/>
              <a:gd name="T23" fmla="*/ 1 h 34"/>
              <a:gd name="T24" fmla="*/ 37 w 51"/>
              <a:gd name="T25" fmla="*/ 1 h 34"/>
              <a:gd name="T26" fmla="*/ 30 w 51"/>
              <a:gd name="T27" fmla="*/ 2 h 34"/>
              <a:gd name="T28" fmla="*/ 20 w 51"/>
              <a:gd name="T29" fmla="*/ 1 h 34"/>
              <a:gd name="T30" fmla="*/ 13 w 51"/>
              <a:gd name="T3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" h="34">
                <a:moveTo>
                  <a:pt x="13" y="0"/>
                </a:moveTo>
                <a:cubicBezTo>
                  <a:pt x="13" y="0"/>
                  <a:pt x="12" y="0"/>
                  <a:pt x="12" y="0"/>
                </a:cubicBezTo>
                <a:cubicBezTo>
                  <a:pt x="7" y="1"/>
                  <a:pt x="3" y="2"/>
                  <a:pt x="2" y="5"/>
                </a:cubicBezTo>
                <a:cubicBezTo>
                  <a:pt x="0" y="7"/>
                  <a:pt x="2" y="9"/>
                  <a:pt x="6" y="11"/>
                </a:cubicBezTo>
                <a:cubicBezTo>
                  <a:pt x="7" y="11"/>
                  <a:pt x="8" y="11"/>
                  <a:pt x="7" y="12"/>
                </a:cubicBezTo>
                <a:cubicBezTo>
                  <a:pt x="6" y="13"/>
                  <a:pt x="5" y="13"/>
                  <a:pt x="4" y="13"/>
                </a:cubicBezTo>
                <a:cubicBezTo>
                  <a:pt x="38" y="34"/>
                  <a:pt x="38" y="34"/>
                  <a:pt x="38" y="34"/>
                </a:cubicBezTo>
                <a:cubicBezTo>
                  <a:pt x="40" y="32"/>
                  <a:pt x="43" y="29"/>
                  <a:pt x="39" y="27"/>
                </a:cubicBezTo>
                <a:cubicBezTo>
                  <a:pt x="34" y="24"/>
                  <a:pt x="37" y="22"/>
                  <a:pt x="41" y="22"/>
                </a:cubicBezTo>
                <a:cubicBezTo>
                  <a:pt x="51" y="20"/>
                  <a:pt x="50" y="16"/>
                  <a:pt x="50" y="12"/>
                </a:cubicBezTo>
                <a:cubicBezTo>
                  <a:pt x="50" y="9"/>
                  <a:pt x="47" y="6"/>
                  <a:pt x="45" y="3"/>
                </a:cubicBezTo>
                <a:cubicBezTo>
                  <a:pt x="44" y="2"/>
                  <a:pt x="42" y="1"/>
                  <a:pt x="40" y="1"/>
                </a:cubicBezTo>
                <a:cubicBezTo>
                  <a:pt x="39" y="1"/>
                  <a:pt x="38" y="1"/>
                  <a:pt x="37" y="1"/>
                </a:cubicBezTo>
                <a:cubicBezTo>
                  <a:pt x="35" y="2"/>
                  <a:pt x="32" y="2"/>
                  <a:pt x="30" y="2"/>
                </a:cubicBezTo>
                <a:cubicBezTo>
                  <a:pt x="27" y="2"/>
                  <a:pt x="23" y="2"/>
                  <a:pt x="20" y="1"/>
                </a:cubicBezTo>
                <a:cubicBezTo>
                  <a:pt x="18" y="1"/>
                  <a:pt x="15" y="0"/>
                  <a:pt x="13" y="0"/>
                </a:cubicBezTo>
              </a:path>
            </a:pathLst>
          </a:custGeom>
          <a:solidFill>
            <a:srgbClr val="E454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8" name="Freeform 216"/>
          <p:cNvSpPr>
            <a:spLocks/>
          </p:cNvSpPr>
          <p:nvPr/>
        </p:nvSpPr>
        <p:spPr bwMode="auto">
          <a:xfrm>
            <a:off x="1185863" y="2119313"/>
            <a:ext cx="196850" cy="114300"/>
          </a:xfrm>
          <a:custGeom>
            <a:avLst/>
            <a:gdLst>
              <a:gd name="T0" fmla="*/ 6 w 14"/>
              <a:gd name="T1" fmla="*/ 0 h 8"/>
              <a:gd name="T2" fmla="*/ 2 w 14"/>
              <a:gd name="T3" fmla="*/ 3 h 8"/>
              <a:gd name="T4" fmla="*/ 3 w 14"/>
              <a:gd name="T5" fmla="*/ 7 h 8"/>
              <a:gd name="T6" fmla="*/ 5 w 14"/>
              <a:gd name="T7" fmla="*/ 8 h 8"/>
              <a:gd name="T8" fmla="*/ 9 w 14"/>
              <a:gd name="T9" fmla="*/ 7 h 8"/>
              <a:gd name="T10" fmla="*/ 14 w 14"/>
              <a:gd name="T11" fmla="*/ 4 h 8"/>
              <a:gd name="T12" fmla="*/ 6 w 14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8">
                <a:moveTo>
                  <a:pt x="6" y="0"/>
                </a:moveTo>
                <a:cubicBezTo>
                  <a:pt x="4" y="1"/>
                  <a:pt x="3" y="2"/>
                  <a:pt x="2" y="3"/>
                </a:cubicBezTo>
                <a:cubicBezTo>
                  <a:pt x="1" y="4"/>
                  <a:pt x="0" y="6"/>
                  <a:pt x="3" y="7"/>
                </a:cubicBezTo>
                <a:cubicBezTo>
                  <a:pt x="3" y="8"/>
                  <a:pt x="4" y="8"/>
                  <a:pt x="5" y="8"/>
                </a:cubicBezTo>
                <a:cubicBezTo>
                  <a:pt x="6" y="8"/>
                  <a:pt x="8" y="7"/>
                  <a:pt x="9" y="7"/>
                </a:cubicBezTo>
                <a:cubicBezTo>
                  <a:pt x="11" y="6"/>
                  <a:pt x="13" y="5"/>
                  <a:pt x="14" y="4"/>
                </a:cubicBezTo>
                <a:cubicBezTo>
                  <a:pt x="6" y="0"/>
                  <a:pt x="6" y="0"/>
                  <a:pt x="6" y="0"/>
                </a:cubicBezTo>
              </a:path>
            </a:pathLst>
          </a:custGeom>
          <a:solidFill>
            <a:srgbClr val="88B1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9" name="Freeform 217"/>
          <p:cNvSpPr>
            <a:spLocks/>
          </p:cNvSpPr>
          <p:nvPr/>
        </p:nvSpPr>
        <p:spPr bwMode="auto">
          <a:xfrm>
            <a:off x="1185863" y="2459038"/>
            <a:ext cx="295275" cy="198438"/>
          </a:xfrm>
          <a:custGeom>
            <a:avLst/>
            <a:gdLst>
              <a:gd name="T0" fmla="*/ 13 w 21"/>
              <a:gd name="T1" fmla="*/ 0 h 14"/>
              <a:gd name="T2" fmla="*/ 5 w 21"/>
              <a:gd name="T3" fmla="*/ 3 h 14"/>
              <a:gd name="T4" fmla="*/ 6 w 21"/>
              <a:gd name="T5" fmla="*/ 9 h 14"/>
              <a:gd name="T6" fmla="*/ 18 w 21"/>
              <a:gd name="T7" fmla="*/ 14 h 14"/>
              <a:gd name="T8" fmla="*/ 21 w 21"/>
              <a:gd name="T9" fmla="*/ 11 h 14"/>
              <a:gd name="T10" fmla="*/ 21 w 21"/>
              <a:gd name="T11" fmla="*/ 6 h 14"/>
              <a:gd name="T12" fmla="*/ 15 w 21"/>
              <a:gd name="T13" fmla="*/ 0 h 14"/>
              <a:gd name="T14" fmla="*/ 13 w 21"/>
              <a:gd name="T1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" h="14">
                <a:moveTo>
                  <a:pt x="13" y="0"/>
                </a:moveTo>
                <a:cubicBezTo>
                  <a:pt x="10" y="0"/>
                  <a:pt x="8" y="2"/>
                  <a:pt x="5" y="3"/>
                </a:cubicBezTo>
                <a:cubicBezTo>
                  <a:pt x="1" y="5"/>
                  <a:pt x="0" y="7"/>
                  <a:pt x="6" y="9"/>
                </a:cubicBezTo>
                <a:cubicBezTo>
                  <a:pt x="11" y="10"/>
                  <a:pt x="14" y="12"/>
                  <a:pt x="18" y="14"/>
                </a:cubicBezTo>
                <a:cubicBezTo>
                  <a:pt x="21" y="13"/>
                  <a:pt x="21" y="12"/>
                  <a:pt x="21" y="11"/>
                </a:cubicBezTo>
                <a:cubicBezTo>
                  <a:pt x="21" y="9"/>
                  <a:pt x="21" y="8"/>
                  <a:pt x="21" y="6"/>
                </a:cubicBezTo>
                <a:cubicBezTo>
                  <a:pt x="20" y="4"/>
                  <a:pt x="19" y="1"/>
                  <a:pt x="15" y="0"/>
                </a:cubicBezTo>
                <a:cubicBezTo>
                  <a:pt x="14" y="0"/>
                  <a:pt x="14" y="0"/>
                  <a:pt x="13" y="0"/>
                </a:cubicBezTo>
              </a:path>
            </a:pathLst>
          </a:custGeom>
          <a:solidFill>
            <a:srgbClr val="79A1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0" name="Freeform 218"/>
          <p:cNvSpPr>
            <a:spLocks/>
          </p:cNvSpPr>
          <p:nvPr/>
        </p:nvSpPr>
        <p:spPr bwMode="auto">
          <a:xfrm>
            <a:off x="1581150" y="2755900"/>
            <a:ext cx="295275" cy="239713"/>
          </a:xfrm>
          <a:custGeom>
            <a:avLst/>
            <a:gdLst>
              <a:gd name="T0" fmla="*/ 13 w 21"/>
              <a:gd name="T1" fmla="*/ 0 h 17"/>
              <a:gd name="T2" fmla="*/ 8 w 21"/>
              <a:gd name="T3" fmla="*/ 3 h 17"/>
              <a:gd name="T4" fmla="*/ 2 w 21"/>
              <a:gd name="T5" fmla="*/ 12 h 17"/>
              <a:gd name="T6" fmla="*/ 6 w 21"/>
              <a:gd name="T7" fmla="*/ 17 h 17"/>
              <a:gd name="T8" fmla="*/ 6 w 21"/>
              <a:gd name="T9" fmla="*/ 17 h 17"/>
              <a:gd name="T10" fmla="*/ 10 w 21"/>
              <a:gd name="T11" fmla="*/ 16 h 17"/>
              <a:gd name="T12" fmla="*/ 18 w 21"/>
              <a:gd name="T13" fmla="*/ 5 h 17"/>
              <a:gd name="T14" fmla="*/ 16 w 21"/>
              <a:gd name="T15" fmla="*/ 0 h 17"/>
              <a:gd name="T16" fmla="*/ 13 w 21"/>
              <a:gd name="T1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7">
                <a:moveTo>
                  <a:pt x="13" y="0"/>
                </a:moveTo>
                <a:cubicBezTo>
                  <a:pt x="11" y="0"/>
                  <a:pt x="9" y="1"/>
                  <a:pt x="8" y="3"/>
                </a:cubicBezTo>
                <a:cubicBezTo>
                  <a:pt x="6" y="6"/>
                  <a:pt x="5" y="9"/>
                  <a:pt x="2" y="12"/>
                </a:cubicBezTo>
                <a:cubicBezTo>
                  <a:pt x="0" y="15"/>
                  <a:pt x="3" y="16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8" y="17"/>
                  <a:pt x="10" y="16"/>
                  <a:pt x="10" y="16"/>
                </a:cubicBezTo>
                <a:cubicBezTo>
                  <a:pt x="11" y="11"/>
                  <a:pt x="15" y="8"/>
                  <a:pt x="18" y="5"/>
                </a:cubicBezTo>
                <a:cubicBezTo>
                  <a:pt x="21" y="3"/>
                  <a:pt x="19" y="1"/>
                  <a:pt x="16" y="0"/>
                </a:cubicBezTo>
                <a:cubicBezTo>
                  <a:pt x="15" y="0"/>
                  <a:pt x="14" y="0"/>
                  <a:pt x="13" y="0"/>
                </a:cubicBezTo>
              </a:path>
            </a:pathLst>
          </a:custGeom>
          <a:solidFill>
            <a:srgbClr val="79A1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3" name="Freeform 219"/>
          <p:cNvSpPr>
            <a:spLocks/>
          </p:cNvSpPr>
          <p:nvPr/>
        </p:nvSpPr>
        <p:spPr bwMode="auto">
          <a:xfrm>
            <a:off x="1001713" y="1525588"/>
            <a:ext cx="141288" cy="85725"/>
          </a:xfrm>
          <a:custGeom>
            <a:avLst/>
            <a:gdLst>
              <a:gd name="T0" fmla="*/ 3 w 10"/>
              <a:gd name="T1" fmla="*/ 0 h 6"/>
              <a:gd name="T2" fmla="*/ 1 w 10"/>
              <a:gd name="T3" fmla="*/ 2 h 6"/>
              <a:gd name="T4" fmla="*/ 6 w 10"/>
              <a:gd name="T5" fmla="*/ 6 h 6"/>
              <a:gd name="T6" fmla="*/ 6 w 10"/>
              <a:gd name="T7" fmla="*/ 6 h 6"/>
              <a:gd name="T8" fmla="*/ 10 w 10"/>
              <a:gd name="T9" fmla="*/ 3 h 6"/>
              <a:gd name="T10" fmla="*/ 4 w 10"/>
              <a:gd name="T11" fmla="*/ 0 h 6"/>
              <a:gd name="T12" fmla="*/ 3 w 10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">
                <a:moveTo>
                  <a:pt x="3" y="0"/>
                </a:moveTo>
                <a:cubicBezTo>
                  <a:pt x="2" y="0"/>
                  <a:pt x="1" y="1"/>
                  <a:pt x="1" y="2"/>
                </a:cubicBezTo>
                <a:cubicBezTo>
                  <a:pt x="0" y="4"/>
                  <a:pt x="2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9" y="6"/>
                  <a:pt x="10" y="5"/>
                  <a:pt x="10" y="3"/>
                </a:cubicBezTo>
                <a:cubicBezTo>
                  <a:pt x="10" y="1"/>
                  <a:pt x="7" y="0"/>
                  <a:pt x="4" y="0"/>
                </a:cubicBezTo>
                <a:cubicBezTo>
                  <a:pt x="4" y="0"/>
                  <a:pt x="4" y="0"/>
                  <a:pt x="3" y="0"/>
                </a:cubicBezTo>
              </a:path>
            </a:pathLst>
          </a:custGeom>
          <a:solidFill>
            <a:srgbClr val="D8CD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4" name="Freeform 220"/>
          <p:cNvSpPr>
            <a:spLocks/>
          </p:cNvSpPr>
          <p:nvPr/>
        </p:nvSpPr>
        <p:spPr bwMode="auto">
          <a:xfrm>
            <a:off x="1720850" y="1243013"/>
            <a:ext cx="71438" cy="42863"/>
          </a:xfrm>
          <a:custGeom>
            <a:avLst/>
            <a:gdLst>
              <a:gd name="T0" fmla="*/ 3 w 5"/>
              <a:gd name="T1" fmla="*/ 0 h 3"/>
              <a:gd name="T2" fmla="*/ 3 w 5"/>
              <a:gd name="T3" fmla="*/ 0 h 3"/>
              <a:gd name="T4" fmla="*/ 0 w 5"/>
              <a:gd name="T5" fmla="*/ 2 h 3"/>
              <a:gd name="T6" fmla="*/ 2 w 5"/>
              <a:gd name="T7" fmla="*/ 3 h 3"/>
              <a:gd name="T8" fmla="*/ 2 w 5"/>
              <a:gd name="T9" fmla="*/ 3 h 3"/>
              <a:gd name="T10" fmla="*/ 5 w 5"/>
              <a:gd name="T11" fmla="*/ 1 h 3"/>
              <a:gd name="T12" fmla="*/ 3 w 5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4" y="3"/>
                  <a:pt x="5" y="2"/>
                  <a:pt x="5" y="1"/>
                </a:cubicBezTo>
                <a:cubicBezTo>
                  <a:pt x="5" y="0"/>
                  <a:pt x="4" y="0"/>
                  <a:pt x="3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5" name="Freeform 221"/>
          <p:cNvSpPr>
            <a:spLocks/>
          </p:cNvSpPr>
          <p:nvPr/>
        </p:nvSpPr>
        <p:spPr bwMode="auto">
          <a:xfrm>
            <a:off x="1044575" y="1441450"/>
            <a:ext cx="41275" cy="28575"/>
          </a:xfrm>
          <a:custGeom>
            <a:avLst/>
            <a:gdLst>
              <a:gd name="T0" fmla="*/ 1 w 3"/>
              <a:gd name="T1" fmla="*/ 0 h 2"/>
              <a:gd name="T2" fmla="*/ 0 w 3"/>
              <a:gd name="T3" fmla="*/ 1 h 2"/>
              <a:gd name="T4" fmla="*/ 2 w 3"/>
              <a:gd name="T5" fmla="*/ 2 h 2"/>
              <a:gd name="T6" fmla="*/ 3 w 3"/>
              <a:gd name="T7" fmla="*/ 1 h 2"/>
              <a:gd name="T8" fmla="*/ 1 w 3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2"/>
                  <a:pt x="2" y="2"/>
                </a:cubicBezTo>
                <a:cubicBezTo>
                  <a:pt x="3" y="1"/>
                  <a:pt x="3" y="1"/>
                  <a:pt x="3" y="1"/>
                </a:cubicBezTo>
                <a:cubicBezTo>
                  <a:pt x="2" y="1"/>
                  <a:pt x="2" y="0"/>
                  <a:pt x="1" y="0"/>
                </a:cubicBezTo>
              </a:path>
            </a:pathLst>
          </a:custGeom>
          <a:solidFill>
            <a:srgbClr val="D8CD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6" name="Freeform 222"/>
          <p:cNvSpPr>
            <a:spLocks/>
          </p:cNvSpPr>
          <p:nvPr/>
        </p:nvSpPr>
        <p:spPr bwMode="auto">
          <a:xfrm>
            <a:off x="8904288" y="2317750"/>
            <a:ext cx="944563" cy="622300"/>
          </a:xfrm>
          <a:custGeom>
            <a:avLst/>
            <a:gdLst>
              <a:gd name="T0" fmla="*/ 56 w 67"/>
              <a:gd name="T1" fmla="*/ 0 h 44"/>
              <a:gd name="T2" fmla="*/ 55 w 67"/>
              <a:gd name="T3" fmla="*/ 0 h 44"/>
              <a:gd name="T4" fmla="*/ 40 w 67"/>
              <a:gd name="T5" fmla="*/ 12 h 44"/>
              <a:gd name="T6" fmla="*/ 39 w 67"/>
              <a:gd name="T7" fmla="*/ 15 h 44"/>
              <a:gd name="T8" fmla="*/ 37 w 67"/>
              <a:gd name="T9" fmla="*/ 16 h 44"/>
              <a:gd name="T10" fmla="*/ 32 w 67"/>
              <a:gd name="T11" fmla="*/ 15 h 44"/>
              <a:gd name="T12" fmla="*/ 28 w 67"/>
              <a:gd name="T13" fmla="*/ 12 h 44"/>
              <a:gd name="T14" fmla="*/ 23 w 67"/>
              <a:gd name="T15" fmla="*/ 11 h 44"/>
              <a:gd name="T16" fmla="*/ 17 w 67"/>
              <a:gd name="T17" fmla="*/ 14 h 44"/>
              <a:gd name="T18" fmla="*/ 9 w 67"/>
              <a:gd name="T19" fmla="*/ 19 h 44"/>
              <a:gd name="T20" fmla="*/ 7 w 67"/>
              <a:gd name="T21" fmla="*/ 27 h 44"/>
              <a:gd name="T22" fmla="*/ 6 w 67"/>
              <a:gd name="T23" fmla="*/ 27 h 44"/>
              <a:gd name="T24" fmla="*/ 1 w 67"/>
              <a:gd name="T25" fmla="*/ 34 h 44"/>
              <a:gd name="T26" fmla="*/ 9 w 67"/>
              <a:gd name="T27" fmla="*/ 43 h 44"/>
              <a:gd name="T28" fmla="*/ 14 w 67"/>
              <a:gd name="T29" fmla="*/ 44 h 44"/>
              <a:gd name="T30" fmla="*/ 20 w 67"/>
              <a:gd name="T31" fmla="*/ 41 h 44"/>
              <a:gd name="T32" fmla="*/ 20 w 67"/>
              <a:gd name="T33" fmla="*/ 41 h 44"/>
              <a:gd name="T34" fmla="*/ 24 w 67"/>
              <a:gd name="T35" fmla="*/ 39 h 44"/>
              <a:gd name="T36" fmla="*/ 25 w 67"/>
              <a:gd name="T37" fmla="*/ 39 h 44"/>
              <a:gd name="T38" fmla="*/ 33 w 67"/>
              <a:gd name="T39" fmla="*/ 35 h 44"/>
              <a:gd name="T40" fmla="*/ 37 w 67"/>
              <a:gd name="T41" fmla="*/ 28 h 44"/>
              <a:gd name="T42" fmla="*/ 39 w 67"/>
              <a:gd name="T43" fmla="*/ 24 h 44"/>
              <a:gd name="T44" fmla="*/ 45 w 67"/>
              <a:gd name="T45" fmla="*/ 19 h 44"/>
              <a:gd name="T46" fmla="*/ 52 w 67"/>
              <a:gd name="T47" fmla="*/ 21 h 44"/>
              <a:gd name="T48" fmla="*/ 56 w 67"/>
              <a:gd name="T49" fmla="*/ 21 h 44"/>
              <a:gd name="T50" fmla="*/ 60 w 67"/>
              <a:gd name="T51" fmla="*/ 18 h 44"/>
              <a:gd name="T52" fmla="*/ 60 w 67"/>
              <a:gd name="T53" fmla="*/ 11 h 44"/>
              <a:gd name="T54" fmla="*/ 63 w 67"/>
              <a:gd name="T55" fmla="*/ 6 h 44"/>
              <a:gd name="T56" fmla="*/ 66 w 67"/>
              <a:gd name="T57" fmla="*/ 4 h 44"/>
              <a:gd name="T58" fmla="*/ 56 w 67"/>
              <a:gd name="T5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7" h="44">
                <a:moveTo>
                  <a:pt x="56" y="0"/>
                </a:moveTo>
                <a:cubicBezTo>
                  <a:pt x="56" y="0"/>
                  <a:pt x="55" y="0"/>
                  <a:pt x="55" y="0"/>
                </a:cubicBezTo>
                <a:cubicBezTo>
                  <a:pt x="49" y="1"/>
                  <a:pt x="39" y="9"/>
                  <a:pt x="40" y="12"/>
                </a:cubicBezTo>
                <a:cubicBezTo>
                  <a:pt x="40" y="13"/>
                  <a:pt x="42" y="15"/>
                  <a:pt x="39" y="15"/>
                </a:cubicBezTo>
                <a:cubicBezTo>
                  <a:pt x="38" y="16"/>
                  <a:pt x="37" y="16"/>
                  <a:pt x="37" y="16"/>
                </a:cubicBezTo>
                <a:cubicBezTo>
                  <a:pt x="35" y="16"/>
                  <a:pt x="33" y="15"/>
                  <a:pt x="32" y="15"/>
                </a:cubicBezTo>
                <a:cubicBezTo>
                  <a:pt x="30" y="14"/>
                  <a:pt x="29" y="12"/>
                  <a:pt x="28" y="12"/>
                </a:cubicBezTo>
                <a:cubicBezTo>
                  <a:pt x="26" y="11"/>
                  <a:pt x="24" y="11"/>
                  <a:pt x="23" y="11"/>
                </a:cubicBezTo>
                <a:cubicBezTo>
                  <a:pt x="20" y="11"/>
                  <a:pt x="17" y="12"/>
                  <a:pt x="17" y="14"/>
                </a:cubicBezTo>
                <a:cubicBezTo>
                  <a:pt x="17" y="18"/>
                  <a:pt x="10" y="17"/>
                  <a:pt x="9" y="19"/>
                </a:cubicBezTo>
                <a:cubicBezTo>
                  <a:pt x="7" y="22"/>
                  <a:pt x="11" y="25"/>
                  <a:pt x="7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2" y="29"/>
                  <a:pt x="2" y="32"/>
                  <a:pt x="1" y="34"/>
                </a:cubicBezTo>
                <a:cubicBezTo>
                  <a:pt x="0" y="39"/>
                  <a:pt x="0" y="39"/>
                  <a:pt x="9" y="43"/>
                </a:cubicBezTo>
                <a:cubicBezTo>
                  <a:pt x="11" y="43"/>
                  <a:pt x="13" y="44"/>
                  <a:pt x="14" y="44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0"/>
                  <a:pt x="23" y="40"/>
                  <a:pt x="24" y="39"/>
                </a:cubicBezTo>
                <a:cubicBezTo>
                  <a:pt x="24" y="39"/>
                  <a:pt x="24" y="39"/>
                  <a:pt x="25" y="39"/>
                </a:cubicBezTo>
                <a:cubicBezTo>
                  <a:pt x="33" y="35"/>
                  <a:pt x="33" y="35"/>
                  <a:pt x="33" y="35"/>
                </a:cubicBezTo>
                <a:cubicBezTo>
                  <a:pt x="35" y="33"/>
                  <a:pt x="37" y="31"/>
                  <a:pt x="37" y="28"/>
                </a:cubicBezTo>
                <a:cubicBezTo>
                  <a:pt x="38" y="26"/>
                  <a:pt x="38" y="25"/>
                  <a:pt x="39" y="24"/>
                </a:cubicBezTo>
                <a:cubicBezTo>
                  <a:pt x="41" y="20"/>
                  <a:pt x="42" y="19"/>
                  <a:pt x="45" y="19"/>
                </a:cubicBezTo>
                <a:cubicBezTo>
                  <a:pt x="46" y="19"/>
                  <a:pt x="49" y="20"/>
                  <a:pt x="52" y="21"/>
                </a:cubicBezTo>
                <a:cubicBezTo>
                  <a:pt x="53" y="21"/>
                  <a:pt x="55" y="21"/>
                  <a:pt x="56" y="21"/>
                </a:cubicBezTo>
                <a:cubicBezTo>
                  <a:pt x="58" y="21"/>
                  <a:pt x="60" y="21"/>
                  <a:pt x="60" y="18"/>
                </a:cubicBezTo>
                <a:cubicBezTo>
                  <a:pt x="62" y="16"/>
                  <a:pt x="62" y="13"/>
                  <a:pt x="60" y="11"/>
                </a:cubicBezTo>
                <a:cubicBezTo>
                  <a:pt x="58" y="8"/>
                  <a:pt x="58" y="7"/>
                  <a:pt x="63" y="6"/>
                </a:cubicBezTo>
                <a:cubicBezTo>
                  <a:pt x="65" y="6"/>
                  <a:pt x="67" y="5"/>
                  <a:pt x="66" y="4"/>
                </a:cubicBezTo>
                <a:cubicBezTo>
                  <a:pt x="63" y="2"/>
                  <a:pt x="60" y="0"/>
                  <a:pt x="56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7" name="Freeform 223"/>
          <p:cNvSpPr>
            <a:spLocks noEditPoints="1"/>
          </p:cNvSpPr>
          <p:nvPr/>
        </p:nvSpPr>
        <p:spPr bwMode="auto">
          <a:xfrm>
            <a:off x="9101138" y="2813050"/>
            <a:ext cx="268288" cy="127000"/>
          </a:xfrm>
          <a:custGeom>
            <a:avLst/>
            <a:gdLst>
              <a:gd name="T0" fmla="*/ 6 w 19"/>
              <a:gd name="T1" fmla="*/ 6 h 9"/>
              <a:gd name="T2" fmla="*/ 0 w 19"/>
              <a:gd name="T3" fmla="*/ 9 h 9"/>
              <a:gd name="T4" fmla="*/ 0 w 19"/>
              <a:gd name="T5" fmla="*/ 9 h 9"/>
              <a:gd name="T6" fmla="*/ 6 w 19"/>
              <a:gd name="T7" fmla="*/ 6 h 9"/>
              <a:gd name="T8" fmla="*/ 19 w 19"/>
              <a:gd name="T9" fmla="*/ 0 h 9"/>
              <a:gd name="T10" fmla="*/ 11 w 19"/>
              <a:gd name="T11" fmla="*/ 4 h 9"/>
              <a:gd name="T12" fmla="*/ 19 w 19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9">
                <a:moveTo>
                  <a:pt x="6" y="6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3" y="9"/>
                  <a:pt x="4" y="8"/>
                  <a:pt x="6" y="6"/>
                </a:cubicBezTo>
                <a:moveTo>
                  <a:pt x="19" y="0"/>
                </a:moveTo>
                <a:cubicBezTo>
                  <a:pt x="11" y="4"/>
                  <a:pt x="11" y="4"/>
                  <a:pt x="11" y="4"/>
                </a:cubicBezTo>
                <a:cubicBezTo>
                  <a:pt x="14" y="3"/>
                  <a:pt x="17" y="2"/>
                  <a:pt x="19" y="0"/>
                </a:cubicBezTo>
              </a:path>
            </a:pathLst>
          </a:custGeom>
          <a:solidFill>
            <a:srgbClr val="668A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8" name="Freeform 224"/>
          <p:cNvSpPr>
            <a:spLocks/>
          </p:cNvSpPr>
          <p:nvPr/>
        </p:nvSpPr>
        <p:spPr bwMode="auto">
          <a:xfrm>
            <a:off x="8748713" y="1908175"/>
            <a:ext cx="620713" cy="366713"/>
          </a:xfrm>
          <a:custGeom>
            <a:avLst/>
            <a:gdLst>
              <a:gd name="T0" fmla="*/ 38 w 44"/>
              <a:gd name="T1" fmla="*/ 0 h 26"/>
              <a:gd name="T2" fmla="*/ 34 w 44"/>
              <a:gd name="T3" fmla="*/ 2 h 26"/>
              <a:gd name="T4" fmla="*/ 32 w 44"/>
              <a:gd name="T5" fmla="*/ 4 h 26"/>
              <a:gd name="T6" fmla="*/ 22 w 44"/>
              <a:gd name="T7" fmla="*/ 8 h 26"/>
              <a:gd name="T8" fmla="*/ 19 w 44"/>
              <a:gd name="T9" fmla="*/ 8 h 26"/>
              <a:gd name="T10" fmla="*/ 15 w 44"/>
              <a:gd name="T11" fmla="*/ 7 h 26"/>
              <a:gd name="T12" fmla="*/ 3 w 44"/>
              <a:gd name="T13" fmla="*/ 13 h 26"/>
              <a:gd name="T14" fmla="*/ 6 w 44"/>
              <a:gd name="T15" fmla="*/ 22 h 26"/>
              <a:gd name="T16" fmla="*/ 11 w 44"/>
              <a:gd name="T17" fmla="*/ 26 h 26"/>
              <a:gd name="T18" fmla="*/ 18 w 44"/>
              <a:gd name="T19" fmla="*/ 24 h 26"/>
              <a:gd name="T20" fmla="*/ 31 w 44"/>
              <a:gd name="T21" fmla="*/ 19 h 26"/>
              <a:gd name="T22" fmla="*/ 33 w 44"/>
              <a:gd name="T23" fmla="*/ 19 h 26"/>
              <a:gd name="T24" fmla="*/ 34 w 44"/>
              <a:gd name="T25" fmla="*/ 19 h 26"/>
              <a:gd name="T26" fmla="*/ 42 w 44"/>
              <a:gd name="T27" fmla="*/ 11 h 26"/>
              <a:gd name="T28" fmla="*/ 43 w 44"/>
              <a:gd name="T29" fmla="*/ 5 h 26"/>
              <a:gd name="T30" fmla="*/ 41 w 44"/>
              <a:gd name="T31" fmla="*/ 1 h 26"/>
              <a:gd name="T32" fmla="*/ 38 w 44"/>
              <a:gd name="T3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26">
                <a:moveTo>
                  <a:pt x="38" y="0"/>
                </a:moveTo>
                <a:cubicBezTo>
                  <a:pt x="37" y="0"/>
                  <a:pt x="35" y="1"/>
                  <a:pt x="34" y="2"/>
                </a:cubicBezTo>
                <a:cubicBezTo>
                  <a:pt x="33" y="3"/>
                  <a:pt x="32" y="3"/>
                  <a:pt x="32" y="4"/>
                </a:cubicBezTo>
                <a:cubicBezTo>
                  <a:pt x="30" y="7"/>
                  <a:pt x="26" y="8"/>
                  <a:pt x="22" y="8"/>
                </a:cubicBezTo>
                <a:cubicBezTo>
                  <a:pt x="21" y="8"/>
                  <a:pt x="20" y="8"/>
                  <a:pt x="19" y="8"/>
                </a:cubicBezTo>
                <a:cubicBezTo>
                  <a:pt x="17" y="7"/>
                  <a:pt x="16" y="7"/>
                  <a:pt x="15" y="7"/>
                </a:cubicBezTo>
                <a:cubicBezTo>
                  <a:pt x="10" y="7"/>
                  <a:pt x="6" y="9"/>
                  <a:pt x="3" y="13"/>
                </a:cubicBezTo>
                <a:cubicBezTo>
                  <a:pt x="0" y="17"/>
                  <a:pt x="0" y="18"/>
                  <a:pt x="6" y="22"/>
                </a:cubicBezTo>
                <a:cubicBezTo>
                  <a:pt x="8" y="23"/>
                  <a:pt x="8" y="26"/>
                  <a:pt x="11" y="26"/>
                </a:cubicBezTo>
                <a:cubicBezTo>
                  <a:pt x="15" y="26"/>
                  <a:pt x="17" y="25"/>
                  <a:pt x="18" y="24"/>
                </a:cubicBezTo>
                <a:cubicBezTo>
                  <a:pt x="22" y="21"/>
                  <a:pt x="25" y="19"/>
                  <a:pt x="31" y="19"/>
                </a:cubicBezTo>
                <a:cubicBezTo>
                  <a:pt x="31" y="19"/>
                  <a:pt x="32" y="19"/>
                  <a:pt x="33" y="19"/>
                </a:cubicBezTo>
                <a:cubicBezTo>
                  <a:pt x="33" y="19"/>
                  <a:pt x="33" y="19"/>
                  <a:pt x="34" y="19"/>
                </a:cubicBezTo>
                <a:cubicBezTo>
                  <a:pt x="41" y="19"/>
                  <a:pt x="44" y="15"/>
                  <a:pt x="42" y="11"/>
                </a:cubicBezTo>
                <a:cubicBezTo>
                  <a:pt x="41" y="9"/>
                  <a:pt x="41" y="7"/>
                  <a:pt x="43" y="5"/>
                </a:cubicBezTo>
                <a:cubicBezTo>
                  <a:pt x="44" y="3"/>
                  <a:pt x="44" y="2"/>
                  <a:pt x="41" y="1"/>
                </a:cubicBezTo>
                <a:cubicBezTo>
                  <a:pt x="40" y="1"/>
                  <a:pt x="39" y="0"/>
                  <a:pt x="38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9" name="Freeform 225"/>
          <p:cNvSpPr>
            <a:spLocks/>
          </p:cNvSpPr>
          <p:nvPr/>
        </p:nvSpPr>
        <p:spPr bwMode="auto">
          <a:xfrm>
            <a:off x="9426575" y="1709738"/>
            <a:ext cx="282575" cy="254000"/>
          </a:xfrm>
          <a:custGeom>
            <a:avLst/>
            <a:gdLst>
              <a:gd name="T0" fmla="*/ 1 w 20"/>
              <a:gd name="T1" fmla="*/ 0 h 18"/>
              <a:gd name="T2" fmla="*/ 1 w 20"/>
              <a:gd name="T3" fmla="*/ 0 h 18"/>
              <a:gd name="T4" fmla="*/ 7 w 20"/>
              <a:gd name="T5" fmla="*/ 9 h 18"/>
              <a:gd name="T6" fmla="*/ 15 w 20"/>
              <a:gd name="T7" fmla="*/ 18 h 18"/>
              <a:gd name="T8" fmla="*/ 18 w 20"/>
              <a:gd name="T9" fmla="*/ 7 h 18"/>
              <a:gd name="T10" fmla="*/ 16 w 20"/>
              <a:gd name="T11" fmla="*/ 5 h 18"/>
              <a:gd name="T12" fmla="*/ 16 w 20"/>
              <a:gd name="T13" fmla="*/ 5 h 18"/>
              <a:gd name="T14" fmla="*/ 16 w 20"/>
              <a:gd name="T15" fmla="*/ 5 h 18"/>
              <a:gd name="T16" fmla="*/ 1 w 20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18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5"/>
                  <a:pt x="3" y="8"/>
                  <a:pt x="7" y="9"/>
                </a:cubicBezTo>
                <a:cubicBezTo>
                  <a:pt x="14" y="11"/>
                  <a:pt x="9" y="16"/>
                  <a:pt x="15" y="18"/>
                </a:cubicBezTo>
                <a:cubicBezTo>
                  <a:pt x="20" y="15"/>
                  <a:pt x="19" y="11"/>
                  <a:pt x="18" y="7"/>
                </a:cubicBezTo>
                <a:cubicBezTo>
                  <a:pt x="18" y="7"/>
                  <a:pt x="17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9" y="5"/>
                  <a:pt x="6" y="2"/>
                  <a:pt x="1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0" name="Freeform 226"/>
          <p:cNvSpPr>
            <a:spLocks/>
          </p:cNvSpPr>
          <p:nvPr/>
        </p:nvSpPr>
        <p:spPr bwMode="auto">
          <a:xfrm>
            <a:off x="9440863" y="17097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030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8" name="Freeform 229"/>
          <p:cNvSpPr>
            <a:spLocks/>
          </p:cNvSpPr>
          <p:nvPr/>
        </p:nvSpPr>
        <p:spPr bwMode="auto">
          <a:xfrm>
            <a:off x="8988425" y="2416175"/>
            <a:ext cx="98425" cy="42863"/>
          </a:xfrm>
          <a:custGeom>
            <a:avLst/>
            <a:gdLst>
              <a:gd name="T0" fmla="*/ 3 w 7"/>
              <a:gd name="T1" fmla="*/ 0 h 3"/>
              <a:gd name="T2" fmla="*/ 1 w 7"/>
              <a:gd name="T3" fmla="*/ 2 h 3"/>
              <a:gd name="T4" fmla="*/ 4 w 7"/>
              <a:gd name="T5" fmla="*/ 3 h 3"/>
              <a:gd name="T6" fmla="*/ 4 w 7"/>
              <a:gd name="T7" fmla="*/ 3 h 3"/>
              <a:gd name="T8" fmla="*/ 6 w 7"/>
              <a:gd name="T9" fmla="*/ 1 h 3"/>
              <a:gd name="T10" fmla="*/ 3 w 7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3">
                <a:moveTo>
                  <a:pt x="3" y="0"/>
                </a:moveTo>
                <a:cubicBezTo>
                  <a:pt x="2" y="0"/>
                  <a:pt x="0" y="1"/>
                  <a:pt x="1" y="2"/>
                </a:cubicBezTo>
                <a:cubicBezTo>
                  <a:pt x="1" y="3"/>
                  <a:pt x="2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5" y="3"/>
                  <a:pt x="7" y="2"/>
                  <a:pt x="6" y="1"/>
                </a:cubicBezTo>
                <a:cubicBezTo>
                  <a:pt x="6" y="0"/>
                  <a:pt x="5" y="0"/>
                  <a:pt x="3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9" name="Freeform 230"/>
          <p:cNvSpPr>
            <a:spLocks/>
          </p:cNvSpPr>
          <p:nvPr/>
        </p:nvSpPr>
        <p:spPr bwMode="auto">
          <a:xfrm>
            <a:off x="9045575" y="3151188"/>
            <a:ext cx="69850" cy="42863"/>
          </a:xfrm>
          <a:custGeom>
            <a:avLst/>
            <a:gdLst>
              <a:gd name="T0" fmla="*/ 4 w 5"/>
              <a:gd name="T1" fmla="*/ 0 h 3"/>
              <a:gd name="T2" fmla="*/ 3 w 5"/>
              <a:gd name="T3" fmla="*/ 0 h 3"/>
              <a:gd name="T4" fmla="*/ 1 w 5"/>
              <a:gd name="T5" fmla="*/ 2 h 3"/>
              <a:gd name="T6" fmla="*/ 2 w 5"/>
              <a:gd name="T7" fmla="*/ 3 h 3"/>
              <a:gd name="T8" fmla="*/ 3 w 5"/>
              <a:gd name="T9" fmla="*/ 3 h 3"/>
              <a:gd name="T10" fmla="*/ 5 w 5"/>
              <a:gd name="T11" fmla="*/ 1 h 3"/>
              <a:gd name="T12" fmla="*/ 4 w 5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">
                <a:moveTo>
                  <a:pt x="4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1" y="1"/>
                  <a:pt x="1" y="2"/>
                </a:cubicBezTo>
                <a:cubicBezTo>
                  <a:pt x="0" y="3"/>
                  <a:pt x="1" y="3"/>
                  <a:pt x="2" y="3"/>
                </a:cubicBezTo>
                <a:cubicBezTo>
                  <a:pt x="2" y="3"/>
                  <a:pt x="2" y="3"/>
                  <a:pt x="3" y="3"/>
                </a:cubicBezTo>
                <a:cubicBezTo>
                  <a:pt x="4" y="3"/>
                  <a:pt x="5" y="2"/>
                  <a:pt x="5" y="1"/>
                </a:cubicBezTo>
                <a:cubicBezTo>
                  <a:pt x="5" y="1"/>
                  <a:pt x="5" y="0"/>
                  <a:pt x="4" y="0"/>
                </a:cubicBezTo>
              </a:path>
            </a:pathLst>
          </a:custGeom>
          <a:solidFill>
            <a:srgbClr val="668A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8" name="Freeform 232"/>
          <p:cNvSpPr>
            <a:spLocks/>
          </p:cNvSpPr>
          <p:nvPr/>
        </p:nvSpPr>
        <p:spPr bwMode="auto">
          <a:xfrm>
            <a:off x="10145713" y="3306763"/>
            <a:ext cx="71438" cy="28575"/>
          </a:xfrm>
          <a:custGeom>
            <a:avLst/>
            <a:gdLst>
              <a:gd name="T0" fmla="*/ 0 w 5"/>
              <a:gd name="T1" fmla="*/ 0 h 2"/>
              <a:gd name="T2" fmla="*/ 5 w 5"/>
              <a:gd name="T3" fmla="*/ 2 h 2"/>
              <a:gd name="T4" fmla="*/ 5 w 5"/>
              <a:gd name="T5" fmla="*/ 2 h 2"/>
              <a:gd name="T6" fmla="*/ 0 w 5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0" y="0"/>
                </a:moveTo>
                <a:cubicBezTo>
                  <a:pt x="1" y="1"/>
                  <a:pt x="2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3" y="2"/>
                  <a:pt x="2" y="1"/>
                  <a:pt x="0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9" name="Freeform 233"/>
          <p:cNvSpPr>
            <a:spLocks/>
          </p:cNvSpPr>
          <p:nvPr/>
        </p:nvSpPr>
        <p:spPr bwMode="auto">
          <a:xfrm>
            <a:off x="10145713" y="3306763"/>
            <a:ext cx="71438" cy="28575"/>
          </a:xfrm>
          <a:custGeom>
            <a:avLst/>
            <a:gdLst>
              <a:gd name="T0" fmla="*/ 0 w 5"/>
              <a:gd name="T1" fmla="*/ 0 h 2"/>
              <a:gd name="T2" fmla="*/ 0 w 5"/>
              <a:gd name="T3" fmla="*/ 0 h 2"/>
              <a:gd name="T4" fmla="*/ 5 w 5"/>
              <a:gd name="T5" fmla="*/ 2 h 2"/>
              <a:gd name="T6" fmla="*/ 0 w 5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" y="1"/>
                  <a:pt x="3" y="2"/>
                  <a:pt x="5" y="2"/>
                </a:cubicBezTo>
                <a:cubicBezTo>
                  <a:pt x="4" y="1"/>
                  <a:pt x="3" y="0"/>
                  <a:pt x="0" y="0"/>
                </a:cubicBezTo>
              </a:path>
            </a:pathLst>
          </a:custGeom>
          <a:solidFill>
            <a:srgbClr val="C0B7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0" name="Freeform 234"/>
          <p:cNvSpPr>
            <a:spLocks/>
          </p:cNvSpPr>
          <p:nvPr/>
        </p:nvSpPr>
        <p:spPr bwMode="auto">
          <a:xfrm>
            <a:off x="4092575" y="0"/>
            <a:ext cx="366713" cy="42863"/>
          </a:xfrm>
          <a:custGeom>
            <a:avLst/>
            <a:gdLst>
              <a:gd name="T0" fmla="*/ 26 w 26"/>
              <a:gd name="T1" fmla="*/ 0 h 3"/>
              <a:gd name="T2" fmla="*/ 0 w 26"/>
              <a:gd name="T3" fmla="*/ 0 h 3"/>
              <a:gd name="T4" fmla="*/ 1 w 26"/>
              <a:gd name="T5" fmla="*/ 1 h 3"/>
              <a:gd name="T6" fmla="*/ 4 w 26"/>
              <a:gd name="T7" fmla="*/ 3 h 3"/>
              <a:gd name="T8" fmla="*/ 6 w 26"/>
              <a:gd name="T9" fmla="*/ 3 h 3"/>
              <a:gd name="T10" fmla="*/ 26 w 26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3">
                <a:moveTo>
                  <a:pt x="26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3" y="3"/>
                  <a:pt x="4" y="3"/>
                </a:cubicBezTo>
                <a:cubicBezTo>
                  <a:pt x="5" y="3"/>
                  <a:pt x="5" y="3"/>
                  <a:pt x="6" y="3"/>
                </a:cubicBezTo>
                <a:cubicBezTo>
                  <a:pt x="12" y="1"/>
                  <a:pt x="20" y="1"/>
                  <a:pt x="26" y="0"/>
                </a:cubicBezTo>
              </a:path>
            </a:pathLst>
          </a:custGeom>
          <a:solidFill>
            <a:srgbClr val="D33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1" name="Freeform 235"/>
          <p:cNvSpPr>
            <a:spLocks/>
          </p:cNvSpPr>
          <p:nvPr/>
        </p:nvSpPr>
        <p:spPr bwMode="auto">
          <a:xfrm>
            <a:off x="4656138" y="339725"/>
            <a:ext cx="57150" cy="41275"/>
          </a:xfrm>
          <a:custGeom>
            <a:avLst/>
            <a:gdLst>
              <a:gd name="T0" fmla="*/ 2 w 4"/>
              <a:gd name="T1" fmla="*/ 0 h 3"/>
              <a:gd name="T2" fmla="*/ 2 w 4"/>
              <a:gd name="T3" fmla="*/ 0 h 3"/>
              <a:gd name="T4" fmla="*/ 0 w 4"/>
              <a:gd name="T5" fmla="*/ 2 h 3"/>
              <a:gd name="T6" fmla="*/ 2 w 4"/>
              <a:gd name="T7" fmla="*/ 3 h 3"/>
              <a:gd name="T8" fmla="*/ 4 w 4"/>
              <a:gd name="T9" fmla="*/ 2 h 3"/>
              <a:gd name="T10" fmla="*/ 2 w 4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3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ubicBezTo>
                  <a:pt x="3" y="3"/>
                  <a:pt x="4" y="2"/>
                  <a:pt x="4" y="2"/>
                </a:cubicBezTo>
                <a:cubicBezTo>
                  <a:pt x="4" y="1"/>
                  <a:pt x="4" y="0"/>
                  <a:pt x="2" y="0"/>
                </a:cubicBezTo>
              </a:path>
            </a:pathLst>
          </a:custGeom>
          <a:solidFill>
            <a:srgbClr val="D33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7" name="Freeform 236"/>
          <p:cNvSpPr>
            <a:spLocks/>
          </p:cNvSpPr>
          <p:nvPr/>
        </p:nvSpPr>
        <p:spPr bwMode="auto">
          <a:xfrm>
            <a:off x="5672138" y="239713"/>
            <a:ext cx="71438" cy="42863"/>
          </a:xfrm>
          <a:custGeom>
            <a:avLst/>
            <a:gdLst>
              <a:gd name="T0" fmla="*/ 2 w 5"/>
              <a:gd name="T1" fmla="*/ 0 h 3"/>
              <a:gd name="T2" fmla="*/ 0 w 5"/>
              <a:gd name="T3" fmla="*/ 2 h 3"/>
              <a:gd name="T4" fmla="*/ 2 w 5"/>
              <a:gd name="T5" fmla="*/ 3 h 3"/>
              <a:gd name="T6" fmla="*/ 3 w 5"/>
              <a:gd name="T7" fmla="*/ 3 h 3"/>
              <a:gd name="T8" fmla="*/ 5 w 5"/>
              <a:gd name="T9" fmla="*/ 2 h 3"/>
              <a:gd name="T10" fmla="*/ 2 w 5"/>
              <a:gd name="T11" fmla="*/ 0 h 3"/>
              <a:gd name="T12" fmla="*/ 2 w 5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ubicBezTo>
                  <a:pt x="3" y="3"/>
                  <a:pt x="3" y="3"/>
                  <a:pt x="3" y="3"/>
                </a:cubicBezTo>
                <a:cubicBezTo>
                  <a:pt x="4" y="3"/>
                  <a:pt x="4" y="2"/>
                  <a:pt x="5" y="2"/>
                </a:cubicBezTo>
                <a:cubicBezTo>
                  <a:pt x="4" y="1"/>
                  <a:pt x="4" y="1"/>
                  <a:pt x="2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6688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8" name="Freeform 237"/>
          <p:cNvSpPr>
            <a:spLocks/>
          </p:cNvSpPr>
          <p:nvPr/>
        </p:nvSpPr>
        <p:spPr bwMode="auto">
          <a:xfrm>
            <a:off x="5813425" y="974725"/>
            <a:ext cx="42863" cy="14288"/>
          </a:xfrm>
          <a:custGeom>
            <a:avLst/>
            <a:gdLst>
              <a:gd name="T0" fmla="*/ 1 w 3"/>
              <a:gd name="T1" fmla="*/ 0 h 1"/>
              <a:gd name="T2" fmla="*/ 0 w 3"/>
              <a:gd name="T3" fmla="*/ 0 h 1"/>
              <a:gd name="T4" fmla="*/ 1 w 3"/>
              <a:gd name="T5" fmla="*/ 1 h 1"/>
              <a:gd name="T6" fmla="*/ 1 w 3"/>
              <a:gd name="T7" fmla="*/ 1 h 1"/>
              <a:gd name="T8" fmla="*/ 3 w 3"/>
              <a:gd name="T9" fmla="*/ 1 h 1"/>
              <a:gd name="T10" fmla="*/ 2 w 3"/>
              <a:gd name="T11" fmla="*/ 0 h 1"/>
              <a:gd name="T12" fmla="*/ 1 w 3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1"/>
                  <a:pt x="0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2" y="1"/>
                  <a:pt x="3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1" y="0"/>
                </a:cubicBezTo>
              </a:path>
            </a:pathLst>
          </a:custGeom>
          <a:solidFill>
            <a:srgbClr val="6688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4" name="Rectangle 242"/>
          <p:cNvSpPr>
            <a:spLocks noChangeArrowheads="1"/>
          </p:cNvSpPr>
          <p:nvPr/>
        </p:nvSpPr>
        <p:spPr bwMode="auto">
          <a:xfrm>
            <a:off x="0" y="4522788"/>
            <a:ext cx="12192000" cy="2491491"/>
          </a:xfrm>
          <a:prstGeom prst="rect">
            <a:avLst/>
          </a:prstGeom>
          <a:solidFill>
            <a:srgbClr val="E3D7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5" name="Rectangle 243"/>
          <p:cNvSpPr>
            <a:spLocks noChangeArrowheads="1"/>
          </p:cNvSpPr>
          <p:nvPr/>
        </p:nvSpPr>
        <p:spPr bwMode="auto">
          <a:xfrm>
            <a:off x="0" y="4522788"/>
            <a:ext cx="12192000" cy="402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9" name="Freeform 331"/>
          <p:cNvSpPr>
            <a:spLocks/>
          </p:cNvSpPr>
          <p:nvPr/>
        </p:nvSpPr>
        <p:spPr bwMode="auto">
          <a:xfrm>
            <a:off x="0" y="4381501"/>
            <a:ext cx="0" cy="1751013"/>
          </a:xfrm>
          <a:custGeom>
            <a:avLst/>
            <a:gdLst>
              <a:gd name="T0" fmla="*/ 0 h 124"/>
              <a:gd name="T1" fmla="*/ 0 h 124"/>
              <a:gd name="T2" fmla="*/ 124 h 124"/>
              <a:gd name="T3" fmla="*/ 124 h 124"/>
              <a:gd name="T4" fmla="*/ 118 h 124"/>
              <a:gd name="T5" fmla="*/ 118 h 124"/>
              <a:gd name="T6" fmla="*/ 42 h 124"/>
              <a:gd name="T7" fmla="*/ 10 h 124"/>
              <a:gd name="T8" fmla="*/ 10 h 124"/>
              <a:gd name="T9" fmla="*/ 0 h 12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</a:cxnLst>
            <a:rect l="0" t="0" r="r" b="b"/>
            <a:pathLst>
              <a:path h="12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2"/>
                  <a:pt x="0" y="21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979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1" name="Freeform 341"/>
          <p:cNvSpPr>
            <a:spLocks/>
          </p:cNvSpPr>
          <p:nvPr/>
        </p:nvSpPr>
        <p:spPr bwMode="auto">
          <a:xfrm>
            <a:off x="0" y="6359526"/>
            <a:ext cx="0" cy="1214438"/>
          </a:xfrm>
          <a:custGeom>
            <a:avLst/>
            <a:gdLst>
              <a:gd name="T0" fmla="*/ 0 h 86"/>
              <a:gd name="T1" fmla="*/ 86 h 86"/>
              <a:gd name="T2" fmla="*/ 86 h 86"/>
              <a:gd name="T3" fmla="*/ 80 h 86"/>
              <a:gd name="T4" fmla="*/ 80 h 86"/>
              <a:gd name="T5" fmla="*/ 19 h 86"/>
              <a:gd name="T6" fmla="*/ 13 h 86"/>
              <a:gd name="T7" fmla="*/ 13 h 86"/>
              <a:gd name="T8" fmla="*/ 0 h 86"/>
              <a:gd name="T9" fmla="*/ 0 h 8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</a:cxnLst>
            <a:rect l="0" t="0" r="r" b="b"/>
            <a:pathLst>
              <a:path h="86">
                <a:moveTo>
                  <a:pt x="0" y="0"/>
                </a:moveTo>
                <a:cubicBezTo>
                  <a:pt x="0" y="86"/>
                  <a:pt x="0" y="86"/>
                  <a:pt x="0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7"/>
                  <a:pt x="0" y="15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979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01" name="组合 1800"/>
          <p:cNvGrpSpPr/>
          <p:nvPr/>
        </p:nvGrpSpPr>
        <p:grpSpPr>
          <a:xfrm>
            <a:off x="2878536" y="1284288"/>
            <a:ext cx="6411118" cy="7814481"/>
            <a:chOff x="3359150" y="1893888"/>
            <a:chExt cx="5461000" cy="6656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50" name="Freeform 8"/>
            <p:cNvSpPr>
              <a:spLocks/>
            </p:cNvSpPr>
            <p:nvPr/>
          </p:nvSpPr>
          <p:spPr bwMode="auto">
            <a:xfrm>
              <a:off x="5772150" y="4267200"/>
              <a:ext cx="647700" cy="4283075"/>
            </a:xfrm>
            <a:custGeom>
              <a:avLst/>
              <a:gdLst>
                <a:gd name="T0" fmla="*/ 0 w 408"/>
                <a:gd name="T1" fmla="*/ 2698 h 2698"/>
                <a:gd name="T2" fmla="*/ 408 w 408"/>
                <a:gd name="T3" fmla="*/ 2698 h 2698"/>
                <a:gd name="T4" fmla="*/ 204 w 408"/>
                <a:gd name="T5" fmla="*/ 0 h 2698"/>
                <a:gd name="T6" fmla="*/ 0 w 408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2698">
                  <a:moveTo>
                    <a:pt x="0" y="2698"/>
                  </a:moveTo>
                  <a:lnTo>
                    <a:pt x="408" y="2698"/>
                  </a:lnTo>
                  <a:lnTo>
                    <a:pt x="204" y="0"/>
                  </a:lnTo>
                  <a:lnTo>
                    <a:pt x="0" y="26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2" name="Freeform 10"/>
            <p:cNvSpPr>
              <a:spLocks/>
            </p:cNvSpPr>
            <p:nvPr/>
          </p:nvSpPr>
          <p:spPr bwMode="auto">
            <a:xfrm>
              <a:off x="6096000" y="4267200"/>
              <a:ext cx="1552575" cy="4283075"/>
            </a:xfrm>
            <a:custGeom>
              <a:avLst/>
              <a:gdLst>
                <a:gd name="T0" fmla="*/ 542 w 978"/>
                <a:gd name="T1" fmla="*/ 2698 h 2698"/>
                <a:gd name="T2" fmla="*/ 978 w 978"/>
                <a:gd name="T3" fmla="*/ 2698 h 2698"/>
                <a:gd name="T4" fmla="*/ 0 w 978"/>
                <a:gd name="T5" fmla="*/ 0 h 2698"/>
                <a:gd name="T6" fmla="*/ 542 w 978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8" h="2698">
                  <a:moveTo>
                    <a:pt x="542" y="2698"/>
                  </a:moveTo>
                  <a:lnTo>
                    <a:pt x="978" y="2698"/>
                  </a:lnTo>
                  <a:lnTo>
                    <a:pt x="0" y="0"/>
                  </a:lnTo>
                  <a:lnTo>
                    <a:pt x="542" y="26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6" name="Freeform 52"/>
            <p:cNvSpPr>
              <a:spLocks/>
            </p:cNvSpPr>
            <p:nvPr/>
          </p:nvSpPr>
          <p:spPr bwMode="auto">
            <a:xfrm>
              <a:off x="4543425" y="4267200"/>
              <a:ext cx="1552575" cy="4283075"/>
            </a:xfrm>
            <a:custGeom>
              <a:avLst/>
              <a:gdLst>
                <a:gd name="T0" fmla="*/ 0 w 978"/>
                <a:gd name="T1" fmla="*/ 2698 h 2698"/>
                <a:gd name="T2" fmla="*/ 436 w 978"/>
                <a:gd name="T3" fmla="*/ 2698 h 2698"/>
                <a:gd name="T4" fmla="*/ 978 w 978"/>
                <a:gd name="T5" fmla="*/ 0 h 2698"/>
                <a:gd name="T6" fmla="*/ 0 w 978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8" h="2698">
                  <a:moveTo>
                    <a:pt x="0" y="2698"/>
                  </a:moveTo>
                  <a:lnTo>
                    <a:pt x="436" y="2698"/>
                  </a:lnTo>
                  <a:lnTo>
                    <a:pt x="978" y="0"/>
                  </a:lnTo>
                  <a:lnTo>
                    <a:pt x="0" y="26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9" name="Freeform 115"/>
            <p:cNvSpPr>
              <a:spLocks/>
            </p:cNvSpPr>
            <p:nvPr/>
          </p:nvSpPr>
          <p:spPr bwMode="auto">
            <a:xfrm>
              <a:off x="7169150" y="2162175"/>
              <a:ext cx="26988" cy="285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0 w 2"/>
                <a:gd name="T5" fmla="*/ 1 h 2"/>
                <a:gd name="T6" fmla="*/ 1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A3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6" name="Freeform 152"/>
            <p:cNvSpPr>
              <a:spLocks/>
            </p:cNvSpPr>
            <p:nvPr/>
          </p:nvSpPr>
          <p:spPr bwMode="auto">
            <a:xfrm>
              <a:off x="3994150" y="2035175"/>
              <a:ext cx="26988" cy="14288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79A1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7" name="Freeform 153"/>
            <p:cNvSpPr>
              <a:spLocks/>
            </p:cNvSpPr>
            <p:nvPr/>
          </p:nvSpPr>
          <p:spPr bwMode="auto">
            <a:xfrm>
              <a:off x="3359150" y="2813050"/>
              <a:ext cx="69850" cy="26988"/>
            </a:xfrm>
            <a:custGeom>
              <a:avLst/>
              <a:gdLst>
                <a:gd name="T0" fmla="*/ 3 w 5"/>
                <a:gd name="T1" fmla="*/ 0 h 2"/>
                <a:gd name="T2" fmla="*/ 2 w 5"/>
                <a:gd name="T3" fmla="*/ 0 h 2"/>
                <a:gd name="T4" fmla="*/ 0 w 5"/>
                <a:gd name="T5" fmla="*/ 1 h 2"/>
                <a:gd name="T6" fmla="*/ 2 w 5"/>
                <a:gd name="T7" fmla="*/ 2 h 2"/>
                <a:gd name="T8" fmla="*/ 3 w 5"/>
                <a:gd name="T9" fmla="*/ 2 h 2"/>
                <a:gd name="T10" fmla="*/ 5 w 5"/>
                <a:gd name="T11" fmla="*/ 1 h 2"/>
                <a:gd name="T12" fmla="*/ 3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solidFill>
              <a:srgbClr val="D9C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7" name="Freeform 228"/>
            <p:cNvSpPr>
              <a:spLocks/>
            </p:cNvSpPr>
            <p:nvPr/>
          </p:nvSpPr>
          <p:spPr bwMode="auto">
            <a:xfrm>
              <a:off x="8466138" y="2755900"/>
              <a:ext cx="141288" cy="84138"/>
            </a:xfrm>
            <a:custGeom>
              <a:avLst/>
              <a:gdLst>
                <a:gd name="T0" fmla="*/ 10 w 10"/>
                <a:gd name="T1" fmla="*/ 0 h 6"/>
                <a:gd name="T2" fmla="*/ 4 w 10"/>
                <a:gd name="T3" fmla="*/ 2 h 6"/>
                <a:gd name="T4" fmla="*/ 1 w 10"/>
                <a:gd name="T5" fmla="*/ 6 h 6"/>
                <a:gd name="T6" fmla="*/ 10 w 1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cubicBezTo>
                    <a:pt x="8" y="1"/>
                    <a:pt x="6" y="2"/>
                    <a:pt x="4" y="2"/>
                  </a:cubicBezTo>
                  <a:cubicBezTo>
                    <a:pt x="1" y="3"/>
                    <a:pt x="0" y="4"/>
                    <a:pt x="1" y="6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A3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7" name="Freeform 231"/>
            <p:cNvSpPr>
              <a:spLocks/>
            </p:cNvSpPr>
            <p:nvPr/>
          </p:nvSpPr>
          <p:spPr bwMode="auto">
            <a:xfrm>
              <a:off x="8763000" y="3009900"/>
              <a:ext cx="57150" cy="4286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2 h 3"/>
                <a:gd name="T4" fmla="*/ 2 w 4"/>
                <a:gd name="T5" fmla="*/ 3 h 3"/>
                <a:gd name="T6" fmla="*/ 2 w 4"/>
                <a:gd name="T7" fmla="*/ 3 h 3"/>
                <a:gd name="T8" fmla="*/ 4 w 4"/>
                <a:gd name="T9" fmla="*/ 1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CB1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7" name="Freeform 301"/>
            <p:cNvSpPr>
              <a:spLocks/>
            </p:cNvSpPr>
            <p:nvPr/>
          </p:nvSpPr>
          <p:spPr bwMode="auto">
            <a:xfrm>
              <a:off x="3740150" y="1893888"/>
              <a:ext cx="4711700" cy="4705351"/>
            </a:xfrm>
            <a:custGeom>
              <a:avLst/>
              <a:gdLst>
                <a:gd name="T0" fmla="*/ 334 w 334"/>
                <a:gd name="T1" fmla="*/ 167 h 333"/>
                <a:gd name="T2" fmla="*/ 322 w 334"/>
                <a:gd name="T3" fmla="*/ 189 h 333"/>
                <a:gd name="T4" fmla="*/ 327 w 334"/>
                <a:gd name="T5" fmla="*/ 214 h 333"/>
                <a:gd name="T6" fmla="*/ 309 w 334"/>
                <a:gd name="T7" fmla="*/ 231 h 333"/>
                <a:gd name="T8" fmla="*/ 308 w 334"/>
                <a:gd name="T9" fmla="*/ 257 h 333"/>
                <a:gd name="T10" fmla="*/ 285 w 334"/>
                <a:gd name="T11" fmla="*/ 269 h 333"/>
                <a:gd name="T12" fmla="*/ 276 w 334"/>
                <a:gd name="T13" fmla="*/ 293 h 333"/>
                <a:gd name="T14" fmla="*/ 251 w 334"/>
                <a:gd name="T15" fmla="*/ 298 h 333"/>
                <a:gd name="T16" fmla="*/ 236 w 334"/>
                <a:gd name="T17" fmla="*/ 319 h 333"/>
                <a:gd name="T18" fmla="*/ 223 w 334"/>
                <a:gd name="T19" fmla="*/ 318 h 333"/>
                <a:gd name="T20" fmla="*/ 211 w 334"/>
                <a:gd name="T21" fmla="*/ 317 h 333"/>
                <a:gd name="T22" fmla="*/ 191 w 334"/>
                <a:gd name="T23" fmla="*/ 332 h 333"/>
                <a:gd name="T24" fmla="*/ 167 w 334"/>
                <a:gd name="T25" fmla="*/ 323 h 333"/>
                <a:gd name="T26" fmla="*/ 143 w 334"/>
                <a:gd name="T27" fmla="*/ 332 h 333"/>
                <a:gd name="T28" fmla="*/ 123 w 334"/>
                <a:gd name="T29" fmla="*/ 317 h 333"/>
                <a:gd name="T30" fmla="*/ 111 w 334"/>
                <a:gd name="T31" fmla="*/ 318 h 333"/>
                <a:gd name="T32" fmla="*/ 98 w 334"/>
                <a:gd name="T33" fmla="*/ 319 h 333"/>
                <a:gd name="T34" fmla="*/ 83 w 334"/>
                <a:gd name="T35" fmla="*/ 298 h 333"/>
                <a:gd name="T36" fmla="*/ 58 w 334"/>
                <a:gd name="T37" fmla="*/ 293 h 333"/>
                <a:gd name="T38" fmla="*/ 49 w 334"/>
                <a:gd name="T39" fmla="*/ 269 h 333"/>
                <a:gd name="T40" fmla="*/ 26 w 334"/>
                <a:gd name="T41" fmla="*/ 257 h 333"/>
                <a:gd name="T42" fmla="*/ 25 w 334"/>
                <a:gd name="T43" fmla="*/ 231 h 333"/>
                <a:gd name="T44" fmla="*/ 7 w 334"/>
                <a:gd name="T45" fmla="*/ 214 h 333"/>
                <a:gd name="T46" fmla="*/ 12 w 334"/>
                <a:gd name="T47" fmla="*/ 189 h 333"/>
                <a:gd name="T48" fmla="*/ 0 w 334"/>
                <a:gd name="T49" fmla="*/ 167 h 333"/>
                <a:gd name="T50" fmla="*/ 12 w 334"/>
                <a:gd name="T51" fmla="*/ 144 h 333"/>
                <a:gd name="T52" fmla="*/ 7 w 334"/>
                <a:gd name="T53" fmla="*/ 119 h 333"/>
                <a:gd name="T54" fmla="*/ 25 w 334"/>
                <a:gd name="T55" fmla="*/ 102 h 333"/>
                <a:gd name="T56" fmla="*/ 26 w 334"/>
                <a:gd name="T57" fmla="*/ 76 h 333"/>
                <a:gd name="T58" fmla="*/ 49 w 334"/>
                <a:gd name="T59" fmla="*/ 64 h 333"/>
                <a:gd name="T60" fmla="*/ 58 w 334"/>
                <a:gd name="T61" fmla="*/ 40 h 333"/>
                <a:gd name="T62" fmla="*/ 83 w 334"/>
                <a:gd name="T63" fmla="*/ 35 h 333"/>
                <a:gd name="T64" fmla="*/ 98 w 334"/>
                <a:gd name="T65" fmla="*/ 15 h 333"/>
                <a:gd name="T66" fmla="*/ 111 w 334"/>
                <a:gd name="T67" fmla="*/ 15 h 333"/>
                <a:gd name="T68" fmla="*/ 123 w 334"/>
                <a:gd name="T69" fmla="*/ 17 h 333"/>
                <a:gd name="T70" fmla="*/ 143 w 334"/>
                <a:gd name="T71" fmla="*/ 1 h 333"/>
                <a:gd name="T72" fmla="*/ 167 w 334"/>
                <a:gd name="T73" fmla="*/ 10 h 333"/>
                <a:gd name="T74" fmla="*/ 191 w 334"/>
                <a:gd name="T75" fmla="*/ 1 h 333"/>
                <a:gd name="T76" fmla="*/ 211 w 334"/>
                <a:gd name="T77" fmla="*/ 17 h 333"/>
                <a:gd name="T78" fmla="*/ 223 w 334"/>
                <a:gd name="T79" fmla="*/ 15 h 333"/>
                <a:gd name="T80" fmla="*/ 236 w 334"/>
                <a:gd name="T81" fmla="*/ 15 h 333"/>
                <a:gd name="T82" fmla="*/ 251 w 334"/>
                <a:gd name="T83" fmla="*/ 35 h 333"/>
                <a:gd name="T84" fmla="*/ 276 w 334"/>
                <a:gd name="T85" fmla="*/ 40 h 333"/>
                <a:gd name="T86" fmla="*/ 285 w 334"/>
                <a:gd name="T87" fmla="*/ 64 h 333"/>
                <a:gd name="T88" fmla="*/ 308 w 334"/>
                <a:gd name="T89" fmla="*/ 76 h 333"/>
                <a:gd name="T90" fmla="*/ 309 w 334"/>
                <a:gd name="T91" fmla="*/ 102 h 333"/>
                <a:gd name="T92" fmla="*/ 327 w 334"/>
                <a:gd name="T93" fmla="*/ 119 h 333"/>
                <a:gd name="T94" fmla="*/ 322 w 334"/>
                <a:gd name="T95" fmla="*/ 144 h 333"/>
                <a:gd name="T96" fmla="*/ 334 w 334"/>
                <a:gd name="T97" fmla="*/ 16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3">
                  <a:moveTo>
                    <a:pt x="334" y="167"/>
                  </a:moveTo>
                  <a:cubicBezTo>
                    <a:pt x="334" y="174"/>
                    <a:pt x="323" y="181"/>
                    <a:pt x="322" y="189"/>
                  </a:cubicBezTo>
                  <a:cubicBezTo>
                    <a:pt x="321" y="196"/>
                    <a:pt x="329" y="206"/>
                    <a:pt x="327" y="214"/>
                  </a:cubicBezTo>
                  <a:cubicBezTo>
                    <a:pt x="325" y="221"/>
                    <a:pt x="312" y="225"/>
                    <a:pt x="309" y="231"/>
                  </a:cubicBezTo>
                  <a:cubicBezTo>
                    <a:pt x="306" y="238"/>
                    <a:pt x="312" y="250"/>
                    <a:pt x="308" y="257"/>
                  </a:cubicBezTo>
                  <a:cubicBezTo>
                    <a:pt x="303" y="263"/>
                    <a:pt x="290" y="263"/>
                    <a:pt x="285" y="269"/>
                  </a:cubicBezTo>
                  <a:cubicBezTo>
                    <a:pt x="280" y="275"/>
                    <a:pt x="282" y="288"/>
                    <a:pt x="276" y="293"/>
                  </a:cubicBezTo>
                  <a:cubicBezTo>
                    <a:pt x="271" y="298"/>
                    <a:pt x="258" y="294"/>
                    <a:pt x="251" y="298"/>
                  </a:cubicBezTo>
                  <a:cubicBezTo>
                    <a:pt x="245" y="302"/>
                    <a:pt x="243" y="315"/>
                    <a:pt x="236" y="319"/>
                  </a:cubicBezTo>
                  <a:cubicBezTo>
                    <a:pt x="233" y="320"/>
                    <a:pt x="228" y="319"/>
                    <a:pt x="223" y="318"/>
                  </a:cubicBezTo>
                  <a:cubicBezTo>
                    <a:pt x="219" y="317"/>
                    <a:pt x="215" y="315"/>
                    <a:pt x="211" y="317"/>
                  </a:cubicBezTo>
                  <a:cubicBezTo>
                    <a:pt x="204" y="319"/>
                    <a:pt x="198" y="331"/>
                    <a:pt x="191" y="332"/>
                  </a:cubicBezTo>
                  <a:cubicBezTo>
                    <a:pt x="183" y="333"/>
                    <a:pt x="175" y="323"/>
                    <a:pt x="167" y="323"/>
                  </a:cubicBezTo>
                  <a:cubicBezTo>
                    <a:pt x="159" y="323"/>
                    <a:pt x="151" y="333"/>
                    <a:pt x="143" y="332"/>
                  </a:cubicBezTo>
                  <a:cubicBezTo>
                    <a:pt x="136" y="331"/>
                    <a:pt x="130" y="319"/>
                    <a:pt x="123" y="317"/>
                  </a:cubicBezTo>
                  <a:cubicBezTo>
                    <a:pt x="119" y="315"/>
                    <a:pt x="115" y="317"/>
                    <a:pt x="111" y="318"/>
                  </a:cubicBezTo>
                  <a:cubicBezTo>
                    <a:pt x="106" y="319"/>
                    <a:pt x="101" y="320"/>
                    <a:pt x="98" y="319"/>
                  </a:cubicBezTo>
                  <a:cubicBezTo>
                    <a:pt x="91" y="315"/>
                    <a:pt x="89" y="302"/>
                    <a:pt x="83" y="298"/>
                  </a:cubicBezTo>
                  <a:cubicBezTo>
                    <a:pt x="76" y="294"/>
                    <a:pt x="63" y="298"/>
                    <a:pt x="58" y="293"/>
                  </a:cubicBezTo>
                  <a:cubicBezTo>
                    <a:pt x="52" y="288"/>
                    <a:pt x="54" y="275"/>
                    <a:pt x="49" y="269"/>
                  </a:cubicBezTo>
                  <a:cubicBezTo>
                    <a:pt x="44" y="263"/>
                    <a:pt x="31" y="263"/>
                    <a:pt x="26" y="257"/>
                  </a:cubicBezTo>
                  <a:cubicBezTo>
                    <a:pt x="22" y="250"/>
                    <a:pt x="28" y="238"/>
                    <a:pt x="25" y="231"/>
                  </a:cubicBezTo>
                  <a:cubicBezTo>
                    <a:pt x="22" y="225"/>
                    <a:pt x="9" y="221"/>
                    <a:pt x="7" y="214"/>
                  </a:cubicBezTo>
                  <a:cubicBezTo>
                    <a:pt x="5" y="206"/>
                    <a:pt x="13" y="196"/>
                    <a:pt x="12" y="189"/>
                  </a:cubicBezTo>
                  <a:cubicBezTo>
                    <a:pt x="11" y="181"/>
                    <a:pt x="0" y="174"/>
                    <a:pt x="0" y="167"/>
                  </a:cubicBezTo>
                  <a:cubicBezTo>
                    <a:pt x="0" y="159"/>
                    <a:pt x="11" y="152"/>
                    <a:pt x="12" y="144"/>
                  </a:cubicBezTo>
                  <a:cubicBezTo>
                    <a:pt x="13" y="137"/>
                    <a:pt x="5" y="127"/>
                    <a:pt x="7" y="119"/>
                  </a:cubicBezTo>
                  <a:cubicBezTo>
                    <a:pt x="9" y="112"/>
                    <a:pt x="22" y="109"/>
                    <a:pt x="25" y="102"/>
                  </a:cubicBezTo>
                  <a:cubicBezTo>
                    <a:pt x="28" y="95"/>
                    <a:pt x="22" y="83"/>
                    <a:pt x="26" y="76"/>
                  </a:cubicBezTo>
                  <a:cubicBezTo>
                    <a:pt x="31" y="70"/>
                    <a:pt x="44" y="70"/>
                    <a:pt x="49" y="64"/>
                  </a:cubicBezTo>
                  <a:cubicBezTo>
                    <a:pt x="54" y="58"/>
                    <a:pt x="52" y="45"/>
                    <a:pt x="58" y="40"/>
                  </a:cubicBezTo>
                  <a:cubicBezTo>
                    <a:pt x="63" y="35"/>
                    <a:pt x="76" y="39"/>
                    <a:pt x="83" y="35"/>
                  </a:cubicBezTo>
                  <a:cubicBezTo>
                    <a:pt x="89" y="31"/>
                    <a:pt x="91" y="18"/>
                    <a:pt x="98" y="15"/>
                  </a:cubicBezTo>
                  <a:cubicBezTo>
                    <a:pt x="101" y="13"/>
                    <a:pt x="106" y="14"/>
                    <a:pt x="111" y="15"/>
                  </a:cubicBezTo>
                  <a:cubicBezTo>
                    <a:pt x="115" y="16"/>
                    <a:pt x="119" y="18"/>
                    <a:pt x="123" y="17"/>
                  </a:cubicBezTo>
                  <a:cubicBezTo>
                    <a:pt x="130" y="14"/>
                    <a:pt x="136" y="2"/>
                    <a:pt x="143" y="1"/>
                  </a:cubicBezTo>
                  <a:cubicBezTo>
                    <a:pt x="151" y="0"/>
                    <a:pt x="159" y="10"/>
                    <a:pt x="167" y="10"/>
                  </a:cubicBezTo>
                  <a:cubicBezTo>
                    <a:pt x="175" y="10"/>
                    <a:pt x="183" y="0"/>
                    <a:pt x="191" y="1"/>
                  </a:cubicBezTo>
                  <a:cubicBezTo>
                    <a:pt x="198" y="2"/>
                    <a:pt x="204" y="14"/>
                    <a:pt x="211" y="17"/>
                  </a:cubicBezTo>
                  <a:cubicBezTo>
                    <a:pt x="215" y="18"/>
                    <a:pt x="219" y="17"/>
                    <a:pt x="223" y="15"/>
                  </a:cubicBezTo>
                  <a:cubicBezTo>
                    <a:pt x="228" y="14"/>
                    <a:pt x="233" y="13"/>
                    <a:pt x="236" y="15"/>
                  </a:cubicBezTo>
                  <a:cubicBezTo>
                    <a:pt x="243" y="18"/>
                    <a:pt x="245" y="31"/>
                    <a:pt x="251" y="35"/>
                  </a:cubicBezTo>
                  <a:cubicBezTo>
                    <a:pt x="258" y="39"/>
                    <a:pt x="271" y="35"/>
                    <a:pt x="276" y="40"/>
                  </a:cubicBezTo>
                  <a:cubicBezTo>
                    <a:pt x="282" y="45"/>
                    <a:pt x="280" y="58"/>
                    <a:pt x="285" y="64"/>
                  </a:cubicBezTo>
                  <a:cubicBezTo>
                    <a:pt x="290" y="70"/>
                    <a:pt x="303" y="70"/>
                    <a:pt x="308" y="76"/>
                  </a:cubicBezTo>
                  <a:cubicBezTo>
                    <a:pt x="312" y="83"/>
                    <a:pt x="306" y="95"/>
                    <a:pt x="309" y="102"/>
                  </a:cubicBezTo>
                  <a:cubicBezTo>
                    <a:pt x="312" y="109"/>
                    <a:pt x="325" y="112"/>
                    <a:pt x="327" y="119"/>
                  </a:cubicBezTo>
                  <a:cubicBezTo>
                    <a:pt x="329" y="127"/>
                    <a:pt x="321" y="137"/>
                    <a:pt x="322" y="144"/>
                  </a:cubicBezTo>
                  <a:cubicBezTo>
                    <a:pt x="323" y="152"/>
                    <a:pt x="334" y="159"/>
                    <a:pt x="334" y="167"/>
                  </a:cubicBezTo>
                </a:path>
              </a:pathLst>
            </a:custGeom>
            <a:solidFill>
              <a:srgbClr val="7BA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8" name="Freeform 302"/>
            <p:cNvSpPr>
              <a:spLocks noEditPoints="1"/>
            </p:cNvSpPr>
            <p:nvPr/>
          </p:nvSpPr>
          <p:spPr bwMode="auto">
            <a:xfrm>
              <a:off x="3795713" y="1978025"/>
              <a:ext cx="4600575" cy="2389188"/>
            </a:xfrm>
            <a:custGeom>
              <a:avLst/>
              <a:gdLst>
                <a:gd name="T0" fmla="*/ 7 w 326"/>
                <a:gd name="T1" fmla="*/ 167 h 169"/>
                <a:gd name="T2" fmla="*/ 322 w 326"/>
                <a:gd name="T3" fmla="*/ 161 h 169"/>
                <a:gd name="T4" fmla="*/ 326 w 326"/>
                <a:gd name="T5" fmla="*/ 159 h 169"/>
                <a:gd name="T6" fmla="*/ 6 w 326"/>
                <a:gd name="T7" fmla="*/ 155 h 169"/>
                <a:gd name="T8" fmla="*/ 317 w 326"/>
                <a:gd name="T9" fmla="*/ 145 h 169"/>
                <a:gd name="T10" fmla="*/ 322 w 326"/>
                <a:gd name="T11" fmla="*/ 151 h 169"/>
                <a:gd name="T12" fmla="*/ 12 w 326"/>
                <a:gd name="T13" fmla="*/ 134 h 169"/>
                <a:gd name="T14" fmla="*/ 15 w 326"/>
                <a:gd name="T15" fmla="*/ 142 h 169"/>
                <a:gd name="T16" fmla="*/ 311 w 326"/>
                <a:gd name="T17" fmla="*/ 131 h 169"/>
                <a:gd name="T18" fmla="*/ 314 w 326"/>
                <a:gd name="T19" fmla="*/ 139 h 169"/>
                <a:gd name="T20" fmla="*/ 10 w 326"/>
                <a:gd name="T21" fmla="*/ 119 h 169"/>
                <a:gd name="T22" fmla="*/ 10 w 326"/>
                <a:gd name="T23" fmla="*/ 119 h 169"/>
                <a:gd name="T24" fmla="*/ 318 w 326"/>
                <a:gd name="T25" fmla="*/ 126 h 169"/>
                <a:gd name="T26" fmla="*/ 9 w 326"/>
                <a:gd name="T27" fmla="*/ 111 h 169"/>
                <a:gd name="T28" fmla="*/ 309 w 326"/>
                <a:gd name="T29" fmla="*/ 104 h 169"/>
                <a:gd name="T30" fmla="*/ 309 w 326"/>
                <a:gd name="T31" fmla="*/ 104 h 169"/>
                <a:gd name="T32" fmla="*/ 24 w 326"/>
                <a:gd name="T33" fmla="*/ 104 h 169"/>
                <a:gd name="T34" fmla="*/ 301 w 326"/>
                <a:gd name="T35" fmla="*/ 94 h 169"/>
                <a:gd name="T36" fmla="*/ 304 w 326"/>
                <a:gd name="T37" fmla="*/ 100 h 169"/>
                <a:gd name="T38" fmla="*/ 24 w 326"/>
                <a:gd name="T39" fmla="*/ 81 h 169"/>
                <a:gd name="T40" fmla="*/ 29 w 326"/>
                <a:gd name="T41" fmla="*/ 86 h 169"/>
                <a:gd name="T42" fmla="*/ 298 w 326"/>
                <a:gd name="T43" fmla="*/ 80 h 169"/>
                <a:gd name="T44" fmla="*/ 301 w 326"/>
                <a:gd name="T45" fmla="*/ 86 h 169"/>
                <a:gd name="T46" fmla="*/ 26 w 326"/>
                <a:gd name="T47" fmla="*/ 72 h 169"/>
                <a:gd name="T48" fmla="*/ 33 w 326"/>
                <a:gd name="T49" fmla="*/ 67 h 169"/>
                <a:gd name="T50" fmla="*/ 299 w 326"/>
                <a:gd name="T51" fmla="*/ 71 h 169"/>
                <a:gd name="T52" fmla="*/ 42 w 326"/>
                <a:gd name="T53" fmla="*/ 68 h 169"/>
                <a:gd name="T54" fmla="*/ 275 w 326"/>
                <a:gd name="T55" fmla="*/ 63 h 169"/>
                <a:gd name="T56" fmla="*/ 278 w 326"/>
                <a:gd name="T57" fmla="*/ 61 h 169"/>
                <a:gd name="T58" fmla="*/ 54 w 326"/>
                <a:gd name="T59" fmla="*/ 57 h 169"/>
                <a:gd name="T60" fmla="*/ 274 w 326"/>
                <a:gd name="T61" fmla="*/ 47 h 169"/>
                <a:gd name="T62" fmla="*/ 276 w 326"/>
                <a:gd name="T63" fmla="*/ 55 h 169"/>
                <a:gd name="T64" fmla="*/ 56 w 326"/>
                <a:gd name="T65" fmla="*/ 38 h 169"/>
                <a:gd name="T66" fmla="*/ 62 w 326"/>
                <a:gd name="T67" fmla="*/ 39 h 169"/>
                <a:gd name="T68" fmla="*/ 267 w 326"/>
                <a:gd name="T69" fmla="*/ 40 h 169"/>
                <a:gd name="T70" fmla="*/ 263 w 326"/>
                <a:gd name="T71" fmla="*/ 35 h 169"/>
                <a:gd name="T72" fmla="*/ 69 w 326"/>
                <a:gd name="T73" fmla="*/ 38 h 169"/>
                <a:gd name="T74" fmla="*/ 248 w 326"/>
                <a:gd name="T75" fmla="*/ 33 h 169"/>
                <a:gd name="T76" fmla="*/ 248 w 326"/>
                <a:gd name="T77" fmla="*/ 33 h 169"/>
                <a:gd name="T78" fmla="*/ 89 w 326"/>
                <a:gd name="T79" fmla="*/ 27 h 169"/>
                <a:gd name="T80" fmla="*/ 240 w 326"/>
                <a:gd name="T81" fmla="*/ 32 h 169"/>
                <a:gd name="T82" fmla="*/ 219 w 326"/>
                <a:gd name="T83" fmla="*/ 12 h 169"/>
                <a:gd name="T84" fmla="*/ 218 w 326"/>
                <a:gd name="T85" fmla="*/ 17 h 169"/>
                <a:gd name="T86" fmla="*/ 95 w 326"/>
                <a:gd name="T87" fmla="*/ 12 h 169"/>
                <a:gd name="T88" fmla="*/ 97 w 326"/>
                <a:gd name="T89" fmla="*/ 16 h 169"/>
                <a:gd name="T90" fmla="*/ 108 w 326"/>
                <a:gd name="T91" fmla="*/ 17 h 169"/>
                <a:gd name="T92" fmla="*/ 105 w 326"/>
                <a:gd name="T93" fmla="*/ 12 h 169"/>
                <a:gd name="T94" fmla="*/ 232 w 326"/>
                <a:gd name="T95" fmla="*/ 19 h 169"/>
                <a:gd name="T96" fmla="*/ 125 w 326"/>
                <a:gd name="T97" fmla="*/ 11 h 169"/>
                <a:gd name="T98" fmla="*/ 121 w 326"/>
                <a:gd name="T99" fmla="*/ 18 h 169"/>
                <a:gd name="T100" fmla="*/ 197 w 326"/>
                <a:gd name="T101" fmla="*/ 13 h 169"/>
                <a:gd name="T102" fmla="*/ 159 w 326"/>
                <a:gd name="T103" fmla="*/ 7 h 169"/>
                <a:gd name="T104" fmla="*/ 165 w 326"/>
                <a:gd name="T105" fmla="*/ 8 h 169"/>
                <a:gd name="T106" fmla="*/ 173 w 326"/>
                <a:gd name="T107" fmla="*/ 4 h 169"/>
                <a:gd name="T108" fmla="*/ 180 w 326"/>
                <a:gd name="T109" fmla="*/ 4 h 169"/>
                <a:gd name="T110" fmla="*/ 133 w 326"/>
                <a:gd name="T111" fmla="*/ 8 h 169"/>
                <a:gd name="T112" fmla="*/ 144 w 326"/>
                <a:gd name="T113" fmla="*/ 4 h 169"/>
                <a:gd name="T114" fmla="*/ 188 w 326"/>
                <a:gd name="T115" fmla="*/ 0 h 169"/>
                <a:gd name="T116" fmla="*/ 188 w 326"/>
                <a:gd name="T11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69">
                  <a:moveTo>
                    <a:pt x="4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164"/>
                    <a:pt x="1" y="166"/>
                    <a:pt x="4" y="169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5" y="165"/>
                    <a:pt x="4" y="163"/>
                    <a:pt x="4" y="161"/>
                  </a:cubicBezTo>
                  <a:moveTo>
                    <a:pt x="326" y="159"/>
                  </a:moveTo>
                  <a:cubicBezTo>
                    <a:pt x="322" y="160"/>
                    <a:pt x="322" y="160"/>
                    <a:pt x="322" y="160"/>
                  </a:cubicBezTo>
                  <a:cubicBezTo>
                    <a:pt x="322" y="161"/>
                    <a:pt x="322" y="161"/>
                    <a:pt x="322" y="161"/>
                  </a:cubicBezTo>
                  <a:cubicBezTo>
                    <a:pt x="322" y="162"/>
                    <a:pt x="321" y="164"/>
                    <a:pt x="320" y="167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4" y="167"/>
                    <a:pt x="326" y="164"/>
                    <a:pt x="326" y="161"/>
                  </a:cubicBezTo>
                  <a:cubicBezTo>
                    <a:pt x="326" y="160"/>
                    <a:pt x="326" y="160"/>
                    <a:pt x="326" y="159"/>
                  </a:cubicBezTo>
                  <a:moveTo>
                    <a:pt x="8" y="147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5" y="150"/>
                    <a:pt x="4" y="151"/>
                    <a:pt x="3" y="153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3"/>
                    <a:pt x="8" y="152"/>
                    <a:pt x="10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8" y="147"/>
                    <a:pt x="8" y="147"/>
                    <a:pt x="8" y="147"/>
                  </a:cubicBezTo>
                  <a:moveTo>
                    <a:pt x="317" y="145"/>
                  </a:moveTo>
                  <a:cubicBezTo>
                    <a:pt x="314" y="148"/>
                    <a:pt x="314" y="148"/>
                    <a:pt x="314" y="148"/>
                  </a:cubicBezTo>
                  <a:cubicBezTo>
                    <a:pt x="315" y="148"/>
                    <a:pt x="316" y="149"/>
                    <a:pt x="316" y="150"/>
                  </a:cubicBezTo>
                  <a:cubicBezTo>
                    <a:pt x="317" y="151"/>
                    <a:pt x="318" y="152"/>
                    <a:pt x="319" y="154"/>
                  </a:cubicBezTo>
                  <a:cubicBezTo>
                    <a:pt x="322" y="151"/>
                    <a:pt x="322" y="151"/>
                    <a:pt x="322" y="151"/>
                  </a:cubicBezTo>
                  <a:cubicBezTo>
                    <a:pt x="321" y="150"/>
                    <a:pt x="320" y="149"/>
                    <a:pt x="319" y="148"/>
                  </a:cubicBezTo>
                  <a:cubicBezTo>
                    <a:pt x="319" y="147"/>
                    <a:pt x="318" y="146"/>
                    <a:pt x="317" y="145"/>
                  </a:cubicBezTo>
                  <a:moveTo>
                    <a:pt x="15" y="133"/>
                  </a:moveTo>
                  <a:cubicBezTo>
                    <a:pt x="12" y="134"/>
                    <a:pt x="12" y="134"/>
                    <a:pt x="12" y="134"/>
                  </a:cubicBezTo>
                  <a:cubicBezTo>
                    <a:pt x="12" y="136"/>
                    <a:pt x="12" y="137"/>
                    <a:pt x="12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2" y="139"/>
                    <a:pt x="12" y="140"/>
                    <a:pt x="12" y="141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6" y="141"/>
                    <a:pt x="16" y="140"/>
                    <a:pt x="16" y="139"/>
                  </a:cubicBezTo>
                  <a:cubicBezTo>
                    <a:pt x="16" y="139"/>
                    <a:pt x="16" y="138"/>
                    <a:pt x="16" y="138"/>
                  </a:cubicBezTo>
                  <a:cubicBezTo>
                    <a:pt x="16" y="136"/>
                    <a:pt x="16" y="135"/>
                    <a:pt x="15" y="133"/>
                  </a:cubicBezTo>
                  <a:moveTo>
                    <a:pt x="311" y="131"/>
                  </a:moveTo>
                  <a:cubicBezTo>
                    <a:pt x="310" y="134"/>
                    <a:pt x="310" y="136"/>
                    <a:pt x="310" y="138"/>
                  </a:cubicBezTo>
                  <a:cubicBezTo>
                    <a:pt x="310" y="138"/>
                    <a:pt x="310" y="139"/>
                    <a:pt x="310" y="139"/>
                  </a:cubicBezTo>
                  <a:cubicBezTo>
                    <a:pt x="310" y="140"/>
                    <a:pt x="310" y="140"/>
                    <a:pt x="310" y="140"/>
                  </a:cubicBezTo>
                  <a:cubicBezTo>
                    <a:pt x="314" y="139"/>
                    <a:pt x="314" y="139"/>
                    <a:pt x="314" y="139"/>
                  </a:cubicBezTo>
                  <a:cubicBezTo>
                    <a:pt x="314" y="138"/>
                    <a:pt x="314" y="138"/>
                    <a:pt x="314" y="138"/>
                  </a:cubicBezTo>
                  <a:cubicBezTo>
                    <a:pt x="314" y="136"/>
                    <a:pt x="314" y="135"/>
                    <a:pt x="315" y="133"/>
                  </a:cubicBezTo>
                  <a:cubicBezTo>
                    <a:pt x="311" y="131"/>
                    <a:pt x="311" y="131"/>
                    <a:pt x="311" y="131"/>
                  </a:cubicBezTo>
                  <a:moveTo>
                    <a:pt x="10" y="119"/>
                  </a:moveTo>
                  <a:cubicBezTo>
                    <a:pt x="7" y="120"/>
                    <a:pt x="7" y="120"/>
                    <a:pt x="7" y="120"/>
                  </a:cubicBezTo>
                  <a:cubicBezTo>
                    <a:pt x="7" y="122"/>
                    <a:pt x="8" y="125"/>
                    <a:pt x="9" y="127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2" y="124"/>
                    <a:pt x="11" y="121"/>
                    <a:pt x="10" y="119"/>
                  </a:cubicBezTo>
                  <a:moveTo>
                    <a:pt x="319" y="118"/>
                  </a:moveTo>
                  <a:cubicBezTo>
                    <a:pt x="316" y="118"/>
                    <a:pt x="316" y="118"/>
                    <a:pt x="316" y="118"/>
                  </a:cubicBezTo>
                  <a:cubicBezTo>
                    <a:pt x="316" y="120"/>
                    <a:pt x="315" y="122"/>
                    <a:pt x="314" y="124"/>
                  </a:cubicBezTo>
                  <a:cubicBezTo>
                    <a:pt x="318" y="126"/>
                    <a:pt x="318" y="126"/>
                    <a:pt x="318" y="126"/>
                  </a:cubicBezTo>
                  <a:cubicBezTo>
                    <a:pt x="319" y="123"/>
                    <a:pt x="320" y="120"/>
                    <a:pt x="320" y="118"/>
                  </a:cubicBezTo>
                  <a:cubicBezTo>
                    <a:pt x="319" y="118"/>
                    <a:pt x="319" y="118"/>
                    <a:pt x="319" y="118"/>
                  </a:cubicBezTo>
                  <a:moveTo>
                    <a:pt x="15" y="106"/>
                  </a:moveTo>
                  <a:cubicBezTo>
                    <a:pt x="13" y="107"/>
                    <a:pt x="10" y="109"/>
                    <a:pt x="9" y="111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3" y="112"/>
                    <a:pt x="15" y="110"/>
                    <a:pt x="17" y="109"/>
                  </a:cubicBezTo>
                  <a:cubicBezTo>
                    <a:pt x="15" y="106"/>
                    <a:pt x="15" y="106"/>
                    <a:pt x="15" y="106"/>
                  </a:cubicBezTo>
                  <a:moveTo>
                    <a:pt x="309" y="104"/>
                  </a:moveTo>
                  <a:cubicBezTo>
                    <a:pt x="307" y="108"/>
                    <a:pt x="307" y="108"/>
                    <a:pt x="307" y="108"/>
                  </a:cubicBezTo>
                  <a:cubicBezTo>
                    <a:pt x="309" y="109"/>
                    <a:pt x="312" y="111"/>
                    <a:pt x="313" y="112"/>
                  </a:cubicBezTo>
                  <a:cubicBezTo>
                    <a:pt x="316" y="109"/>
                    <a:pt x="316" y="109"/>
                    <a:pt x="316" y="109"/>
                  </a:cubicBezTo>
                  <a:cubicBezTo>
                    <a:pt x="314" y="108"/>
                    <a:pt x="312" y="106"/>
                    <a:pt x="309" y="104"/>
                  </a:cubicBezTo>
                  <a:moveTo>
                    <a:pt x="25" y="96"/>
                  </a:moveTo>
                  <a:cubicBezTo>
                    <a:pt x="25" y="96"/>
                    <a:pt x="25" y="97"/>
                    <a:pt x="24" y="97"/>
                  </a:cubicBezTo>
                  <a:cubicBezTo>
                    <a:pt x="24" y="98"/>
                    <a:pt x="23" y="100"/>
                    <a:pt x="21" y="101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6" y="102"/>
                    <a:pt x="27" y="101"/>
                    <a:pt x="28" y="99"/>
                  </a:cubicBezTo>
                  <a:cubicBezTo>
                    <a:pt x="28" y="98"/>
                    <a:pt x="28" y="98"/>
                    <a:pt x="29" y="97"/>
                  </a:cubicBezTo>
                  <a:cubicBezTo>
                    <a:pt x="25" y="96"/>
                    <a:pt x="25" y="96"/>
                    <a:pt x="25" y="96"/>
                  </a:cubicBezTo>
                  <a:moveTo>
                    <a:pt x="301" y="94"/>
                  </a:moveTo>
                  <a:cubicBezTo>
                    <a:pt x="297" y="95"/>
                    <a:pt x="297" y="95"/>
                    <a:pt x="297" y="95"/>
                  </a:cubicBezTo>
                  <a:cubicBezTo>
                    <a:pt x="297" y="96"/>
                    <a:pt x="298" y="98"/>
                    <a:pt x="298" y="99"/>
                  </a:cubicBezTo>
                  <a:cubicBezTo>
                    <a:pt x="299" y="100"/>
                    <a:pt x="300" y="101"/>
                    <a:pt x="301" y="103"/>
                  </a:cubicBezTo>
                  <a:cubicBezTo>
                    <a:pt x="304" y="100"/>
                    <a:pt x="304" y="100"/>
                    <a:pt x="304" y="100"/>
                  </a:cubicBezTo>
                  <a:cubicBezTo>
                    <a:pt x="303" y="99"/>
                    <a:pt x="302" y="98"/>
                    <a:pt x="302" y="97"/>
                  </a:cubicBezTo>
                  <a:cubicBezTo>
                    <a:pt x="301" y="96"/>
                    <a:pt x="301" y="95"/>
                    <a:pt x="301" y="94"/>
                  </a:cubicBezTo>
                  <a:moveTo>
                    <a:pt x="28" y="81"/>
                  </a:moveTo>
                  <a:cubicBezTo>
                    <a:pt x="24" y="81"/>
                    <a:pt x="24" y="81"/>
                    <a:pt x="24" y="81"/>
                  </a:cubicBezTo>
                  <a:cubicBezTo>
                    <a:pt x="24" y="83"/>
                    <a:pt x="24" y="85"/>
                    <a:pt x="25" y="86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8" y="84"/>
                    <a:pt x="28" y="83"/>
                    <a:pt x="28" y="81"/>
                  </a:cubicBezTo>
                  <a:moveTo>
                    <a:pt x="302" y="79"/>
                  </a:moveTo>
                  <a:cubicBezTo>
                    <a:pt x="298" y="79"/>
                    <a:pt x="298" y="79"/>
                    <a:pt x="298" y="79"/>
                  </a:cubicBezTo>
                  <a:cubicBezTo>
                    <a:pt x="298" y="80"/>
                    <a:pt x="298" y="80"/>
                    <a:pt x="298" y="80"/>
                  </a:cubicBezTo>
                  <a:cubicBezTo>
                    <a:pt x="298" y="82"/>
                    <a:pt x="298" y="84"/>
                    <a:pt x="297" y="86"/>
                  </a:cubicBezTo>
                  <a:cubicBezTo>
                    <a:pt x="297" y="87"/>
                    <a:pt x="297" y="87"/>
                    <a:pt x="297" y="87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2" y="84"/>
                    <a:pt x="302" y="82"/>
                    <a:pt x="302" y="80"/>
                  </a:cubicBezTo>
                  <a:cubicBezTo>
                    <a:pt x="302" y="79"/>
                    <a:pt x="302" y="79"/>
                    <a:pt x="302" y="79"/>
                  </a:cubicBezTo>
                  <a:moveTo>
                    <a:pt x="33" y="67"/>
                  </a:moveTo>
                  <a:cubicBezTo>
                    <a:pt x="31" y="68"/>
                    <a:pt x="28" y="70"/>
                    <a:pt x="26" y="72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0" y="73"/>
                    <a:pt x="32" y="72"/>
                    <a:pt x="35" y="71"/>
                  </a:cubicBezTo>
                  <a:cubicBezTo>
                    <a:pt x="33" y="67"/>
                    <a:pt x="33" y="67"/>
                    <a:pt x="33" y="67"/>
                  </a:cubicBezTo>
                  <a:moveTo>
                    <a:pt x="291" y="67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292" y="71"/>
                    <a:pt x="294" y="72"/>
                    <a:pt x="296" y="74"/>
                  </a:cubicBezTo>
                  <a:cubicBezTo>
                    <a:pt x="299" y="71"/>
                    <a:pt x="299" y="71"/>
                    <a:pt x="299" y="71"/>
                  </a:cubicBezTo>
                  <a:cubicBezTo>
                    <a:pt x="296" y="69"/>
                    <a:pt x="293" y="67"/>
                    <a:pt x="291" y="67"/>
                  </a:cubicBezTo>
                  <a:moveTo>
                    <a:pt x="47" y="62"/>
                  </a:moveTo>
                  <a:cubicBezTo>
                    <a:pt x="45" y="63"/>
                    <a:pt x="43" y="64"/>
                    <a:pt x="40" y="65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7"/>
                    <a:pt x="47" y="66"/>
                    <a:pt x="49" y="65"/>
                  </a:cubicBezTo>
                  <a:cubicBezTo>
                    <a:pt x="47" y="62"/>
                    <a:pt x="47" y="62"/>
                    <a:pt x="47" y="62"/>
                  </a:cubicBezTo>
                  <a:moveTo>
                    <a:pt x="278" y="61"/>
                  </a:moveTo>
                  <a:cubicBezTo>
                    <a:pt x="275" y="63"/>
                    <a:pt x="275" y="63"/>
                    <a:pt x="275" y="63"/>
                  </a:cubicBezTo>
                  <a:cubicBezTo>
                    <a:pt x="277" y="66"/>
                    <a:pt x="280" y="67"/>
                    <a:pt x="283" y="68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81" y="63"/>
                    <a:pt x="279" y="62"/>
                    <a:pt x="278" y="61"/>
                  </a:cubicBezTo>
                  <a:cubicBezTo>
                    <a:pt x="278" y="61"/>
                    <a:pt x="278" y="61"/>
                    <a:pt x="278" y="61"/>
                  </a:cubicBezTo>
                  <a:moveTo>
                    <a:pt x="51" y="49"/>
                  </a:moveTo>
                  <a:cubicBezTo>
                    <a:pt x="51" y="51"/>
                    <a:pt x="51" y="51"/>
                    <a:pt x="51" y="51"/>
                  </a:cubicBezTo>
                  <a:cubicBezTo>
                    <a:pt x="51" y="53"/>
                    <a:pt x="50" y="54"/>
                    <a:pt x="50" y="56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5"/>
                    <a:pt x="55" y="53"/>
                    <a:pt x="55" y="5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1" y="49"/>
                    <a:pt x="51" y="49"/>
                    <a:pt x="51" y="49"/>
                  </a:cubicBezTo>
                  <a:moveTo>
                    <a:pt x="274" y="47"/>
                  </a:moveTo>
                  <a:cubicBezTo>
                    <a:pt x="270" y="48"/>
                    <a:pt x="270" y="48"/>
                    <a:pt x="270" y="48"/>
                  </a:cubicBezTo>
                  <a:cubicBezTo>
                    <a:pt x="271" y="49"/>
                    <a:pt x="271" y="50"/>
                    <a:pt x="271" y="51"/>
                  </a:cubicBezTo>
                  <a:cubicBezTo>
                    <a:pt x="271" y="53"/>
                    <a:pt x="272" y="54"/>
                    <a:pt x="272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5" y="53"/>
                    <a:pt x="275" y="52"/>
                    <a:pt x="275" y="51"/>
                  </a:cubicBezTo>
                  <a:cubicBezTo>
                    <a:pt x="275" y="49"/>
                    <a:pt x="274" y="48"/>
                    <a:pt x="274" y="47"/>
                  </a:cubicBezTo>
                  <a:moveTo>
                    <a:pt x="61" y="35"/>
                  </a:moveTo>
                  <a:cubicBezTo>
                    <a:pt x="59" y="36"/>
                    <a:pt x="58" y="37"/>
                    <a:pt x="56" y="38"/>
                  </a:cubicBezTo>
                  <a:cubicBezTo>
                    <a:pt x="55" y="38"/>
                    <a:pt x="55" y="40"/>
                    <a:pt x="54" y="41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8" y="42"/>
                    <a:pt x="58" y="41"/>
                    <a:pt x="59" y="40"/>
                  </a:cubicBezTo>
                  <a:cubicBezTo>
                    <a:pt x="60" y="40"/>
                    <a:pt x="61" y="39"/>
                    <a:pt x="62" y="39"/>
                  </a:cubicBezTo>
                  <a:cubicBezTo>
                    <a:pt x="61" y="35"/>
                    <a:pt x="61" y="35"/>
                    <a:pt x="61" y="35"/>
                  </a:cubicBezTo>
                  <a:moveTo>
                    <a:pt x="263" y="35"/>
                  </a:moveTo>
                  <a:cubicBezTo>
                    <a:pt x="263" y="39"/>
                    <a:pt x="263" y="39"/>
                    <a:pt x="263" y="39"/>
                  </a:cubicBezTo>
                  <a:cubicBezTo>
                    <a:pt x="265" y="39"/>
                    <a:pt x="266" y="40"/>
                    <a:pt x="267" y="40"/>
                  </a:cubicBezTo>
                  <a:cubicBezTo>
                    <a:pt x="267" y="41"/>
                    <a:pt x="268" y="41"/>
                    <a:pt x="268" y="41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8"/>
                    <a:pt x="270" y="38"/>
                    <a:pt x="270" y="38"/>
                  </a:cubicBezTo>
                  <a:cubicBezTo>
                    <a:pt x="268" y="36"/>
                    <a:pt x="266" y="35"/>
                    <a:pt x="263" y="35"/>
                  </a:cubicBezTo>
                  <a:moveTo>
                    <a:pt x="76" y="34"/>
                  </a:moveTo>
                  <a:cubicBezTo>
                    <a:pt x="74" y="34"/>
                    <a:pt x="72" y="34"/>
                    <a:pt x="70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2" y="38"/>
                    <a:pt x="75" y="38"/>
                    <a:pt x="77" y="38"/>
                  </a:cubicBezTo>
                  <a:cubicBezTo>
                    <a:pt x="76" y="34"/>
                    <a:pt x="76" y="34"/>
                    <a:pt x="76" y="34"/>
                  </a:cubicBezTo>
                  <a:moveTo>
                    <a:pt x="248" y="33"/>
                  </a:moveTo>
                  <a:cubicBezTo>
                    <a:pt x="247" y="37"/>
                    <a:pt x="247" y="37"/>
                    <a:pt x="247" y="37"/>
                  </a:cubicBezTo>
                  <a:cubicBezTo>
                    <a:pt x="250" y="38"/>
                    <a:pt x="252" y="38"/>
                    <a:pt x="255" y="38"/>
                  </a:cubicBezTo>
                  <a:cubicBezTo>
                    <a:pt x="255" y="34"/>
                    <a:pt x="255" y="34"/>
                    <a:pt x="255" y="34"/>
                  </a:cubicBezTo>
                  <a:cubicBezTo>
                    <a:pt x="253" y="34"/>
                    <a:pt x="250" y="34"/>
                    <a:pt x="248" y="33"/>
                  </a:cubicBezTo>
                  <a:moveTo>
                    <a:pt x="86" y="25"/>
                  </a:moveTo>
                  <a:cubicBezTo>
                    <a:pt x="85" y="27"/>
                    <a:pt x="83" y="30"/>
                    <a:pt x="82" y="31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7" y="32"/>
                    <a:pt x="88" y="29"/>
                    <a:pt x="89" y="27"/>
                  </a:cubicBezTo>
                  <a:cubicBezTo>
                    <a:pt x="86" y="25"/>
                    <a:pt x="86" y="25"/>
                    <a:pt x="86" y="25"/>
                  </a:cubicBezTo>
                  <a:moveTo>
                    <a:pt x="239" y="23"/>
                  </a:moveTo>
                  <a:cubicBezTo>
                    <a:pt x="236" y="25"/>
                    <a:pt x="236" y="25"/>
                    <a:pt x="236" y="25"/>
                  </a:cubicBezTo>
                  <a:cubicBezTo>
                    <a:pt x="237" y="28"/>
                    <a:pt x="238" y="30"/>
                    <a:pt x="240" y="32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2" y="28"/>
                    <a:pt x="241" y="26"/>
                    <a:pt x="239" y="24"/>
                  </a:cubicBezTo>
                  <a:cubicBezTo>
                    <a:pt x="239" y="23"/>
                    <a:pt x="239" y="23"/>
                    <a:pt x="239" y="23"/>
                  </a:cubicBezTo>
                  <a:moveTo>
                    <a:pt x="219" y="12"/>
                  </a:moveTo>
                  <a:cubicBezTo>
                    <a:pt x="219" y="13"/>
                    <a:pt x="218" y="13"/>
                    <a:pt x="217" y="13"/>
                  </a:cubicBezTo>
                  <a:cubicBezTo>
                    <a:pt x="215" y="13"/>
                    <a:pt x="214" y="14"/>
                    <a:pt x="212" y="14"/>
                  </a:cubicBezTo>
                  <a:cubicBezTo>
                    <a:pt x="213" y="18"/>
                    <a:pt x="213" y="18"/>
                    <a:pt x="213" y="18"/>
                  </a:cubicBezTo>
                  <a:cubicBezTo>
                    <a:pt x="214" y="18"/>
                    <a:pt x="216" y="17"/>
                    <a:pt x="218" y="17"/>
                  </a:cubicBezTo>
                  <a:cubicBezTo>
                    <a:pt x="219" y="17"/>
                    <a:pt x="219" y="16"/>
                    <a:pt x="220" y="16"/>
                  </a:cubicBezTo>
                  <a:cubicBezTo>
                    <a:pt x="219" y="12"/>
                    <a:pt x="219" y="12"/>
                    <a:pt x="219" y="12"/>
                  </a:cubicBezTo>
                  <a:moveTo>
                    <a:pt x="96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3" y="13"/>
                    <a:pt x="91" y="15"/>
                    <a:pt x="90" y="1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4" y="18"/>
                    <a:pt x="95" y="17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2"/>
                    <a:pt x="96" y="12"/>
                    <a:pt x="96" y="12"/>
                  </a:cubicBezTo>
                  <a:moveTo>
                    <a:pt x="105" y="12"/>
                  </a:moveTo>
                  <a:cubicBezTo>
                    <a:pt x="104" y="16"/>
                    <a:pt x="104" y="16"/>
                    <a:pt x="104" y="16"/>
                  </a:cubicBezTo>
                  <a:cubicBezTo>
                    <a:pt x="105" y="16"/>
                    <a:pt x="107" y="16"/>
                    <a:pt x="108" y="17"/>
                  </a:cubicBezTo>
                  <a:cubicBezTo>
                    <a:pt x="109" y="17"/>
                    <a:pt x="110" y="17"/>
                    <a:pt x="111" y="18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1" y="14"/>
                    <a:pt x="110" y="13"/>
                    <a:pt x="109" y="13"/>
                  </a:cubicBezTo>
                  <a:cubicBezTo>
                    <a:pt x="108" y="13"/>
                    <a:pt x="106" y="12"/>
                    <a:pt x="105" y="12"/>
                  </a:cubicBezTo>
                  <a:moveTo>
                    <a:pt x="228" y="12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8" y="16"/>
                    <a:pt x="228" y="16"/>
                    <a:pt x="229" y="16"/>
                  </a:cubicBezTo>
                  <a:cubicBezTo>
                    <a:pt x="230" y="16"/>
                    <a:pt x="231" y="17"/>
                    <a:pt x="232" y="19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4" y="15"/>
                    <a:pt x="232" y="13"/>
                    <a:pt x="231" y="12"/>
                  </a:cubicBezTo>
                  <a:cubicBezTo>
                    <a:pt x="230" y="12"/>
                    <a:pt x="229" y="12"/>
                    <a:pt x="228" y="12"/>
                  </a:cubicBezTo>
                  <a:moveTo>
                    <a:pt x="125" y="11"/>
                  </a:moveTo>
                  <a:cubicBezTo>
                    <a:pt x="123" y="13"/>
                    <a:pt x="121" y="14"/>
                    <a:pt x="120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20" y="18"/>
                    <a:pt x="121" y="18"/>
                    <a:pt x="121" y="18"/>
                  </a:cubicBezTo>
                  <a:cubicBezTo>
                    <a:pt x="123" y="17"/>
                    <a:pt x="125" y="16"/>
                    <a:pt x="127" y="14"/>
                  </a:cubicBezTo>
                  <a:cubicBezTo>
                    <a:pt x="125" y="11"/>
                    <a:pt x="125" y="11"/>
                    <a:pt x="125" y="11"/>
                  </a:cubicBezTo>
                  <a:moveTo>
                    <a:pt x="200" y="10"/>
                  </a:moveTo>
                  <a:cubicBezTo>
                    <a:pt x="197" y="13"/>
                    <a:pt x="197" y="13"/>
                    <a:pt x="197" y="13"/>
                  </a:cubicBezTo>
                  <a:cubicBezTo>
                    <a:pt x="199" y="15"/>
                    <a:pt x="201" y="17"/>
                    <a:pt x="204" y="18"/>
                  </a:cubicBezTo>
                  <a:cubicBezTo>
                    <a:pt x="205" y="14"/>
                    <a:pt x="205" y="14"/>
                    <a:pt x="205" y="14"/>
                  </a:cubicBezTo>
                  <a:cubicBezTo>
                    <a:pt x="203" y="13"/>
                    <a:pt x="201" y="12"/>
                    <a:pt x="200" y="10"/>
                  </a:cubicBezTo>
                  <a:moveTo>
                    <a:pt x="159" y="7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60" y="12"/>
                    <a:pt x="161" y="12"/>
                    <a:pt x="163" y="12"/>
                  </a:cubicBezTo>
                  <a:cubicBezTo>
                    <a:pt x="164" y="12"/>
                    <a:pt x="165" y="12"/>
                    <a:pt x="166" y="11"/>
                  </a:cubicBezTo>
                  <a:cubicBezTo>
                    <a:pt x="165" y="8"/>
                    <a:pt x="165" y="8"/>
                    <a:pt x="165" y="8"/>
                  </a:cubicBezTo>
                  <a:cubicBezTo>
                    <a:pt x="165" y="8"/>
                    <a:pt x="164" y="8"/>
                    <a:pt x="163" y="8"/>
                  </a:cubicBezTo>
                  <a:cubicBezTo>
                    <a:pt x="162" y="8"/>
                    <a:pt x="161" y="8"/>
                    <a:pt x="159" y="7"/>
                  </a:cubicBezTo>
                  <a:moveTo>
                    <a:pt x="179" y="1"/>
                  </a:moveTo>
                  <a:cubicBezTo>
                    <a:pt x="177" y="2"/>
                    <a:pt x="175" y="3"/>
                    <a:pt x="173" y="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7" y="6"/>
                    <a:pt x="179" y="5"/>
                    <a:pt x="180" y="4"/>
                  </a:cubicBezTo>
                  <a:cubicBezTo>
                    <a:pt x="179" y="1"/>
                    <a:pt x="179" y="1"/>
                    <a:pt x="179" y="1"/>
                  </a:cubicBezTo>
                  <a:moveTo>
                    <a:pt x="136" y="1"/>
                  </a:moveTo>
                  <a:cubicBezTo>
                    <a:pt x="134" y="2"/>
                    <a:pt x="132" y="4"/>
                    <a:pt x="130" y="6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34" y="7"/>
                    <a:pt x="136" y="5"/>
                    <a:pt x="138" y="4"/>
                  </a:cubicBezTo>
                  <a:cubicBezTo>
                    <a:pt x="136" y="1"/>
                    <a:pt x="136" y="1"/>
                    <a:pt x="136" y="1"/>
                  </a:cubicBezTo>
                  <a:moveTo>
                    <a:pt x="145" y="0"/>
                  </a:moveTo>
                  <a:cubicBezTo>
                    <a:pt x="144" y="4"/>
                    <a:pt x="144" y="4"/>
                    <a:pt x="144" y="4"/>
                  </a:cubicBezTo>
                  <a:cubicBezTo>
                    <a:pt x="146" y="4"/>
                    <a:pt x="148" y="6"/>
                    <a:pt x="151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0" y="2"/>
                    <a:pt x="148" y="1"/>
                    <a:pt x="145" y="0"/>
                  </a:cubicBezTo>
                  <a:moveTo>
                    <a:pt x="188" y="0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88" y="4"/>
                    <a:pt x="190" y="5"/>
                    <a:pt x="192" y="7"/>
                  </a:cubicBezTo>
                  <a:cubicBezTo>
                    <a:pt x="195" y="4"/>
                    <a:pt x="195" y="4"/>
                    <a:pt x="195" y="4"/>
                  </a:cubicBezTo>
                  <a:cubicBezTo>
                    <a:pt x="193" y="3"/>
                    <a:pt x="190" y="1"/>
                    <a:pt x="188" y="0"/>
                  </a:cubicBezTo>
                </a:path>
              </a:pathLst>
            </a:custGeom>
            <a:solidFill>
              <a:srgbClr val="C4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9" name="Freeform 303"/>
            <p:cNvSpPr>
              <a:spLocks/>
            </p:cNvSpPr>
            <p:nvPr/>
          </p:nvSpPr>
          <p:spPr bwMode="auto">
            <a:xfrm>
              <a:off x="4121150" y="2274888"/>
              <a:ext cx="3949700" cy="3943350"/>
            </a:xfrm>
            <a:custGeom>
              <a:avLst/>
              <a:gdLst>
                <a:gd name="T0" fmla="*/ 280 w 280"/>
                <a:gd name="T1" fmla="*/ 140 h 279"/>
                <a:gd name="T2" fmla="*/ 269 w 280"/>
                <a:gd name="T3" fmla="*/ 158 h 279"/>
                <a:gd name="T4" fmla="*/ 274 w 280"/>
                <a:gd name="T5" fmla="*/ 179 h 279"/>
                <a:gd name="T6" fmla="*/ 259 w 280"/>
                <a:gd name="T7" fmla="*/ 194 h 279"/>
                <a:gd name="T8" fmla="*/ 257 w 280"/>
                <a:gd name="T9" fmla="*/ 215 h 279"/>
                <a:gd name="T10" fmla="*/ 239 w 280"/>
                <a:gd name="T11" fmla="*/ 225 h 279"/>
                <a:gd name="T12" fmla="*/ 231 w 280"/>
                <a:gd name="T13" fmla="*/ 245 h 279"/>
                <a:gd name="T14" fmla="*/ 211 w 280"/>
                <a:gd name="T15" fmla="*/ 249 h 279"/>
                <a:gd name="T16" fmla="*/ 198 w 280"/>
                <a:gd name="T17" fmla="*/ 267 h 279"/>
                <a:gd name="T18" fmla="*/ 187 w 280"/>
                <a:gd name="T19" fmla="*/ 266 h 279"/>
                <a:gd name="T20" fmla="*/ 177 w 280"/>
                <a:gd name="T21" fmla="*/ 265 h 279"/>
                <a:gd name="T22" fmla="*/ 160 w 280"/>
                <a:gd name="T23" fmla="*/ 278 h 279"/>
                <a:gd name="T24" fmla="*/ 140 w 280"/>
                <a:gd name="T25" fmla="*/ 270 h 279"/>
                <a:gd name="T26" fmla="*/ 120 w 280"/>
                <a:gd name="T27" fmla="*/ 278 h 279"/>
                <a:gd name="T28" fmla="*/ 103 w 280"/>
                <a:gd name="T29" fmla="*/ 265 h 279"/>
                <a:gd name="T30" fmla="*/ 93 w 280"/>
                <a:gd name="T31" fmla="*/ 266 h 279"/>
                <a:gd name="T32" fmla="*/ 82 w 280"/>
                <a:gd name="T33" fmla="*/ 267 h 279"/>
                <a:gd name="T34" fmla="*/ 69 w 280"/>
                <a:gd name="T35" fmla="*/ 249 h 279"/>
                <a:gd name="T36" fmla="*/ 49 w 280"/>
                <a:gd name="T37" fmla="*/ 245 h 279"/>
                <a:gd name="T38" fmla="*/ 41 w 280"/>
                <a:gd name="T39" fmla="*/ 225 h 279"/>
                <a:gd name="T40" fmla="*/ 23 w 280"/>
                <a:gd name="T41" fmla="*/ 215 h 279"/>
                <a:gd name="T42" fmla="*/ 21 w 280"/>
                <a:gd name="T43" fmla="*/ 194 h 279"/>
                <a:gd name="T44" fmla="*/ 6 w 280"/>
                <a:gd name="T45" fmla="*/ 179 h 279"/>
                <a:gd name="T46" fmla="*/ 11 w 280"/>
                <a:gd name="T47" fmla="*/ 158 h 279"/>
                <a:gd name="T48" fmla="*/ 0 w 280"/>
                <a:gd name="T49" fmla="*/ 140 h 279"/>
                <a:gd name="T50" fmla="*/ 11 w 280"/>
                <a:gd name="T51" fmla="*/ 121 h 279"/>
                <a:gd name="T52" fmla="*/ 6 w 280"/>
                <a:gd name="T53" fmla="*/ 100 h 279"/>
                <a:gd name="T54" fmla="*/ 21 w 280"/>
                <a:gd name="T55" fmla="*/ 85 h 279"/>
                <a:gd name="T56" fmla="*/ 23 w 280"/>
                <a:gd name="T57" fmla="*/ 64 h 279"/>
                <a:gd name="T58" fmla="*/ 41 w 280"/>
                <a:gd name="T59" fmla="*/ 54 h 279"/>
                <a:gd name="T60" fmla="*/ 49 w 280"/>
                <a:gd name="T61" fmla="*/ 34 h 279"/>
                <a:gd name="T62" fmla="*/ 69 w 280"/>
                <a:gd name="T63" fmla="*/ 30 h 279"/>
                <a:gd name="T64" fmla="*/ 82 w 280"/>
                <a:gd name="T65" fmla="*/ 12 h 279"/>
                <a:gd name="T66" fmla="*/ 93 w 280"/>
                <a:gd name="T67" fmla="*/ 13 h 279"/>
                <a:gd name="T68" fmla="*/ 103 w 280"/>
                <a:gd name="T69" fmla="*/ 14 h 279"/>
                <a:gd name="T70" fmla="*/ 120 w 280"/>
                <a:gd name="T71" fmla="*/ 1 h 279"/>
                <a:gd name="T72" fmla="*/ 140 w 280"/>
                <a:gd name="T73" fmla="*/ 9 h 279"/>
                <a:gd name="T74" fmla="*/ 160 w 280"/>
                <a:gd name="T75" fmla="*/ 1 h 279"/>
                <a:gd name="T76" fmla="*/ 177 w 280"/>
                <a:gd name="T77" fmla="*/ 14 h 279"/>
                <a:gd name="T78" fmla="*/ 187 w 280"/>
                <a:gd name="T79" fmla="*/ 13 h 279"/>
                <a:gd name="T80" fmla="*/ 198 w 280"/>
                <a:gd name="T81" fmla="*/ 12 h 279"/>
                <a:gd name="T82" fmla="*/ 211 w 280"/>
                <a:gd name="T83" fmla="*/ 30 h 279"/>
                <a:gd name="T84" fmla="*/ 231 w 280"/>
                <a:gd name="T85" fmla="*/ 34 h 279"/>
                <a:gd name="T86" fmla="*/ 239 w 280"/>
                <a:gd name="T87" fmla="*/ 54 h 279"/>
                <a:gd name="T88" fmla="*/ 257 w 280"/>
                <a:gd name="T89" fmla="*/ 64 h 279"/>
                <a:gd name="T90" fmla="*/ 259 w 280"/>
                <a:gd name="T91" fmla="*/ 85 h 279"/>
                <a:gd name="T92" fmla="*/ 274 w 280"/>
                <a:gd name="T93" fmla="*/ 100 h 279"/>
                <a:gd name="T94" fmla="*/ 269 w 280"/>
                <a:gd name="T95" fmla="*/ 121 h 279"/>
                <a:gd name="T96" fmla="*/ 280 w 280"/>
                <a:gd name="T97" fmla="*/ 14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0" h="279">
                  <a:moveTo>
                    <a:pt x="280" y="140"/>
                  </a:moveTo>
                  <a:cubicBezTo>
                    <a:pt x="280" y="146"/>
                    <a:pt x="270" y="152"/>
                    <a:pt x="269" y="158"/>
                  </a:cubicBezTo>
                  <a:cubicBezTo>
                    <a:pt x="268" y="165"/>
                    <a:pt x="276" y="173"/>
                    <a:pt x="274" y="179"/>
                  </a:cubicBezTo>
                  <a:cubicBezTo>
                    <a:pt x="272" y="185"/>
                    <a:pt x="262" y="188"/>
                    <a:pt x="259" y="194"/>
                  </a:cubicBezTo>
                  <a:cubicBezTo>
                    <a:pt x="256" y="200"/>
                    <a:pt x="261" y="210"/>
                    <a:pt x="257" y="215"/>
                  </a:cubicBezTo>
                  <a:cubicBezTo>
                    <a:pt x="254" y="220"/>
                    <a:pt x="243" y="220"/>
                    <a:pt x="239" y="225"/>
                  </a:cubicBezTo>
                  <a:cubicBezTo>
                    <a:pt x="235" y="230"/>
                    <a:pt x="236" y="241"/>
                    <a:pt x="231" y="245"/>
                  </a:cubicBezTo>
                  <a:cubicBezTo>
                    <a:pt x="227" y="249"/>
                    <a:pt x="216" y="246"/>
                    <a:pt x="211" y="249"/>
                  </a:cubicBezTo>
                  <a:cubicBezTo>
                    <a:pt x="205" y="253"/>
                    <a:pt x="204" y="264"/>
                    <a:pt x="198" y="267"/>
                  </a:cubicBezTo>
                  <a:cubicBezTo>
                    <a:pt x="195" y="268"/>
                    <a:pt x="191" y="267"/>
                    <a:pt x="187" y="266"/>
                  </a:cubicBezTo>
                  <a:cubicBezTo>
                    <a:pt x="183" y="265"/>
                    <a:pt x="180" y="264"/>
                    <a:pt x="177" y="265"/>
                  </a:cubicBezTo>
                  <a:cubicBezTo>
                    <a:pt x="171" y="267"/>
                    <a:pt x="166" y="277"/>
                    <a:pt x="160" y="278"/>
                  </a:cubicBezTo>
                  <a:cubicBezTo>
                    <a:pt x="154" y="279"/>
                    <a:pt x="147" y="270"/>
                    <a:pt x="140" y="270"/>
                  </a:cubicBezTo>
                  <a:cubicBezTo>
                    <a:pt x="133" y="270"/>
                    <a:pt x="126" y="279"/>
                    <a:pt x="120" y="278"/>
                  </a:cubicBezTo>
                  <a:cubicBezTo>
                    <a:pt x="114" y="277"/>
                    <a:pt x="109" y="267"/>
                    <a:pt x="103" y="265"/>
                  </a:cubicBezTo>
                  <a:cubicBezTo>
                    <a:pt x="100" y="264"/>
                    <a:pt x="97" y="265"/>
                    <a:pt x="93" y="266"/>
                  </a:cubicBezTo>
                  <a:cubicBezTo>
                    <a:pt x="89" y="267"/>
                    <a:pt x="85" y="268"/>
                    <a:pt x="82" y="267"/>
                  </a:cubicBezTo>
                  <a:cubicBezTo>
                    <a:pt x="76" y="264"/>
                    <a:pt x="75" y="253"/>
                    <a:pt x="69" y="249"/>
                  </a:cubicBezTo>
                  <a:cubicBezTo>
                    <a:pt x="64" y="246"/>
                    <a:pt x="53" y="249"/>
                    <a:pt x="49" y="245"/>
                  </a:cubicBezTo>
                  <a:cubicBezTo>
                    <a:pt x="44" y="241"/>
                    <a:pt x="45" y="230"/>
                    <a:pt x="41" y="225"/>
                  </a:cubicBezTo>
                  <a:cubicBezTo>
                    <a:pt x="37" y="220"/>
                    <a:pt x="26" y="220"/>
                    <a:pt x="23" y="215"/>
                  </a:cubicBezTo>
                  <a:cubicBezTo>
                    <a:pt x="19" y="210"/>
                    <a:pt x="24" y="200"/>
                    <a:pt x="21" y="194"/>
                  </a:cubicBezTo>
                  <a:cubicBezTo>
                    <a:pt x="18" y="188"/>
                    <a:pt x="8" y="185"/>
                    <a:pt x="6" y="179"/>
                  </a:cubicBezTo>
                  <a:cubicBezTo>
                    <a:pt x="4" y="173"/>
                    <a:pt x="12" y="165"/>
                    <a:pt x="11" y="158"/>
                  </a:cubicBezTo>
                  <a:cubicBezTo>
                    <a:pt x="10" y="152"/>
                    <a:pt x="0" y="146"/>
                    <a:pt x="0" y="140"/>
                  </a:cubicBezTo>
                  <a:cubicBezTo>
                    <a:pt x="0" y="133"/>
                    <a:pt x="10" y="127"/>
                    <a:pt x="11" y="121"/>
                  </a:cubicBezTo>
                  <a:cubicBezTo>
                    <a:pt x="12" y="115"/>
                    <a:pt x="4" y="106"/>
                    <a:pt x="6" y="100"/>
                  </a:cubicBezTo>
                  <a:cubicBezTo>
                    <a:pt x="8" y="94"/>
                    <a:pt x="18" y="91"/>
                    <a:pt x="21" y="85"/>
                  </a:cubicBezTo>
                  <a:cubicBezTo>
                    <a:pt x="24" y="79"/>
                    <a:pt x="19" y="69"/>
                    <a:pt x="23" y="64"/>
                  </a:cubicBezTo>
                  <a:cubicBezTo>
                    <a:pt x="26" y="59"/>
                    <a:pt x="37" y="59"/>
                    <a:pt x="41" y="54"/>
                  </a:cubicBezTo>
                  <a:cubicBezTo>
                    <a:pt x="45" y="49"/>
                    <a:pt x="44" y="38"/>
                    <a:pt x="49" y="34"/>
                  </a:cubicBezTo>
                  <a:cubicBezTo>
                    <a:pt x="53" y="30"/>
                    <a:pt x="64" y="33"/>
                    <a:pt x="69" y="30"/>
                  </a:cubicBezTo>
                  <a:cubicBezTo>
                    <a:pt x="75" y="26"/>
                    <a:pt x="76" y="15"/>
                    <a:pt x="82" y="12"/>
                  </a:cubicBezTo>
                  <a:cubicBezTo>
                    <a:pt x="85" y="11"/>
                    <a:pt x="89" y="12"/>
                    <a:pt x="93" y="13"/>
                  </a:cubicBezTo>
                  <a:cubicBezTo>
                    <a:pt x="97" y="14"/>
                    <a:pt x="100" y="15"/>
                    <a:pt x="103" y="14"/>
                  </a:cubicBezTo>
                  <a:cubicBezTo>
                    <a:pt x="109" y="12"/>
                    <a:pt x="114" y="2"/>
                    <a:pt x="120" y="1"/>
                  </a:cubicBezTo>
                  <a:cubicBezTo>
                    <a:pt x="126" y="0"/>
                    <a:pt x="133" y="9"/>
                    <a:pt x="140" y="9"/>
                  </a:cubicBezTo>
                  <a:cubicBezTo>
                    <a:pt x="147" y="9"/>
                    <a:pt x="154" y="0"/>
                    <a:pt x="160" y="1"/>
                  </a:cubicBezTo>
                  <a:cubicBezTo>
                    <a:pt x="166" y="2"/>
                    <a:pt x="171" y="12"/>
                    <a:pt x="177" y="14"/>
                  </a:cubicBezTo>
                  <a:cubicBezTo>
                    <a:pt x="180" y="15"/>
                    <a:pt x="183" y="14"/>
                    <a:pt x="187" y="13"/>
                  </a:cubicBezTo>
                  <a:cubicBezTo>
                    <a:pt x="191" y="12"/>
                    <a:pt x="195" y="11"/>
                    <a:pt x="198" y="12"/>
                  </a:cubicBezTo>
                  <a:cubicBezTo>
                    <a:pt x="204" y="15"/>
                    <a:pt x="205" y="26"/>
                    <a:pt x="211" y="30"/>
                  </a:cubicBezTo>
                  <a:cubicBezTo>
                    <a:pt x="216" y="33"/>
                    <a:pt x="227" y="30"/>
                    <a:pt x="231" y="34"/>
                  </a:cubicBezTo>
                  <a:cubicBezTo>
                    <a:pt x="236" y="38"/>
                    <a:pt x="235" y="49"/>
                    <a:pt x="239" y="54"/>
                  </a:cubicBezTo>
                  <a:cubicBezTo>
                    <a:pt x="243" y="59"/>
                    <a:pt x="254" y="59"/>
                    <a:pt x="257" y="64"/>
                  </a:cubicBezTo>
                  <a:cubicBezTo>
                    <a:pt x="261" y="69"/>
                    <a:pt x="256" y="79"/>
                    <a:pt x="259" y="85"/>
                  </a:cubicBezTo>
                  <a:cubicBezTo>
                    <a:pt x="262" y="91"/>
                    <a:pt x="272" y="94"/>
                    <a:pt x="274" y="100"/>
                  </a:cubicBezTo>
                  <a:cubicBezTo>
                    <a:pt x="276" y="106"/>
                    <a:pt x="268" y="115"/>
                    <a:pt x="269" y="121"/>
                  </a:cubicBezTo>
                  <a:cubicBezTo>
                    <a:pt x="270" y="127"/>
                    <a:pt x="280" y="133"/>
                    <a:pt x="280" y="140"/>
                  </a:cubicBezTo>
                </a:path>
              </a:pathLst>
            </a:custGeom>
            <a:solidFill>
              <a:srgbClr val="E03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1" name="Freeform 304"/>
            <p:cNvSpPr>
              <a:spLocks/>
            </p:cNvSpPr>
            <p:nvPr/>
          </p:nvSpPr>
          <p:spPr bwMode="auto">
            <a:xfrm>
              <a:off x="4445000" y="2600325"/>
              <a:ext cx="3302000" cy="3292475"/>
            </a:xfrm>
            <a:custGeom>
              <a:avLst/>
              <a:gdLst>
                <a:gd name="T0" fmla="*/ 234 w 234"/>
                <a:gd name="T1" fmla="*/ 117 h 233"/>
                <a:gd name="T2" fmla="*/ 226 w 234"/>
                <a:gd name="T3" fmla="*/ 132 h 233"/>
                <a:gd name="T4" fmla="*/ 229 w 234"/>
                <a:gd name="T5" fmla="*/ 150 h 233"/>
                <a:gd name="T6" fmla="*/ 217 w 234"/>
                <a:gd name="T7" fmla="*/ 162 h 233"/>
                <a:gd name="T8" fmla="*/ 216 w 234"/>
                <a:gd name="T9" fmla="*/ 180 h 233"/>
                <a:gd name="T10" fmla="*/ 200 w 234"/>
                <a:gd name="T11" fmla="*/ 188 h 233"/>
                <a:gd name="T12" fmla="*/ 194 w 234"/>
                <a:gd name="T13" fmla="*/ 205 h 233"/>
                <a:gd name="T14" fmla="*/ 176 w 234"/>
                <a:gd name="T15" fmla="*/ 209 h 233"/>
                <a:gd name="T16" fmla="*/ 166 w 234"/>
                <a:gd name="T17" fmla="*/ 223 h 233"/>
                <a:gd name="T18" fmla="*/ 156 w 234"/>
                <a:gd name="T19" fmla="*/ 223 h 233"/>
                <a:gd name="T20" fmla="*/ 148 w 234"/>
                <a:gd name="T21" fmla="*/ 222 h 233"/>
                <a:gd name="T22" fmla="*/ 134 w 234"/>
                <a:gd name="T23" fmla="*/ 233 h 233"/>
                <a:gd name="T24" fmla="*/ 117 w 234"/>
                <a:gd name="T25" fmla="*/ 226 h 233"/>
                <a:gd name="T26" fmla="*/ 100 w 234"/>
                <a:gd name="T27" fmla="*/ 233 h 233"/>
                <a:gd name="T28" fmla="*/ 86 w 234"/>
                <a:gd name="T29" fmla="*/ 222 h 233"/>
                <a:gd name="T30" fmla="*/ 78 w 234"/>
                <a:gd name="T31" fmla="*/ 223 h 233"/>
                <a:gd name="T32" fmla="*/ 68 w 234"/>
                <a:gd name="T33" fmla="*/ 223 h 233"/>
                <a:gd name="T34" fmla="*/ 58 w 234"/>
                <a:gd name="T35" fmla="*/ 209 h 233"/>
                <a:gd name="T36" fmla="*/ 40 w 234"/>
                <a:gd name="T37" fmla="*/ 205 h 233"/>
                <a:gd name="T38" fmla="*/ 34 w 234"/>
                <a:gd name="T39" fmla="*/ 188 h 233"/>
                <a:gd name="T40" fmla="*/ 18 w 234"/>
                <a:gd name="T41" fmla="*/ 180 h 233"/>
                <a:gd name="T42" fmla="*/ 17 w 234"/>
                <a:gd name="T43" fmla="*/ 162 h 233"/>
                <a:gd name="T44" fmla="*/ 5 w 234"/>
                <a:gd name="T45" fmla="*/ 150 h 233"/>
                <a:gd name="T46" fmla="*/ 8 w 234"/>
                <a:gd name="T47" fmla="*/ 132 h 233"/>
                <a:gd name="T48" fmla="*/ 0 w 234"/>
                <a:gd name="T49" fmla="*/ 117 h 233"/>
                <a:gd name="T50" fmla="*/ 8 w 234"/>
                <a:gd name="T51" fmla="*/ 101 h 233"/>
                <a:gd name="T52" fmla="*/ 5 w 234"/>
                <a:gd name="T53" fmla="*/ 84 h 233"/>
                <a:gd name="T54" fmla="*/ 17 w 234"/>
                <a:gd name="T55" fmla="*/ 71 h 233"/>
                <a:gd name="T56" fmla="*/ 18 w 234"/>
                <a:gd name="T57" fmla="*/ 53 h 233"/>
                <a:gd name="T58" fmla="*/ 34 w 234"/>
                <a:gd name="T59" fmla="*/ 45 h 233"/>
                <a:gd name="T60" fmla="*/ 40 w 234"/>
                <a:gd name="T61" fmla="*/ 28 h 233"/>
                <a:gd name="T62" fmla="*/ 58 w 234"/>
                <a:gd name="T63" fmla="*/ 24 h 233"/>
                <a:gd name="T64" fmla="*/ 68 w 234"/>
                <a:gd name="T65" fmla="*/ 10 h 233"/>
                <a:gd name="T66" fmla="*/ 78 w 234"/>
                <a:gd name="T67" fmla="*/ 11 h 233"/>
                <a:gd name="T68" fmla="*/ 86 w 234"/>
                <a:gd name="T69" fmla="*/ 11 h 233"/>
                <a:gd name="T70" fmla="*/ 100 w 234"/>
                <a:gd name="T71" fmla="*/ 1 h 233"/>
                <a:gd name="T72" fmla="*/ 117 w 234"/>
                <a:gd name="T73" fmla="*/ 7 h 233"/>
                <a:gd name="T74" fmla="*/ 134 w 234"/>
                <a:gd name="T75" fmla="*/ 1 h 233"/>
                <a:gd name="T76" fmla="*/ 148 w 234"/>
                <a:gd name="T77" fmla="*/ 11 h 233"/>
                <a:gd name="T78" fmla="*/ 156 w 234"/>
                <a:gd name="T79" fmla="*/ 11 h 233"/>
                <a:gd name="T80" fmla="*/ 166 w 234"/>
                <a:gd name="T81" fmla="*/ 10 h 233"/>
                <a:gd name="T82" fmla="*/ 176 w 234"/>
                <a:gd name="T83" fmla="*/ 24 h 233"/>
                <a:gd name="T84" fmla="*/ 194 w 234"/>
                <a:gd name="T85" fmla="*/ 28 h 233"/>
                <a:gd name="T86" fmla="*/ 200 w 234"/>
                <a:gd name="T87" fmla="*/ 45 h 233"/>
                <a:gd name="T88" fmla="*/ 216 w 234"/>
                <a:gd name="T89" fmla="*/ 53 h 233"/>
                <a:gd name="T90" fmla="*/ 217 w 234"/>
                <a:gd name="T91" fmla="*/ 71 h 233"/>
                <a:gd name="T92" fmla="*/ 229 w 234"/>
                <a:gd name="T93" fmla="*/ 84 h 233"/>
                <a:gd name="T94" fmla="*/ 226 w 234"/>
                <a:gd name="T95" fmla="*/ 101 h 233"/>
                <a:gd name="T96" fmla="*/ 234 w 234"/>
                <a:gd name="T97" fmla="*/ 11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4" h="233">
                  <a:moveTo>
                    <a:pt x="234" y="117"/>
                  </a:moveTo>
                  <a:cubicBezTo>
                    <a:pt x="234" y="122"/>
                    <a:pt x="226" y="127"/>
                    <a:pt x="226" y="132"/>
                  </a:cubicBezTo>
                  <a:cubicBezTo>
                    <a:pt x="225" y="138"/>
                    <a:pt x="231" y="144"/>
                    <a:pt x="229" y="150"/>
                  </a:cubicBezTo>
                  <a:cubicBezTo>
                    <a:pt x="228" y="155"/>
                    <a:pt x="219" y="157"/>
                    <a:pt x="217" y="162"/>
                  </a:cubicBezTo>
                  <a:cubicBezTo>
                    <a:pt x="214" y="167"/>
                    <a:pt x="218" y="175"/>
                    <a:pt x="216" y="180"/>
                  </a:cubicBezTo>
                  <a:cubicBezTo>
                    <a:pt x="213" y="184"/>
                    <a:pt x="203" y="184"/>
                    <a:pt x="200" y="188"/>
                  </a:cubicBezTo>
                  <a:cubicBezTo>
                    <a:pt x="196" y="192"/>
                    <a:pt x="198" y="202"/>
                    <a:pt x="194" y="205"/>
                  </a:cubicBezTo>
                  <a:cubicBezTo>
                    <a:pt x="190" y="209"/>
                    <a:pt x="181" y="206"/>
                    <a:pt x="176" y="209"/>
                  </a:cubicBezTo>
                  <a:cubicBezTo>
                    <a:pt x="172" y="212"/>
                    <a:pt x="171" y="221"/>
                    <a:pt x="166" y="223"/>
                  </a:cubicBezTo>
                  <a:cubicBezTo>
                    <a:pt x="163" y="224"/>
                    <a:pt x="160" y="223"/>
                    <a:pt x="156" y="223"/>
                  </a:cubicBezTo>
                  <a:cubicBezTo>
                    <a:pt x="153" y="222"/>
                    <a:pt x="150" y="221"/>
                    <a:pt x="148" y="222"/>
                  </a:cubicBezTo>
                  <a:cubicBezTo>
                    <a:pt x="143" y="223"/>
                    <a:pt x="139" y="232"/>
                    <a:pt x="134" y="233"/>
                  </a:cubicBezTo>
                  <a:cubicBezTo>
                    <a:pt x="128" y="233"/>
                    <a:pt x="122" y="226"/>
                    <a:pt x="117" y="226"/>
                  </a:cubicBezTo>
                  <a:cubicBezTo>
                    <a:pt x="112" y="226"/>
                    <a:pt x="106" y="233"/>
                    <a:pt x="100" y="233"/>
                  </a:cubicBezTo>
                  <a:cubicBezTo>
                    <a:pt x="95" y="232"/>
                    <a:pt x="91" y="223"/>
                    <a:pt x="86" y="222"/>
                  </a:cubicBezTo>
                  <a:cubicBezTo>
                    <a:pt x="84" y="221"/>
                    <a:pt x="81" y="222"/>
                    <a:pt x="78" y="223"/>
                  </a:cubicBezTo>
                  <a:cubicBezTo>
                    <a:pt x="74" y="223"/>
                    <a:pt x="71" y="224"/>
                    <a:pt x="68" y="223"/>
                  </a:cubicBezTo>
                  <a:cubicBezTo>
                    <a:pt x="63" y="221"/>
                    <a:pt x="62" y="212"/>
                    <a:pt x="58" y="209"/>
                  </a:cubicBezTo>
                  <a:cubicBezTo>
                    <a:pt x="53" y="206"/>
                    <a:pt x="44" y="209"/>
                    <a:pt x="40" y="205"/>
                  </a:cubicBezTo>
                  <a:cubicBezTo>
                    <a:pt x="36" y="202"/>
                    <a:pt x="38" y="192"/>
                    <a:pt x="34" y="188"/>
                  </a:cubicBezTo>
                  <a:cubicBezTo>
                    <a:pt x="31" y="184"/>
                    <a:pt x="21" y="184"/>
                    <a:pt x="18" y="180"/>
                  </a:cubicBezTo>
                  <a:cubicBezTo>
                    <a:pt x="16" y="175"/>
                    <a:pt x="20" y="167"/>
                    <a:pt x="17" y="162"/>
                  </a:cubicBezTo>
                  <a:cubicBezTo>
                    <a:pt x="15" y="157"/>
                    <a:pt x="6" y="155"/>
                    <a:pt x="5" y="150"/>
                  </a:cubicBezTo>
                  <a:cubicBezTo>
                    <a:pt x="3" y="144"/>
                    <a:pt x="9" y="138"/>
                    <a:pt x="8" y="132"/>
                  </a:cubicBezTo>
                  <a:cubicBezTo>
                    <a:pt x="8" y="127"/>
                    <a:pt x="0" y="122"/>
                    <a:pt x="0" y="117"/>
                  </a:cubicBezTo>
                  <a:cubicBezTo>
                    <a:pt x="0" y="111"/>
                    <a:pt x="8" y="106"/>
                    <a:pt x="8" y="101"/>
                  </a:cubicBezTo>
                  <a:cubicBezTo>
                    <a:pt x="9" y="96"/>
                    <a:pt x="3" y="89"/>
                    <a:pt x="5" y="84"/>
                  </a:cubicBezTo>
                  <a:cubicBezTo>
                    <a:pt x="6" y="78"/>
                    <a:pt x="15" y="76"/>
                    <a:pt x="17" y="71"/>
                  </a:cubicBezTo>
                  <a:cubicBezTo>
                    <a:pt x="20" y="66"/>
                    <a:pt x="16" y="58"/>
                    <a:pt x="18" y="53"/>
                  </a:cubicBezTo>
                  <a:cubicBezTo>
                    <a:pt x="21" y="49"/>
                    <a:pt x="31" y="49"/>
                    <a:pt x="34" y="45"/>
                  </a:cubicBezTo>
                  <a:cubicBezTo>
                    <a:pt x="38" y="41"/>
                    <a:pt x="36" y="32"/>
                    <a:pt x="40" y="28"/>
                  </a:cubicBezTo>
                  <a:cubicBezTo>
                    <a:pt x="44" y="24"/>
                    <a:pt x="53" y="27"/>
                    <a:pt x="58" y="24"/>
                  </a:cubicBezTo>
                  <a:cubicBezTo>
                    <a:pt x="62" y="21"/>
                    <a:pt x="63" y="12"/>
                    <a:pt x="68" y="10"/>
                  </a:cubicBezTo>
                  <a:cubicBezTo>
                    <a:pt x="71" y="9"/>
                    <a:pt x="74" y="10"/>
                    <a:pt x="78" y="11"/>
                  </a:cubicBezTo>
                  <a:cubicBezTo>
                    <a:pt x="81" y="11"/>
                    <a:pt x="84" y="12"/>
                    <a:pt x="86" y="11"/>
                  </a:cubicBezTo>
                  <a:cubicBezTo>
                    <a:pt x="91" y="10"/>
                    <a:pt x="95" y="1"/>
                    <a:pt x="100" y="1"/>
                  </a:cubicBezTo>
                  <a:cubicBezTo>
                    <a:pt x="106" y="0"/>
                    <a:pt x="112" y="7"/>
                    <a:pt x="117" y="7"/>
                  </a:cubicBezTo>
                  <a:cubicBezTo>
                    <a:pt x="122" y="7"/>
                    <a:pt x="128" y="0"/>
                    <a:pt x="134" y="1"/>
                  </a:cubicBezTo>
                  <a:cubicBezTo>
                    <a:pt x="139" y="1"/>
                    <a:pt x="143" y="10"/>
                    <a:pt x="148" y="11"/>
                  </a:cubicBezTo>
                  <a:cubicBezTo>
                    <a:pt x="150" y="12"/>
                    <a:pt x="153" y="11"/>
                    <a:pt x="156" y="11"/>
                  </a:cubicBezTo>
                  <a:cubicBezTo>
                    <a:pt x="160" y="10"/>
                    <a:pt x="163" y="9"/>
                    <a:pt x="166" y="10"/>
                  </a:cubicBezTo>
                  <a:cubicBezTo>
                    <a:pt x="171" y="12"/>
                    <a:pt x="172" y="21"/>
                    <a:pt x="176" y="24"/>
                  </a:cubicBezTo>
                  <a:cubicBezTo>
                    <a:pt x="181" y="27"/>
                    <a:pt x="190" y="24"/>
                    <a:pt x="194" y="28"/>
                  </a:cubicBezTo>
                  <a:cubicBezTo>
                    <a:pt x="198" y="32"/>
                    <a:pt x="196" y="41"/>
                    <a:pt x="200" y="45"/>
                  </a:cubicBezTo>
                  <a:cubicBezTo>
                    <a:pt x="203" y="49"/>
                    <a:pt x="213" y="49"/>
                    <a:pt x="216" y="53"/>
                  </a:cubicBezTo>
                  <a:cubicBezTo>
                    <a:pt x="218" y="58"/>
                    <a:pt x="214" y="66"/>
                    <a:pt x="217" y="71"/>
                  </a:cubicBezTo>
                  <a:cubicBezTo>
                    <a:pt x="219" y="76"/>
                    <a:pt x="228" y="78"/>
                    <a:pt x="229" y="84"/>
                  </a:cubicBezTo>
                  <a:cubicBezTo>
                    <a:pt x="231" y="89"/>
                    <a:pt x="225" y="96"/>
                    <a:pt x="226" y="101"/>
                  </a:cubicBezTo>
                  <a:cubicBezTo>
                    <a:pt x="226" y="106"/>
                    <a:pt x="234" y="111"/>
                    <a:pt x="234" y="117"/>
                  </a:cubicBezTo>
                </a:path>
              </a:pathLst>
            </a:custGeom>
            <a:solidFill>
              <a:srgbClr val="E3D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2" name="Freeform 305"/>
            <p:cNvSpPr>
              <a:spLocks noEditPoints="1"/>
            </p:cNvSpPr>
            <p:nvPr/>
          </p:nvSpPr>
          <p:spPr bwMode="auto">
            <a:xfrm>
              <a:off x="4275138" y="2416175"/>
              <a:ext cx="3641725" cy="3660775"/>
            </a:xfrm>
            <a:custGeom>
              <a:avLst/>
              <a:gdLst>
                <a:gd name="T0" fmla="*/ 129 w 258"/>
                <a:gd name="T1" fmla="*/ 259 h 259"/>
                <a:gd name="T2" fmla="*/ 37 w 258"/>
                <a:gd name="T3" fmla="*/ 221 h 259"/>
                <a:gd name="T4" fmla="*/ 0 w 258"/>
                <a:gd name="T5" fmla="*/ 130 h 259"/>
                <a:gd name="T6" fmla="*/ 37 w 258"/>
                <a:gd name="T7" fmla="*/ 38 h 259"/>
                <a:gd name="T8" fmla="*/ 129 w 258"/>
                <a:gd name="T9" fmla="*/ 0 h 259"/>
                <a:gd name="T10" fmla="*/ 221 w 258"/>
                <a:gd name="T11" fmla="*/ 38 h 259"/>
                <a:gd name="T12" fmla="*/ 258 w 258"/>
                <a:gd name="T13" fmla="*/ 130 h 259"/>
                <a:gd name="T14" fmla="*/ 221 w 258"/>
                <a:gd name="T15" fmla="*/ 221 h 259"/>
                <a:gd name="T16" fmla="*/ 129 w 258"/>
                <a:gd name="T17" fmla="*/ 259 h 259"/>
                <a:gd name="T18" fmla="*/ 129 w 258"/>
                <a:gd name="T19" fmla="*/ 4 h 259"/>
                <a:gd name="T20" fmla="*/ 4 w 258"/>
                <a:gd name="T21" fmla="*/ 130 h 259"/>
                <a:gd name="T22" fmla="*/ 129 w 258"/>
                <a:gd name="T23" fmla="*/ 255 h 259"/>
                <a:gd name="T24" fmla="*/ 254 w 258"/>
                <a:gd name="T25" fmla="*/ 130 h 259"/>
                <a:gd name="T26" fmla="*/ 129 w 258"/>
                <a:gd name="T27" fmla="*/ 4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9">
                  <a:moveTo>
                    <a:pt x="129" y="259"/>
                  </a:moveTo>
                  <a:cubicBezTo>
                    <a:pt x="94" y="259"/>
                    <a:pt x="62" y="246"/>
                    <a:pt x="37" y="221"/>
                  </a:cubicBezTo>
                  <a:cubicBezTo>
                    <a:pt x="13" y="197"/>
                    <a:pt x="0" y="164"/>
                    <a:pt x="0" y="130"/>
                  </a:cubicBezTo>
                  <a:cubicBezTo>
                    <a:pt x="0" y="95"/>
                    <a:pt x="13" y="62"/>
                    <a:pt x="37" y="38"/>
                  </a:cubicBezTo>
                  <a:cubicBezTo>
                    <a:pt x="62" y="14"/>
                    <a:pt x="94" y="0"/>
                    <a:pt x="129" y="0"/>
                  </a:cubicBezTo>
                  <a:cubicBezTo>
                    <a:pt x="164" y="0"/>
                    <a:pt x="196" y="14"/>
                    <a:pt x="221" y="38"/>
                  </a:cubicBezTo>
                  <a:cubicBezTo>
                    <a:pt x="245" y="62"/>
                    <a:pt x="258" y="95"/>
                    <a:pt x="258" y="130"/>
                  </a:cubicBezTo>
                  <a:cubicBezTo>
                    <a:pt x="258" y="164"/>
                    <a:pt x="245" y="197"/>
                    <a:pt x="221" y="221"/>
                  </a:cubicBezTo>
                  <a:cubicBezTo>
                    <a:pt x="196" y="246"/>
                    <a:pt x="164" y="259"/>
                    <a:pt x="129" y="259"/>
                  </a:cubicBezTo>
                  <a:moveTo>
                    <a:pt x="129" y="4"/>
                  </a:moveTo>
                  <a:cubicBezTo>
                    <a:pt x="60" y="4"/>
                    <a:pt x="4" y="61"/>
                    <a:pt x="4" y="130"/>
                  </a:cubicBezTo>
                  <a:cubicBezTo>
                    <a:pt x="4" y="199"/>
                    <a:pt x="60" y="255"/>
                    <a:pt x="129" y="255"/>
                  </a:cubicBezTo>
                  <a:cubicBezTo>
                    <a:pt x="198" y="255"/>
                    <a:pt x="254" y="199"/>
                    <a:pt x="254" y="130"/>
                  </a:cubicBezTo>
                  <a:cubicBezTo>
                    <a:pt x="254" y="61"/>
                    <a:pt x="198" y="4"/>
                    <a:pt x="129" y="4"/>
                  </a:cubicBezTo>
                </a:path>
              </a:pathLst>
            </a:custGeom>
            <a:solidFill>
              <a:srgbClr val="E3D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5" name="Freeform 357"/>
            <p:cNvSpPr>
              <a:spLocks noEditPoints="1"/>
            </p:cNvSpPr>
            <p:nvPr/>
          </p:nvSpPr>
          <p:spPr bwMode="auto">
            <a:xfrm>
              <a:off x="3810000" y="4381501"/>
              <a:ext cx="4572000" cy="2203450"/>
            </a:xfrm>
            <a:custGeom>
              <a:avLst/>
              <a:gdLst>
                <a:gd name="T0" fmla="*/ 172 w 324"/>
                <a:gd name="T1" fmla="*/ 147 h 156"/>
                <a:gd name="T2" fmla="*/ 153 w 324"/>
                <a:gd name="T3" fmla="*/ 147 h 156"/>
                <a:gd name="T4" fmla="*/ 164 w 324"/>
                <a:gd name="T5" fmla="*/ 130 h 156"/>
                <a:gd name="T6" fmla="*/ 142 w 324"/>
                <a:gd name="T7" fmla="*/ 129 h 156"/>
                <a:gd name="T8" fmla="*/ 139 w 324"/>
                <a:gd name="T9" fmla="*/ 147 h 156"/>
                <a:gd name="T10" fmla="*/ 146 w 324"/>
                <a:gd name="T11" fmla="*/ 151 h 156"/>
                <a:gd name="T12" fmla="*/ 162 w 324"/>
                <a:gd name="T13" fmla="*/ 147 h 156"/>
                <a:gd name="T14" fmla="*/ 188 w 324"/>
                <a:gd name="T15" fmla="*/ 151 h 156"/>
                <a:gd name="T16" fmla="*/ 184 w 324"/>
                <a:gd name="T17" fmla="*/ 148 h 156"/>
                <a:gd name="T18" fmla="*/ 190 w 324"/>
                <a:gd name="T19" fmla="*/ 130 h 156"/>
                <a:gd name="T20" fmla="*/ 169 w 324"/>
                <a:gd name="T21" fmla="*/ 126 h 156"/>
                <a:gd name="T22" fmla="*/ 62 w 324"/>
                <a:gd name="T23" fmla="*/ 112 h 156"/>
                <a:gd name="T24" fmla="*/ 51 w 324"/>
                <a:gd name="T25" fmla="*/ 103 h 156"/>
                <a:gd name="T26" fmla="*/ 47 w 324"/>
                <a:gd name="T27" fmla="*/ 90 h 156"/>
                <a:gd name="T28" fmla="*/ 49 w 324"/>
                <a:gd name="T29" fmla="*/ 96 h 156"/>
                <a:gd name="T30" fmla="*/ 38 w 324"/>
                <a:gd name="T31" fmla="*/ 82 h 156"/>
                <a:gd name="T32" fmla="*/ 23 w 324"/>
                <a:gd name="T33" fmla="*/ 71 h 156"/>
                <a:gd name="T34" fmla="*/ 28 w 324"/>
                <a:gd name="T35" fmla="*/ 64 h 156"/>
                <a:gd name="T36" fmla="*/ 28 w 324"/>
                <a:gd name="T37" fmla="*/ 59 h 156"/>
                <a:gd name="T38" fmla="*/ 17 w 324"/>
                <a:gd name="T39" fmla="*/ 43 h 156"/>
                <a:gd name="T40" fmla="*/ 6 w 324"/>
                <a:gd name="T41" fmla="*/ 36 h 156"/>
                <a:gd name="T42" fmla="*/ 9 w 324"/>
                <a:gd name="T43" fmla="*/ 35 h 156"/>
                <a:gd name="T44" fmla="*/ 8 w 324"/>
                <a:gd name="T45" fmla="*/ 23 h 156"/>
                <a:gd name="T46" fmla="*/ 1 w 324"/>
                <a:gd name="T47" fmla="*/ 2 h 156"/>
                <a:gd name="T48" fmla="*/ 2 w 324"/>
                <a:gd name="T49" fmla="*/ 38 h 156"/>
                <a:gd name="T50" fmla="*/ 75 w 324"/>
                <a:gd name="T51" fmla="*/ 121 h 156"/>
                <a:gd name="T52" fmla="*/ 85 w 324"/>
                <a:gd name="T53" fmla="*/ 118 h 156"/>
                <a:gd name="T54" fmla="*/ 89 w 324"/>
                <a:gd name="T55" fmla="*/ 134 h 156"/>
                <a:gd name="T56" fmla="*/ 89 w 324"/>
                <a:gd name="T57" fmla="*/ 126 h 156"/>
                <a:gd name="T58" fmla="*/ 71 w 324"/>
                <a:gd name="T59" fmla="*/ 96 h 156"/>
                <a:gd name="T60" fmla="*/ 30 w 324"/>
                <a:gd name="T61" fmla="*/ 36 h 156"/>
                <a:gd name="T62" fmla="*/ 18 w 324"/>
                <a:gd name="T63" fmla="*/ 9 h 156"/>
                <a:gd name="T64" fmla="*/ 9 w 324"/>
                <a:gd name="T65" fmla="*/ 7 h 156"/>
                <a:gd name="T66" fmla="*/ 235 w 324"/>
                <a:gd name="T67" fmla="*/ 125 h 156"/>
                <a:gd name="T68" fmla="*/ 240 w 324"/>
                <a:gd name="T69" fmla="*/ 118 h 156"/>
                <a:gd name="T70" fmla="*/ 243 w 324"/>
                <a:gd name="T71" fmla="*/ 120 h 156"/>
                <a:gd name="T72" fmla="*/ 256 w 324"/>
                <a:gd name="T73" fmla="*/ 117 h 156"/>
                <a:gd name="T74" fmla="*/ 271 w 324"/>
                <a:gd name="T75" fmla="*/ 111 h 156"/>
                <a:gd name="T76" fmla="*/ 278 w 324"/>
                <a:gd name="T77" fmla="*/ 90 h 156"/>
                <a:gd name="T78" fmla="*/ 286 w 324"/>
                <a:gd name="T79" fmla="*/ 82 h 156"/>
                <a:gd name="T80" fmla="*/ 299 w 324"/>
                <a:gd name="T81" fmla="*/ 79 h 156"/>
                <a:gd name="T82" fmla="*/ 301 w 324"/>
                <a:gd name="T83" fmla="*/ 71 h 156"/>
                <a:gd name="T84" fmla="*/ 296 w 324"/>
                <a:gd name="T85" fmla="*/ 55 h 156"/>
                <a:gd name="T86" fmla="*/ 304 w 324"/>
                <a:gd name="T87" fmla="*/ 50 h 156"/>
                <a:gd name="T88" fmla="*/ 308 w 324"/>
                <a:gd name="T89" fmla="*/ 47 h 156"/>
                <a:gd name="T90" fmla="*/ 315 w 324"/>
                <a:gd name="T91" fmla="*/ 33 h 156"/>
                <a:gd name="T92" fmla="*/ 316 w 324"/>
                <a:gd name="T93" fmla="*/ 41 h 156"/>
                <a:gd name="T94" fmla="*/ 316 w 324"/>
                <a:gd name="T95" fmla="*/ 23 h 156"/>
                <a:gd name="T96" fmla="*/ 314 w 324"/>
                <a:gd name="T97" fmla="*/ 3 h 156"/>
                <a:gd name="T98" fmla="*/ 291 w 324"/>
                <a:gd name="T99" fmla="*/ 10 h 156"/>
                <a:gd name="T100" fmla="*/ 253 w 324"/>
                <a:gd name="T101" fmla="*/ 96 h 156"/>
                <a:gd name="T102" fmla="*/ 205 w 324"/>
                <a:gd name="T103" fmla="*/ 116 h 156"/>
                <a:gd name="T104" fmla="*/ 205 w 324"/>
                <a:gd name="T105" fmla="*/ 135 h 156"/>
                <a:gd name="T106" fmla="*/ 220 w 324"/>
                <a:gd name="T107" fmla="*/ 129 h 156"/>
                <a:gd name="T108" fmla="*/ 228 w 324"/>
                <a:gd name="T109" fmla="*/ 139 h 156"/>
                <a:gd name="T110" fmla="*/ 211 w 324"/>
                <a:gd name="T111" fmla="*/ 140 h 156"/>
                <a:gd name="T112" fmla="*/ 271 w 324"/>
                <a:gd name="T113" fmla="*/ 117 h 156"/>
                <a:gd name="T114" fmla="*/ 317 w 324"/>
                <a:gd name="T115" fmla="*/ 13 h 156"/>
                <a:gd name="T116" fmla="*/ 324 w 324"/>
                <a:gd name="T1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4" h="156">
                  <a:moveTo>
                    <a:pt x="172" y="147"/>
                  </a:moveTo>
                  <a:cubicBezTo>
                    <a:pt x="170" y="146"/>
                    <a:pt x="168" y="144"/>
                    <a:pt x="165" y="144"/>
                  </a:cubicBezTo>
                  <a:cubicBezTo>
                    <a:pt x="167" y="140"/>
                    <a:pt x="167" y="140"/>
                    <a:pt x="167" y="140"/>
                  </a:cubicBezTo>
                  <a:cubicBezTo>
                    <a:pt x="169" y="141"/>
                    <a:pt x="172" y="142"/>
                    <a:pt x="174" y="144"/>
                  </a:cubicBezTo>
                  <a:cubicBezTo>
                    <a:pt x="172" y="147"/>
                    <a:pt x="172" y="147"/>
                    <a:pt x="172" y="147"/>
                  </a:cubicBezTo>
                  <a:moveTo>
                    <a:pt x="153" y="147"/>
                  </a:moveTo>
                  <a:cubicBezTo>
                    <a:pt x="151" y="143"/>
                    <a:pt x="151" y="143"/>
                    <a:pt x="151" y="143"/>
                  </a:cubicBezTo>
                  <a:cubicBezTo>
                    <a:pt x="153" y="142"/>
                    <a:pt x="155" y="141"/>
                    <a:pt x="158" y="140"/>
                  </a:cubicBezTo>
                  <a:cubicBezTo>
                    <a:pt x="159" y="143"/>
                    <a:pt x="159" y="143"/>
                    <a:pt x="159" y="143"/>
                  </a:cubicBezTo>
                  <a:cubicBezTo>
                    <a:pt x="157" y="144"/>
                    <a:pt x="155" y="145"/>
                    <a:pt x="153" y="147"/>
                  </a:cubicBezTo>
                  <a:moveTo>
                    <a:pt x="162" y="131"/>
                  </a:moveTo>
                  <a:cubicBezTo>
                    <a:pt x="161" y="131"/>
                    <a:pt x="160" y="131"/>
                    <a:pt x="160" y="130"/>
                  </a:cubicBezTo>
                  <a:cubicBezTo>
                    <a:pt x="160" y="130"/>
                    <a:pt x="161" y="129"/>
                    <a:pt x="162" y="129"/>
                  </a:cubicBezTo>
                  <a:cubicBezTo>
                    <a:pt x="162" y="129"/>
                    <a:pt x="162" y="129"/>
                    <a:pt x="162" y="129"/>
                  </a:cubicBezTo>
                  <a:cubicBezTo>
                    <a:pt x="163" y="129"/>
                    <a:pt x="164" y="129"/>
                    <a:pt x="164" y="130"/>
                  </a:cubicBezTo>
                  <a:cubicBezTo>
                    <a:pt x="165" y="130"/>
                    <a:pt x="164" y="131"/>
                    <a:pt x="163" y="131"/>
                  </a:cubicBezTo>
                  <a:cubicBezTo>
                    <a:pt x="162" y="131"/>
                    <a:pt x="162" y="131"/>
                    <a:pt x="162" y="131"/>
                  </a:cubicBezTo>
                  <a:moveTo>
                    <a:pt x="160" y="122"/>
                  </a:moveTo>
                  <a:cubicBezTo>
                    <a:pt x="154" y="123"/>
                    <a:pt x="148" y="129"/>
                    <a:pt x="143" y="129"/>
                  </a:cubicBezTo>
                  <a:cubicBezTo>
                    <a:pt x="143" y="129"/>
                    <a:pt x="142" y="129"/>
                    <a:pt x="142" y="129"/>
                  </a:cubicBezTo>
                  <a:cubicBezTo>
                    <a:pt x="140" y="129"/>
                    <a:pt x="138" y="127"/>
                    <a:pt x="137" y="126"/>
                  </a:cubicBezTo>
                  <a:cubicBezTo>
                    <a:pt x="137" y="127"/>
                    <a:pt x="137" y="128"/>
                    <a:pt x="138" y="129"/>
                  </a:cubicBezTo>
                  <a:cubicBezTo>
                    <a:pt x="138" y="129"/>
                    <a:pt x="138" y="131"/>
                    <a:pt x="138" y="131"/>
                  </a:cubicBezTo>
                  <a:cubicBezTo>
                    <a:pt x="132" y="134"/>
                    <a:pt x="135" y="137"/>
                    <a:pt x="135" y="140"/>
                  </a:cubicBezTo>
                  <a:cubicBezTo>
                    <a:pt x="134" y="143"/>
                    <a:pt x="134" y="146"/>
                    <a:pt x="139" y="147"/>
                  </a:cubicBezTo>
                  <a:cubicBezTo>
                    <a:pt x="139" y="148"/>
                    <a:pt x="139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1" y="148"/>
                    <a:pt x="143" y="148"/>
                    <a:pt x="144" y="147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4" y="151"/>
                    <a:pt x="143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3"/>
                    <a:pt x="139" y="155"/>
                    <a:pt x="139" y="156"/>
                  </a:cubicBezTo>
                  <a:cubicBezTo>
                    <a:pt x="139" y="156"/>
                    <a:pt x="139" y="156"/>
                    <a:pt x="139" y="156"/>
                  </a:cubicBezTo>
                  <a:cubicBezTo>
                    <a:pt x="147" y="156"/>
                    <a:pt x="155" y="147"/>
                    <a:pt x="162" y="147"/>
                  </a:cubicBezTo>
                  <a:cubicBezTo>
                    <a:pt x="169" y="147"/>
                    <a:pt x="177" y="156"/>
                    <a:pt x="185" y="156"/>
                  </a:cubicBezTo>
                  <a:cubicBezTo>
                    <a:pt x="185" y="156"/>
                    <a:pt x="185" y="156"/>
                    <a:pt x="186" y="156"/>
                  </a:cubicBezTo>
                  <a:cubicBezTo>
                    <a:pt x="188" y="156"/>
                    <a:pt x="189" y="155"/>
                    <a:pt x="191" y="153"/>
                  </a:cubicBezTo>
                  <a:cubicBezTo>
                    <a:pt x="190" y="153"/>
                    <a:pt x="189" y="152"/>
                    <a:pt x="188" y="151"/>
                  </a:cubicBezTo>
                  <a:cubicBezTo>
                    <a:pt x="188" y="151"/>
                    <a:pt x="188" y="151"/>
                    <a:pt x="188" y="151"/>
                  </a:cubicBezTo>
                  <a:cubicBezTo>
                    <a:pt x="187" y="151"/>
                    <a:pt x="186" y="152"/>
                    <a:pt x="185" y="152"/>
                  </a:cubicBezTo>
                  <a:cubicBezTo>
                    <a:pt x="185" y="152"/>
                    <a:pt x="184" y="152"/>
                    <a:pt x="184" y="152"/>
                  </a:cubicBezTo>
                  <a:cubicBezTo>
                    <a:pt x="182" y="152"/>
                    <a:pt x="181" y="151"/>
                    <a:pt x="179" y="151"/>
                  </a:cubicBezTo>
                  <a:cubicBezTo>
                    <a:pt x="180" y="147"/>
                    <a:pt x="180" y="147"/>
                    <a:pt x="180" y="147"/>
                  </a:cubicBezTo>
                  <a:cubicBezTo>
                    <a:pt x="182" y="148"/>
                    <a:pt x="183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8"/>
                    <a:pt x="184" y="147"/>
                    <a:pt x="184" y="147"/>
                  </a:cubicBezTo>
                  <a:cubicBezTo>
                    <a:pt x="180" y="143"/>
                    <a:pt x="180" y="143"/>
                    <a:pt x="186" y="140"/>
                  </a:cubicBezTo>
                  <a:cubicBezTo>
                    <a:pt x="193" y="137"/>
                    <a:pt x="194" y="136"/>
                    <a:pt x="191" y="131"/>
                  </a:cubicBezTo>
                  <a:cubicBezTo>
                    <a:pt x="190" y="131"/>
                    <a:pt x="190" y="130"/>
                    <a:pt x="190" y="130"/>
                  </a:cubicBezTo>
                  <a:cubicBezTo>
                    <a:pt x="189" y="129"/>
                    <a:pt x="188" y="127"/>
                    <a:pt x="188" y="126"/>
                  </a:cubicBezTo>
                  <a:cubicBezTo>
                    <a:pt x="186" y="127"/>
                    <a:pt x="184" y="128"/>
                    <a:pt x="182" y="129"/>
                  </a:cubicBezTo>
                  <a:cubicBezTo>
                    <a:pt x="182" y="129"/>
                    <a:pt x="181" y="129"/>
                    <a:pt x="181" y="129"/>
                  </a:cubicBezTo>
                  <a:cubicBezTo>
                    <a:pt x="178" y="129"/>
                    <a:pt x="175" y="127"/>
                    <a:pt x="172" y="125"/>
                  </a:cubicBezTo>
                  <a:cubicBezTo>
                    <a:pt x="171" y="125"/>
                    <a:pt x="170" y="126"/>
                    <a:pt x="169" y="126"/>
                  </a:cubicBezTo>
                  <a:cubicBezTo>
                    <a:pt x="167" y="126"/>
                    <a:pt x="165" y="125"/>
                    <a:pt x="164" y="124"/>
                  </a:cubicBezTo>
                  <a:cubicBezTo>
                    <a:pt x="163" y="123"/>
                    <a:pt x="161" y="122"/>
                    <a:pt x="160" y="122"/>
                  </a:cubicBezTo>
                  <a:moveTo>
                    <a:pt x="69" y="117"/>
                  </a:moveTo>
                  <a:cubicBezTo>
                    <a:pt x="66" y="117"/>
                    <a:pt x="64" y="117"/>
                    <a:pt x="61" y="116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4" y="113"/>
                    <a:pt x="67" y="113"/>
                    <a:pt x="69" y="113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7"/>
                    <a:pt x="69" y="117"/>
                    <a:pt x="69" y="117"/>
                  </a:cubicBezTo>
                  <a:moveTo>
                    <a:pt x="54" y="111"/>
                  </a:moveTo>
                  <a:cubicBezTo>
                    <a:pt x="52" y="109"/>
                    <a:pt x="51" y="106"/>
                    <a:pt x="51" y="103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55" y="105"/>
                    <a:pt x="56" y="107"/>
                    <a:pt x="57" y="109"/>
                  </a:cubicBezTo>
                  <a:cubicBezTo>
                    <a:pt x="54" y="111"/>
                    <a:pt x="54" y="111"/>
                    <a:pt x="54" y="111"/>
                  </a:cubicBezTo>
                  <a:moveTo>
                    <a:pt x="49" y="96"/>
                  </a:moveTo>
                  <a:cubicBezTo>
                    <a:pt x="49" y="93"/>
                    <a:pt x="48" y="92"/>
                    <a:pt x="47" y="90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2" y="90"/>
                    <a:pt x="53" y="93"/>
                    <a:pt x="53" y="95"/>
                  </a:cubicBezTo>
                  <a:cubicBezTo>
                    <a:pt x="49" y="96"/>
                    <a:pt x="49" y="96"/>
                    <a:pt x="49" y="96"/>
                  </a:cubicBezTo>
                  <a:moveTo>
                    <a:pt x="41" y="87"/>
                  </a:moveTo>
                  <a:cubicBezTo>
                    <a:pt x="39" y="86"/>
                    <a:pt x="38" y="86"/>
                    <a:pt x="37" y="86"/>
                  </a:cubicBezTo>
                  <a:cubicBezTo>
                    <a:pt x="36" y="85"/>
                    <a:pt x="35" y="85"/>
                    <a:pt x="33" y="84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6" y="81"/>
                    <a:pt x="37" y="82"/>
                    <a:pt x="38" y="82"/>
                  </a:cubicBezTo>
                  <a:cubicBezTo>
                    <a:pt x="40" y="82"/>
                    <a:pt x="41" y="83"/>
                    <a:pt x="42" y="83"/>
                  </a:cubicBezTo>
                  <a:cubicBezTo>
                    <a:pt x="41" y="87"/>
                    <a:pt x="41" y="87"/>
                    <a:pt x="41" y="87"/>
                  </a:cubicBezTo>
                  <a:moveTo>
                    <a:pt x="26" y="80"/>
                  </a:moveTo>
                  <a:cubicBezTo>
                    <a:pt x="26" y="79"/>
                    <a:pt x="25" y="79"/>
                    <a:pt x="25" y="79"/>
                  </a:cubicBezTo>
                  <a:cubicBezTo>
                    <a:pt x="24" y="77"/>
                    <a:pt x="23" y="74"/>
                    <a:pt x="23" y="71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4"/>
                    <a:pt x="27" y="75"/>
                    <a:pt x="28" y="76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6" y="80"/>
                    <a:pt x="26" y="80"/>
                    <a:pt x="26" y="80"/>
                  </a:cubicBezTo>
                  <a:moveTo>
                    <a:pt x="28" y="64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2"/>
                    <a:pt x="24" y="60"/>
                    <a:pt x="24" y="59"/>
                  </a:cubicBezTo>
                  <a:cubicBezTo>
                    <a:pt x="24" y="58"/>
                    <a:pt x="24" y="57"/>
                    <a:pt x="24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7"/>
                    <a:pt x="28" y="58"/>
                    <a:pt x="28" y="59"/>
                  </a:cubicBezTo>
                  <a:cubicBezTo>
                    <a:pt x="28" y="60"/>
                    <a:pt x="28" y="62"/>
                    <a:pt x="28" y="64"/>
                  </a:cubicBezTo>
                  <a:moveTo>
                    <a:pt x="21" y="51"/>
                  </a:moveTo>
                  <a:cubicBezTo>
                    <a:pt x="19" y="49"/>
                    <a:pt x="18" y="48"/>
                    <a:pt x="16" y="47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0" y="45"/>
                    <a:pt x="22" y="46"/>
                    <a:pt x="24" y="48"/>
                  </a:cubicBezTo>
                  <a:cubicBezTo>
                    <a:pt x="21" y="51"/>
                    <a:pt x="21" y="51"/>
                    <a:pt x="21" y="51"/>
                  </a:cubicBezTo>
                  <a:moveTo>
                    <a:pt x="9" y="41"/>
                  </a:moveTo>
                  <a:cubicBezTo>
                    <a:pt x="7" y="40"/>
                    <a:pt x="6" y="38"/>
                    <a:pt x="6" y="36"/>
                  </a:cubicBezTo>
                  <a:cubicBezTo>
                    <a:pt x="6" y="35"/>
                    <a:pt x="5" y="35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4"/>
                    <a:pt x="9" y="35"/>
                    <a:pt x="9" y="35"/>
                  </a:cubicBezTo>
                  <a:cubicBezTo>
                    <a:pt x="10" y="36"/>
                    <a:pt x="10" y="37"/>
                    <a:pt x="11" y="39"/>
                  </a:cubicBezTo>
                  <a:cubicBezTo>
                    <a:pt x="9" y="41"/>
                    <a:pt x="9" y="41"/>
                    <a:pt x="9" y="41"/>
                  </a:cubicBezTo>
                  <a:moveTo>
                    <a:pt x="11" y="26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1"/>
                    <a:pt x="10" y="19"/>
                    <a:pt x="10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3" y="21"/>
                    <a:pt x="13" y="22"/>
                    <a:pt x="12" y="24"/>
                  </a:cubicBezTo>
                  <a:cubicBezTo>
                    <a:pt x="11" y="26"/>
                    <a:pt x="11" y="26"/>
                    <a:pt x="11" y="26"/>
                  </a:cubicBezTo>
                  <a:moveTo>
                    <a:pt x="1" y="2"/>
                  </a:moveTo>
                  <a:cubicBezTo>
                    <a:pt x="2" y="3"/>
                    <a:pt x="3" y="5"/>
                    <a:pt x="5" y="7"/>
                  </a:cubicBezTo>
                  <a:cubicBezTo>
                    <a:pt x="5" y="8"/>
                    <a:pt x="6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2"/>
                    <a:pt x="7" y="13"/>
                  </a:cubicBezTo>
                  <a:cubicBezTo>
                    <a:pt x="8" y="20"/>
                    <a:pt x="0" y="30"/>
                    <a:pt x="2" y="38"/>
                  </a:cubicBezTo>
                  <a:cubicBezTo>
                    <a:pt x="4" y="45"/>
                    <a:pt x="17" y="49"/>
                    <a:pt x="20" y="55"/>
                  </a:cubicBezTo>
                  <a:cubicBezTo>
                    <a:pt x="23" y="62"/>
                    <a:pt x="17" y="74"/>
                    <a:pt x="21" y="81"/>
                  </a:cubicBezTo>
                  <a:cubicBezTo>
                    <a:pt x="26" y="87"/>
                    <a:pt x="39" y="87"/>
                    <a:pt x="44" y="93"/>
                  </a:cubicBezTo>
                  <a:cubicBezTo>
                    <a:pt x="49" y="99"/>
                    <a:pt x="47" y="112"/>
                    <a:pt x="53" y="117"/>
                  </a:cubicBezTo>
                  <a:cubicBezTo>
                    <a:pt x="58" y="121"/>
                    <a:pt x="69" y="119"/>
                    <a:pt x="75" y="121"/>
                  </a:cubicBezTo>
                  <a:cubicBezTo>
                    <a:pt x="76" y="120"/>
                    <a:pt x="76" y="119"/>
                    <a:pt x="78" y="118"/>
                  </a:cubicBezTo>
                  <a:cubicBezTo>
                    <a:pt x="77" y="118"/>
                    <a:pt x="77" y="118"/>
                    <a:pt x="76" y="118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4"/>
                    <a:pt x="80" y="115"/>
                    <a:pt x="82" y="116"/>
                  </a:cubicBezTo>
                  <a:cubicBezTo>
                    <a:pt x="83" y="116"/>
                    <a:pt x="84" y="117"/>
                    <a:pt x="85" y="118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5" y="120"/>
                    <a:pt x="85" y="121"/>
                    <a:pt x="86" y="123"/>
                  </a:cubicBezTo>
                  <a:cubicBezTo>
                    <a:pt x="86" y="125"/>
                    <a:pt x="84" y="126"/>
                    <a:pt x="82" y="127"/>
                  </a:cubicBezTo>
                  <a:cubicBezTo>
                    <a:pt x="84" y="131"/>
                    <a:pt x="86" y="136"/>
                    <a:pt x="89" y="139"/>
                  </a:cubicBezTo>
                  <a:cubicBezTo>
                    <a:pt x="89" y="138"/>
                    <a:pt x="89" y="136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8" y="132"/>
                    <a:pt x="87" y="130"/>
                    <a:pt x="86" y="128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89" y="126"/>
                    <a:pt x="90" y="127"/>
                    <a:pt x="90" y="127"/>
                  </a:cubicBezTo>
                  <a:cubicBezTo>
                    <a:pt x="90" y="124"/>
                    <a:pt x="93" y="120"/>
                    <a:pt x="96" y="117"/>
                  </a:cubicBezTo>
                  <a:cubicBezTo>
                    <a:pt x="98" y="116"/>
                    <a:pt x="99" y="115"/>
                    <a:pt x="100" y="114"/>
                  </a:cubicBezTo>
                  <a:cubicBezTo>
                    <a:pt x="97" y="110"/>
                    <a:pt x="95" y="103"/>
                    <a:pt x="91" y="100"/>
                  </a:cubicBezTo>
                  <a:cubicBezTo>
                    <a:pt x="86" y="97"/>
                    <a:pt x="75" y="100"/>
                    <a:pt x="71" y="96"/>
                  </a:cubicBezTo>
                  <a:cubicBezTo>
                    <a:pt x="66" y="92"/>
                    <a:pt x="67" y="81"/>
                    <a:pt x="63" y="76"/>
                  </a:cubicBezTo>
                  <a:cubicBezTo>
                    <a:pt x="59" y="71"/>
                    <a:pt x="48" y="71"/>
                    <a:pt x="45" y="66"/>
                  </a:cubicBezTo>
                  <a:cubicBezTo>
                    <a:pt x="41" y="61"/>
                    <a:pt x="46" y="51"/>
                    <a:pt x="43" y="45"/>
                  </a:cubicBezTo>
                  <a:cubicBezTo>
                    <a:pt x="42" y="43"/>
                    <a:pt x="40" y="41"/>
                    <a:pt x="37" y="39"/>
                  </a:cubicBezTo>
                  <a:cubicBezTo>
                    <a:pt x="35" y="38"/>
                    <a:pt x="32" y="37"/>
                    <a:pt x="30" y="36"/>
                  </a:cubicBezTo>
                  <a:cubicBezTo>
                    <a:pt x="24" y="34"/>
                    <a:pt x="24" y="31"/>
                    <a:pt x="28" y="29"/>
                  </a:cubicBezTo>
                  <a:cubicBezTo>
                    <a:pt x="27" y="23"/>
                    <a:pt x="34" y="15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9"/>
                    <a:pt x="27" y="8"/>
                    <a:pt x="25" y="8"/>
                  </a:cubicBezTo>
                  <a:cubicBezTo>
                    <a:pt x="23" y="8"/>
                    <a:pt x="21" y="8"/>
                    <a:pt x="18" y="9"/>
                  </a:cubicBezTo>
                  <a:cubicBezTo>
                    <a:pt x="18" y="9"/>
                    <a:pt x="17" y="9"/>
                    <a:pt x="16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9"/>
                    <a:pt x="15" y="10"/>
                    <a:pt x="15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5" y="6"/>
                    <a:pt x="3" y="4"/>
                    <a:pt x="1" y="2"/>
                  </a:cubicBezTo>
                  <a:moveTo>
                    <a:pt x="235" y="134"/>
                  </a:moveTo>
                  <a:cubicBezTo>
                    <a:pt x="232" y="131"/>
                    <a:pt x="232" y="131"/>
                    <a:pt x="232" y="131"/>
                  </a:cubicBezTo>
                  <a:cubicBezTo>
                    <a:pt x="233" y="130"/>
                    <a:pt x="234" y="128"/>
                    <a:pt x="235" y="126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9" y="127"/>
                    <a:pt x="239" y="127"/>
                    <a:pt x="239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7" y="130"/>
                    <a:pt x="236" y="132"/>
                    <a:pt x="235" y="134"/>
                  </a:cubicBezTo>
                  <a:moveTo>
                    <a:pt x="243" y="120"/>
                  </a:moveTo>
                  <a:cubicBezTo>
                    <a:pt x="240" y="118"/>
                    <a:pt x="240" y="118"/>
                    <a:pt x="240" y="118"/>
                  </a:cubicBezTo>
                  <a:cubicBezTo>
                    <a:pt x="241" y="117"/>
                    <a:pt x="241" y="116"/>
                    <a:pt x="242" y="116"/>
                  </a:cubicBezTo>
                  <a:cubicBezTo>
                    <a:pt x="244" y="115"/>
                    <a:pt x="245" y="114"/>
                    <a:pt x="247" y="114"/>
                  </a:cubicBezTo>
                  <a:cubicBezTo>
                    <a:pt x="248" y="117"/>
                    <a:pt x="248" y="117"/>
                    <a:pt x="248" y="117"/>
                  </a:cubicBezTo>
                  <a:cubicBezTo>
                    <a:pt x="247" y="118"/>
                    <a:pt x="245" y="118"/>
                    <a:pt x="244" y="119"/>
                  </a:cubicBezTo>
                  <a:cubicBezTo>
                    <a:pt x="244" y="119"/>
                    <a:pt x="243" y="120"/>
                    <a:pt x="243" y="120"/>
                  </a:cubicBezTo>
                  <a:moveTo>
                    <a:pt x="256" y="117"/>
                  </a:moveTo>
                  <a:cubicBezTo>
                    <a:pt x="255" y="113"/>
                    <a:pt x="255" y="113"/>
                    <a:pt x="255" y="113"/>
                  </a:cubicBezTo>
                  <a:cubicBezTo>
                    <a:pt x="258" y="113"/>
                    <a:pt x="261" y="113"/>
                    <a:pt x="263" y="112"/>
                  </a:cubicBezTo>
                  <a:cubicBezTo>
                    <a:pt x="264" y="116"/>
                    <a:pt x="264" y="116"/>
                    <a:pt x="264" y="116"/>
                  </a:cubicBezTo>
                  <a:cubicBezTo>
                    <a:pt x="261" y="117"/>
                    <a:pt x="258" y="117"/>
                    <a:pt x="256" y="117"/>
                  </a:cubicBezTo>
                  <a:moveTo>
                    <a:pt x="271" y="111"/>
                  </a:moveTo>
                  <a:cubicBezTo>
                    <a:pt x="268" y="109"/>
                    <a:pt x="268" y="109"/>
                    <a:pt x="268" y="109"/>
                  </a:cubicBezTo>
                  <a:cubicBezTo>
                    <a:pt x="269" y="107"/>
                    <a:pt x="269" y="104"/>
                    <a:pt x="270" y="102"/>
                  </a:cubicBezTo>
                  <a:cubicBezTo>
                    <a:pt x="273" y="103"/>
                    <a:pt x="273" y="103"/>
                    <a:pt x="273" y="103"/>
                  </a:cubicBezTo>
                  <a:cubicBezTo>
                    <a:pt x="273" y="106"/>
                    <a:pt x="272" y="108"/>
                    <a:pt x="271" y="111"/>
                  </a:cubicBezTo>
                  <a:moveTo>
                    <a:pt x="275" y="95"/>
                  </a:moveTo>
                  <a:cubicBezTo>
                    <a:pt x="271" y="94"/>
                    <a:pt x="271" y="94"/>
                    <a:pt x="271" y="94"/>
                  </a:cubicBezTo>
                  <a:cubicBezTo>
                    <a:pt x="272" y="92"/>
                    <a:pt x="273" y="89"/>
                    <a:pt x="274" y="88"/>
                  </a:cubicBezTo>
                  <a:cubicBezTo>
                    <a:pt x="275" y="87"/>
                    <a:pt x="275" y="87"/>
                    <a:pt x="275" y="87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6" y="91"/>
                    <a:pt x="275" y="93"/>
                    <a:pt x="275" y="95"/>
                  </a:cubicBezTo>
                  <a:moveTo>
                    <a:pt x="284" y="87"/>
                  </a:moveTo>
                  <a:cubicBezTo>
                    <a:pt x="283" y="83"/>
                    <a:pt x="283" y="83"/>
                    <a:pt x="283" y="83"/>
                  </a:cubicBezTo>
                  <a:cubicBezTo>
                    <a:pt x="284" y="83"/>
                    <a:pt x="285" y="82"/>
                    <a:pt x="286" y="82"/>
                  </a:cubicBezTo>
                  <a:cubicBezTo>
                    <a:pt x="287" y="81"/>
                    <a:pt x="289" y="81"/>
                    <a:pt x="290" y="80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0" y="85"/>
                    <a:pt x="288" y="85"/>
                    <a:pt x="287" y="86"/>
                  </a:cubicBezTo>
                  <a:cubicBezTo>
                    <a:pt x="286" y="86"/>
                    <a:pt x="285" y="86"/>
                    <a:pt x="284" y="87"/>
                  </a:cubicBezTo>
                  <a:moveTo>
                    <a:pt x="299" y="79"/>
                  </a:moveTo>
                  <a:cubicBezTo>
                    <a:pt x="295" y="77"/>
                    <a:pt x="295" y="77"/>
                    <a:pt x="295" y="77"/>
                  </a:cubicBezTo>
                  <a:cubicBezTo>
                    <a:pt x="296" y="76"/>
                    <a:pt x="296" y="76"/>
                    <a:pt x="296" y="76"/>
                  </a:cubicBezTo>
                  <a:cubicBezTo>
                    <a:pt x="297" y="75"/>
                    <a:pt x="297" y="73"/>
                    <a:pt x="297" y="71"/>
                  </a:cubicBezTo>
                  <a:cubicBezTo>
                    <a:pt x="301" y="71"/>
                    <a:pt x="301" y="71"/>
                    <a:pt x="301" y="71"/>
                  </a:cubicBezTo>
                  <a:cubicBezTo>
                    <a:pt x="301" y="71"/>
                    <a:pt x="301" y="71"/>
                    <a:pt x="301" y="71"/>
                  </a:cubicBezTo>
                  <a:cubicBezTo>
                    <a:pt x="301" y="74"/>
                    <a:pt x="300" y="77"/>
                    <a:pt x="299" y="79"/>
                  </a:cubicBezTo>
                  <a:cubicBezTo>
                    <a:pt x="299" y="79"/>
                    <a:pt x="299" y="79"/>
                    <a:pt x="299" y="79"/>
                  </a:cubicBezTo>
                  <a:moveTo>
                    <a:pt x="296" y="63"/>
                  </a:moveTo>
                  <a:cubicBezTo>
                    <a:pt x="296" y="62"/>
                    <a:pt x="296" y="60"/>
                    <a:pt x="296" y="59"/>
                  </a:cubicBezTo>
                  <a:cubicBezTo>
                    <a:pt x="296" y="57"/>
                    <a:pt x="296" y="56"/>
                    <a:pt x="296" y="55"/>
                  </a:cubicBezTo>
                  <a:cubicBezTo>
                    <a:pt x="300" y="56"/>
                    <a:pt x="300" y="56"/>
                    <a:pt x="300" y="56"/>
                  </a:cubicBezTo>
                  <a:cubicBezTo>
                    <a:pt x="300" y="57"/>
                    <a:pt x="300" y="58"/>
                    <a:pt x="300" y="59"/>
                  </a:cubicBezTo>
                  <a:cubicBezTo>
                    <a:pt x="300" y="60"/>
                    <a:pt x="300" y="61"/>
                    <a:pt x="300" y="63"/>
                  </a:cubicBezTo>
                  <a:cubicBezTo>
                    <a:pt x="296" y="63"/>
                    <a:pt x="296" y="63"/>
                    <a:pt x="296" y="63"/>
                  </a:cubicBezTo>
                  <a:moveTo>
                    <a:pt x="304" y="50"/>
                  </a:moveTo>
                  <a:cubicBezTo>
                    <a:pt x="301" y="47"/>
                    <a:pt x="301" y="47"/>
                    <a:pt x="301" y="47"/>
                  </a:cubicBezTo>
                  <a:cubicBezTo>
                    <a:pt x="303" y="46"/>
                    <a:pt x="304" y="45"/>
                    <a:pt x="306" y="43"/>
                  </a:cubicBezTo>
                  <a:cubicBezTo>
                    <a:pt x="307" y="43"/>
                    <a:pt x="307" y="43"/>
                    <a:pt x="307" y="43"/>
                  </a:cubicBezTo>
                  <a:cubicBezTo>
                    <a:pt x="310" y="46"/>
                    <a:pt x="310" y="46"/>
                    <a:pt x="310" y="46"/>
                  </a:cubicBezTo>
                  <a:cubicBezTo>
                    <a:pt x="308" y="47"/>
                    <a:pt x="308" y="47"/>
                    <a:pt x="308" y="47"/>
                  </a:cubicBezTo>
                  <a:cubicBezTo>
                    <a:pt x="307" y="48"/>
                    <a:pt x="305" y="49"/>
                    <a:pt x="304" y="50"/>
                  </a:cubicBezTo>
                  <a:moveTo>
                    <a:pt x="316" y="41"/>
                  </a:moveTo>
                  <a:cubicBezTo>
                    <a:pt x="313" y="38"/>
                    <a:pt x="313" y="38"/>
                    <a:pt x="313" y="38"/>
                  </a:cubicBezTo>
                  <a:cubicBezTo>
                    <a:pt x="314" y="37"/>
                    <a:pt x="314" y="36"/>
                    <a:pt x="315" y="35"/>
                  </a:cubicBezTo>
                  <a:cubicBezTo>
                    <a:pt x="315" y="35"/>
                    <a:pt x="315" y="34"/>
                    <a:pt x="315" y="33"/>
                  </a:cubicBezTo>
                  <a:cubicBezTo>
                    <a:pt x="315" y="33"/>
                    <a:pt x="315" y="33"/>
                    <a:pt x="315" y="33"/>
                  </a:cubicBezTo>
                  <a:cubicBezTo>
                    <a:pt x="319" y="32"/>
                    <a:pt x="319" y="32"/>
                    <a:pt x="319" y="32"/>
                  </a:cubicBezTo>
                  <a:cubicBezTo>
                    <a:pt x="319" y="33"/>
                    <a:pt x="319" y="33"/>
                    <a:pt x="319" y="34"/>
                  </a:cubicBezTo>
                  <a:cubicBezTo>
                    <a:pt x="319" y="35"/>
                    <a:pt x="318" y="36"/>
                    <a:pt x="318" y="36"/>
                  </a:cubicBezTo>
                  <a:cubicBezTo>
                    <a:pt x="318" y="38"/>
                    <a:pt x="317" y="39"/>
                    <a:pt x="316" y="41"/>
                  </a:cubicBezTo>
                  <a:moveTo>
                    <a:pt x="313" y="26"/>
                  </a:moveTo>
                  <a:cubicBezTo>
                    <a:pt x="312" y="24"/>
                    <a:pt x="312" y="24"/>
                    <a:pt x="312" y="24"/>
                  </a:cubicBezTo>
                  <a:cubicBezTo>
                    <a:pt x="311" y="22"/>
                    <a:pt x="310" y="20"/>
                    <a:pt x="310" y="18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4" y="19"/>
                    <a:pt x="315" y="21"/>
                    <a:pt x="316" y="23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13" y="26"/>
                    <a:pt x="313" y="26"/>
                    <a:pt x="313" y="26"/>
                  </a:cubicBezTo>
                  <a:moveTo>
                    <a:pt x="313" y="11"/>
                  </a:moveTo>
                  <a:cubicBezTo>
                    <a:pt x="310" y="10"/>
                    <a:pt x="310" y="10"/>
                    <a:pt x="310" y="10"/>
                  </a:cubicBezTo>
                  <a:cubicBezTo>
                    <a:pt x="310" y="7"/>
                    <a:pt x="312" y="5"/>
                    <a:pt x="314" y="3"/>
                  </a:cubicBezTo>
                  <a:cubicBezTo>
                    <a:pt x="317" y="5"/>
                    <a:pt x="317" y="5"/>
                    <a:pt x="317" y="5"/>
                  </a:cubicBezTo>
                  <a:cubicBezTo>
                    <a:pt x="315" y="7"/>
                    <a:pt x="314" y="9"/>
                    <a:pt x="313" y="11"/>
                  </a:cubicBezTo>
                  <a:moveTo>
                    <a:pt x="324" y="0"/>
                  </a:moveTo>
                  <a:cubicBezTo>
                    <a:pt x="298" y="0"/>
                    <a:pt x="298" y="0"/>
                    <a:pt x="298" y="0"/>
                  </a:cubicBezTo>
                  <a:cubicBezTo>
                    <a:pt x="296" y="4"/>
                    <a:pt x="294" y="7"/>
                    <a:pt x="291" y="10"/>
                  </a:cubicBezTo>
                  <a:cubicBezTo>
                    <a:pt x="291" y="17"/>
                    <a:pt x="298" y="24"/>
                    <a:pt x="296" y="30"/>
                  </a:cubicBezTo>
                  <a:cubicBezTo>
                    <a:pt x="294" y="36"/>
                    <a:pt x="284" y="39"/>
                    <a:pt x="281" y="45"/>
                  </a:cubicBezTo>
                  <a:cubicBezTo>
                    <a:pt x="278" y="51"/>
                    <a:pt x="283" y="61"/>
                    <a:pt x="279" y="66"/>
                  </a:cubicBezTo>
                  <a:cubicBezTo>
                    <a:pt x="276" y="71"/>
                    <a:pt x="265" y="71"/>
                    <a:pt x="261" y="76"/>
                  </a:cubicBezTo>
                  <a:cubicBezTo>
                    <a:pt x="257" y="81"/>
                    <a:pt x="258" y="92"/>
                    <a:pt x="253" y="96"/>
                  </a:cubicBezTo>
                  <a:cubicBezTo>
                    <a:pt x="249" y="100"/>
                    <a:pt x="238" y="97"/>
                    <a:pt x="233" y="100"/>
                  </a:cubicBezTo>
                  <a:cubicBezTo>
                    <a:pt x="227" y="104"/>
                    <a:pt x="226" y="115"/>
                    <a:pt x="220" y="118"/>
                  </a:cubicBezTo>
                  <a:cubicBezTo>
                    <a:pt x="219" y="118"/>
                    <a:pt x="218" y="118"/>
                    <a:pt x="217" y="118"/>
                  </a:cubicBezTo>
                  <a:cubicBezTo>
                    <a:pt x="214" y="118"/>
                    <a:pt x="212" y="118"/>
                    <a:pt x="209" y="117"/>
                  </a:cubicBezTo>
                  <a:cubicBezTo>
                    <a:pt x="208" y="117"/>
                    <a:pt x="207" y="116"/>
                    <a:pt x="205" y="116"/>
                  </a:cubicBezTo>
                  <a:cubicBezTo>
                    <a:pt x="205" y="116"/>
                    <a:pt x="205" y="116"/>
                    <a:pt x="205" y="117"/>
                  </a:cubicBezTo>
                  <a:cubicBezTo>
                    <a:pt x="205" y="119"/>
                    <a:pt x="203" y="120"/>
                    <a:pt x="199" y="121"/>
                  </a:cubicBezTo>
                  <a:cubicBezTo>
                    <a:pt x="194" y="121"/>
                    <a:pt x="194" y="123"/>
                    <a:pt x="196" y="126"/>
                  </a:cubicBezTo>
                  <a:cubicBezTo>
                    <a:pt x="197" y="127"/>
                    <a:pt x="197" y="129"/>
                    <a:pt x="199" y="131"/>
                  </a:cubicBezTo>
                  <a:cubicBezTo>
                    <a:pt x="200" y="133"/>
                    <a:pt x="202" y="134"/>
                    <a:pt x="205" y="135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6" y="133"/>
                    <a:pt x="207" y="133"/>
                  </a:cubicBezTo>
                  <a:cubicBezTo>
                    <a:pt x="209" y="133"/>
                    <a:pt x="210" y="133"/>
                    <a:pt x="212" y="133"/>
                  </a:cubicBezTo>
                  <a:cubicBezTo>
                    <a:pt x="213" y="133"/>
                    <a:pt x="213" y="132"/>
                    <a:pt x="214" y="132"/>
                  </a:cubicBezTo>
                  <a:cubicBezTo>
                    <a:pt x="216" y="130"/>
                    <a:pt x="217" y="129"/>
                    <a:pt x="220" y="129"/>
                  </a:cubicBezTo>
                  <a:cubicBezTo>
                    <a:pt x="221" y="129"/>
                    <a:pt x="222" y="129"/>
                    <a:pt x="222" y="129"/>
                  </a:cubicBezTo>
                  <a:cubicBezTo>
                    <a:pt x="226" y="130"/>
                    <a:pt x="226" y="132"/>
                    <a:pt x="227" y="134"/>
                  </a:cubicBezTo>
                  <a:cubicBezTo>
                    <a:pt x="227" y="134"/>
                    <a:pt x="227" y="135"/>
                    <a:pt x="226" y="136"/>
                  </a:cubicBezTo>
                  <a:cubicBezTo>
                    <a:pt x="226" y="136"/>
                    <a:pt x="227" y="136"/>
                    <a:pt x="227" y="135"/>
                  </a:cubicBezTo>
                  <a:cubicBezTo>
                    <a:pt x="228" y="139"/>
                    <a:pt x="228" y="139"/>
                    <a:pt x="228" y="139"/>
                  </a:cubicBezTo>
                  <a:cubicBezTo>
                    <a:pt x="227" y="139"/>
                    <a:pt x="226" y="140"/>
                    <a:pt x="225" y="140"/>
                  </a:cubicBezTo>
                  <a:cubicBezTo>
                    <a:pt x="223" y="140"/>
                    <a:pt x="222" y="139"/>
                    <a:pt x="220" y="139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19" y="138"/>
                    <a:pt x="217" y="138"/>
                    <a:pt x="216" y="139"/>
                  </a:cubicBezTo>
                  <a:cubicBezTo>
                    <a:pt x="214" y="139"/>
                    <a:pt x="212" y="140"/>
                    <a:pt x="211" y="140"/>
                  </a:cubicBezTo>
                  <a:cubicBezTo>
                    <a:pt x="213" y="140"/>
                    <a:pt x="216" y="141"/>
                    <a:pt x="218" y="142"/>
                  </a:cubicBezTo>
                  <a:cubicBezTo>
                    <a:pt x="221" y="143"/>
                    <a:pt x="224" y="143"/>
                    <a:pt x="227" y="143"/>
                  </a:cubicBezTo>
                  <a:cubicBezTo>
                    <a:pt x="229" y="143"/>
                    <a:pt x="230" y="143"/>
                    <a:pt x="231" y="143"/>
                  </a:cubicBezTo>
                  <a:cubicBezTo>
                    <a:pt x="238" y="139"/>
                    <a:pt x="240" y="126"/>
                    <a:pt x="246" y="122"/>
                  </a:cubicBezTo>
                  <a:cubicBezTo>
                    <a:pt x="253" y="118"/>
                    <a:pt x="266" y="122"/>
                    <a:pt x="271" y="117"/>
                  </a:cubicBezTo>
                  <a:cubicBezTo>
                    <a:pt x="277" y="112"/>
                    <a:pt x="275" y="99"/>
                    <a:pt x="280" y="93"/>
                  </a:cubicBezTo>
                  <a:cubicBezTo>
                    <a:pt x="285" y="87"/>
                    <a:pt x="298" y="87"/>
                    <a:pt x="303" y="81"/>
                  </a:cubicBezTo>
                  <a:cubicBezTo>
                    <a:pt x="307" y="74"/>
                    <a:pt x="301" y="62"/>
                    <a:pt x="304" y="55"/>
                  </a:cubicBezTo>
                  <a:cubicBezTo>
                    <a:pt x="307" y="49"/>
                    <a:pt x="320" y="45"/>
                    <a:pt x="322" y="38"/>
                  </a:cubicBezTo>
                  <a:cubicBezTo>
                    <a:pt x="324" y="30"/>
                    <a:pt x="316" y="20"/>
                    <a:pt x="317" y="13"/>
                  </a:cubicBezTo>
                  <a:cubicBezTo>
                    <a:pt x="317" y="12"/>
                    <a:pt x="317" y="11"/>
                    <a:pt x="317" y="10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8" y="9"/>
                    <a:pt x="319" y="8"/>
                    <a:pt x="319" y="7"/>
                  </a:cubicBezTo>
                  <a:cubicBezTo>
                    <a:pt x="320" y="6"/>
                    <a:pt x="321" y="5"/>
                    <a:pt x="321" y="4"/>
                  </a:cubicBezTo>
                  <a:cubicBezTo>
                    <a:pt x="322" y="3"/>
                    <a:pt x="323" y="2"/>
                    <a:pt x="324" y="0"/>
                  </a:cubicBezTo>
                </a:path>
              </a:pathLst>
            </a:custGeom>
            <a:solidFill>
              <a:srgbClr val="74A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6" name="Freeform 358"/>
            <p:cNvSpPr>
              <a:spLocks noEditPoints="1"/>
            </p:cNvSpPr>
            <p:nvPr/>
          </p:nvSpPr>
          <p:spPr bwMode="auto">
            <a:xfrm>
              <a:off x="3879850" y="4422776"/>
              <a:ext cx="4432300" cy="2106613"/>
            </a:xfrm>
            <a:custGeom>
              <a:avLst/>
              <a:gdLst>
                <a:gd name="T0" fmla="*/ 180 w 314"/>
                <a:gd name="T1" fmla="*/ 149 h 149"/>
                <a:gd name="T2" fmla="*/ 175 w 314"/>
                <a:gd name="T3" fmla="*/ 144 h 149"/>
                <a:gd name="T4" fmla="*/ 135 w 314"/>
                <a:gd name="T5" fmla="*/ 145 h 149"/>
                <a:gd name="T6" fmla="*/ 162 w 314"/>
                <a:gd name="T7" fmla="*/ 137 h 149"/>
                <a:gd name="T8" fmla="*/ 162 w 314"/>
                <a:gd name="T9" fmla="*/ 137 h 149"/>
                <a:gd name="T10" fmla="*/ 154 w 314"/>
                <a:gd name="T11" fmla="*/ 140 h 149"/>
                <a:gd name="T12" fmla="*/ 218 w 314"/>
                <a:gd name="T13" fmla="*/ 134 h 149"/>
                <a:gd name="T14" fmla="*/ 223 w 314"/>
                <a:gd name="T15" fmla="*/ 136 h 149"/>
                <a:gd name="T16" fmla="*/ 200 w 314"/>
                <a:gd name="T17" fmla="*/ 132 h 149"/>
                <a:gd name="T18" fmla="*/ 202 w 314"/>
                <a:gd name="T19" fmla="*/ 130 h 149"/>
                <a:gd name="T20" fmla="*/ 84 w 314"/>
                <a:gd name="T21" fmla="*/ 131 h 149"/>
                <a:gd name="T22" fmla="*/ 84 w 314"/>
                <a:gd name="T23" fmla="*/ 123 h 149"/>
                <a:gd name="T24" fmla="*/ 227 w 314"/>
                <a:gd name="T25" fmla="*/ 128 h 149"/>
                <a:gd name="T26" fmla="*/ 230 w 314"/>
                <a:gd name="T27" fmla="*/ 122 h 149"/>
                <a:gd name="T28" fmla="*/ 76 w 314"/>
                <a:gd name="T29" fmla="*/ 114 h 149"/>
                <a:gd name="T30" fmla="*/ 77 w 314"/>
                <a:gd name="T31" fmla="*/ 113 h 149"/>
                <a:gd name="T32" fmla="*/ 235 w 314"/>
                <a:gd name="T33" fmla="*/ 115 h 149"/>
                <a:gd name="T34" fmla="*/ 242 w 314"/>
                <a:gd name="T35" fmla="*/ 111 h 149"/>
                <a:gd name="T36" fmla="*/ 64 w 314"/>
                <a:gd name="T37" fmla="*/ 112 h 149"/>
                <a:gd name="T38" fmla="*/ 250 w 314"/>
                <a:gd name="T39" fmla="*/ 110 h 149"/>
                <a:gd name="T40" fmla="*/ 49 w 314"/>
                <a:gd name="T41" fmla="*/ 100 h 149"/>
                <a:gd name="T42" fmla="*/ 49 w 314"/>
                <a:gd name="T43" fmla="*/ 100 h 149"/>
                <a:gd name="T44" fmla="*/ 268 w 314"/>
                <a:gd name="T45" fmla="*/ 100 h 149"/>
                <a:gd name="T46" fmla="*/ 42 w 314"/>
                <a:gd name="T47" fmla="*/ 87 h 149"/>
                <a:gd name="T48" fmla="*/ 44 w 314"/>
                <a:gd name="T49" fmla="*/ 84 h 149"/>
                <a:gd name="T50" fmla="*/ 270 w 314"/>
                <a:gd name="T51" fmla="*/ 92 h 149"/>
                <a:gd name="T52" fmla="*/ 30 w 314"/>
                <a:gd name="T53" fmla="*/ 78 h 149"/>
                <a:gd name="T54" fmla="*/ 37 w 314"/>
                <a:gd name="T55" fmla="*/ 80 h 149"/>
                <a:gd name="T56" fmla="*/ 281 w 314"/>
                <a:gd name="T57" fmla="*/ 79 h 149"/>
                <a:gd name="T58" fmla="*/ 286 w 314"/>
                <a:gd name="T59" fmla="*/ 81 h 149"/>
                <a:gd name="T60" fmla="*/ 20 w 314"/>
                <a:gd name="T61" fmla="*/ 76 h 149"/>
                <a:gd name="T62" fmla="*/ 22 w 314"/>
                <a:gd name="T63" fmla="*/ 68 h 149"/>
                <a:gd name="T64" fmla="*/ 290 w 314"/>
                <a:gd name="T65" fmla="*/ 74 h 149"/>
                <a:gd name="T66" fmla="*/ 296 w 314"/>
                <a:gd name="T67" fmla="*/ 68 h 149"/>
                <a:gd name="T68" fmla="*/ 19 w 314"/>
                <a:gd name="T69" fmla="*/ 60 h 149"/>
                <a:gd name="T70" fmla="*/ 291 w 314"/>
                <a:gd name="T71" fmla="*/ 52 h 149"/>
                <a:gd name="T72" fmla="*/ 295 w 314"/>
                <a:gd name="T73" fmla="*/ 56 h 149"/>
                <a:gd name="T74" fmla="*/ 10 w 314"/>
                <a:gd name="T75" fmla="*/ 43 h 149"/>
                <a:gd name="T76" fmla="*/ 13 w 314"/>
                <a:gd name="T77" fmla="*/ 40 h 149"/>
                <a:gd name="T78" fmla="*/ 296 w 314"/>
                <a:gd name="T79" fmla="*/ 44 h 149"/>
                <a:gd name="T80" fmla="*/ 302 w 314"/>
                <a:gd name="T81" fmla="*/ 40 h 149"/>
                <a:gd name="T82" fmla="*/ 4 w 314"/>
                <a:gd name="T83" fmla="*/ 38 h 149"/>
                <a:gd name="T84" fmla="*/ 4 w 314"/>
                <a:gd name="T85" fmla="*/ 30 h 149"/>
                <a:gd name="T86" fmla="*/ 310 w 314"/>
                <a:gd name="T87" fmla="*/ 30 h 149"/>
                <a:gd name="T88" fmla="*/ 313 w 314"/>
                <a:gd name="T89" fmla="*/ 33 h 149"/>
                <a:gd name="T90" fmla="*/ 3 w 314"/>
                <a:gd name="T91" fmla="*/ 20 h 149"/>
                <a:gd name="T92" fmla="*/ 9 w 314"/>
                <a:gd name="T93" fmla="*/ 16 h 149"/>
                <a:gd name="T94" fmla="*/ 307 w 314"/>
                <a:gd name="T95" fmla="*/ 21 h 149"/>
                <a:gd name="T96" fmla="*/ 308 w 314"/>
                <a:gd name="T97" fmla="*/ 14 h 149"/>
                <a:gd name="T98" fmla="*/ 9 w 314"/>
                <a:gd name="T99" fmla="*/ 6 h 149"/>
                <a:gd name="T100" fmla="*/ 305 w 314"/>
                <a:gd name="T101" fmla="*/ 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4" h="149">
                  <a:moveTo>
                    <a:pt x="175" y="144"/>
                  </a:moveTo>
                  <a:cubicBezTo>
                    <a:pt x="174" y="148"/>
                    <a:pt x="174" y="148"/>
                    <a:pt x="174" y="148"/>
                  </a:cubicBezTo>
                  <a:cubicBezTo>
                    <a:pt x="176" y="148"/>
                    <a:pt x="177" y="149"/>
                    <a:pt x="179" y="149"/>
                  </a:cubicBezTo>
                  <a:cubicBezTo>
                    <a:pt x="179" y="149"/>
                    <a:pt x="180" y="149"/>
                    <a:pt x="180" y="149"/>
                  </a:cubicBezTo>
                  <a:cubicBezTo>
                    <a:pt x="181" y="149"/>
                    <a:pt x="182" y="148"/>
                    <a:pt x="183" y="148"/>
                  </a:cubicBezTo>
                  <a:cubicBezTo>
                    <a:pt x="182" y="147"/>
                    <a:pt x="180" y="146"/>
                    <a:pt x="179" y="145"/>
                  </a:cubicBezTo>
                  <a:cubicBezTo>
                    <a:pt x="179" y="145"/>
                    <a:pt x="179" y="145"/>
                    <a:pt x="179" y="145"/>
                  </a:cubicBezTo>
                  <a:cubicBezTo>
                    <a:pt x="178" y="145"/>
                    <a:pt x="177" y="145"/>
                    <a:pt x="175" y="144"/>
                  </a:cubicBezTo>
                  <a:moveTo>
                    <a:pt x="139" y="144"/>
                  </a:moveTo>
                  <a:cubicBezTo>
                    <a:pt x="138" y="145"/>
                    <a:pt x="136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6" y="146"/>
                    <a:pt x="137" y="147"/>
                    <a:pt x="136" y="149"/>
                  </a:cubicBezTo>
                  <a:cubicBezTo>
                    <a:pt x="138" y="149"/>
                    <a:pt x="139" y="148"/>
                    <a:pt x="141" y="148"/>
                  </a:cubicBezTo>
                  <a:cubicBezTo>
                    <a:pt x="139" y="144"/>
                    <a:pt x="139" y="144"/>
                    <a:pt x="139" y="144"/>
                  </a:cubicBezTo>
                  <a:moveTo>
                    <a:pt x="162" y="137"/>
                  </a:moveTo>
                  <a:cubicBezTo>
                    <a:pt x="160" y="141"/>
                    <a:pt x="160" y="141"/>
                    <a:pt x="160" y="141"/>
                  </a:cubicBezTo>
                  <a:cubicBezTo>
                    <a:pt x="163" y="141"/>
                    <a:pt x="165" y="143"/>
                    <a:pt x="167" y="144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7" y="139"/>
                    <a:pt x="164" y="138"/>
                    <a:pt x="162" y="137"/>
                  </a:cubicBezTo>
                  <a:moveTo>
                    <a:pt x="153" y="137"/>
                  </a:moveTo>
                  <a:cubicBezTo>
                    <a:pt x="150" y="138"/>
                    <a:pt x="148" y="139"/>
                    <a:pt x="146" y="140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50" y="142"/>
                    <a:pt x="152" y="141"/>
                    <a:pt x="154" y="140"/>
                  </a:cubicBezTo>
                  <a:cubicBezTo>
                    <a:pt x="153" y="137"/>
                    <a:pt x="153" y="137"/>
                    <a:pt x="153" y="137"/>
                  </a:cubicBezTo>
                  <a:moveTo>
                    <a:pt x="222" y="132"/>
                  </a:moveTo>
                  <a:cubicBezTo>
                    <a:pt x="222" y="133"/>
                    <a:pt x="221" y="133"/>
                    <a:pt x="221" y="133"/>
                  </a:cubicBezTo>
                  <a:cubicBezTo>
                    <a:pt x="220" y="133"/>
                    <a:pt x="219" y="134"/>
                    <a:pt x="218" y="134"/>
                  </a:cubicBezTo>
                  <a:cubicBezTo>
                    <a:pt x="217" y="134"/>
                    <a:pt x="216" y="135"/>
                    <a:pt x="215" y="135"/>
                  </a:cubicBezTo>
                  <a:cubicBezTo>
                    <a:pt x="215" y="136"/>
                    <a:pt x="215" y="136"/>
                    <a:pt x="215" y="136"/>
                  </a:cubicBezTo>
                  <a:cubicBezTo>
                    <a:pt x="217" y="136"/>
                    <a:pt x="218" y="137"/>
                    <a:pt x="220" y="137"/>
                  </a:cubicBezTo>
                  <a:cubicBezTo>
                    <a:pt x="221" y="137"/>
                    <a:pt x="222" y="136"/>
                    <a:pt x="223" y="136"/>
                  </a:cubicBezTo>
                  <a:cubicBezTo>
                    <a:pt x="222" y="132"/>
                    <a:pt x="222" y="132"/>
                    <a:pt x="222" y="132"/>
                  </a:cubicBezTo>
                  <a:moveTo>
                    <a:pt x="202" y="130"/>
                  </a:moveTo>
                  <a:cubicBezTo>
                    <a:pt x="201" y="130"/>
                    <a:pt x="200" y="130"/>
                    <a:pt x="200" y="130"/>
                  </a:cubicBezTo>
                  <a:cubicBezTo>
                    <a:pt x="200" y="132"/>
                    <a:pt x="200" y="132"/>
                    <a:pt x="200" y="132"/>
                  </a:cubicBezTo>
                  <a:cubicBezTo>
                    <a:pt x="200" y="132"/>
                    <a:pt x="201" y="132"/>
                    <a:pt x="201" y="132"/>
                  </a:cubicBezTo>
                  <a:cubicBezTo>
                    <a:pt x="202" y="132"/>
                    <a:pt x="203" y="133"/>
                    <a:pt x="203" y="133"/>
                  </a:cubicBezTo>
                  <a:cubicBezTo>
                    <a:pt x="205" y="133"/>
                    <a:pt x="207" y="131"/>
                    <a:pt x="207" y="130"/>
                  </a:cubicBezTo>
                  <a:cubicBezTo>
                    <a:pt x="205" y="130"/>
                    <a:pt x="204" y="130"/>
                    <a:pt x="202" y="130"/>
                  </a:cubicBezTo>
                  <a:moveTo>
                    <a:pt x="84" y="122"/>
                  </a:moveTo>
                  <a:cubicBezTo>
                    <a:pt x="80" y="124"/>
                    <a:pt x="80" y="124"/>
                    <a:pt x="80" y="124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2" y="127"/>
                    <a:pt x="83" y="129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5" y="129"/>
                    <a:pt x="85" y="127"/>
                    <a:pt x="85" y="126"/>
                  </a:cubicBezTo>
                  <a:cubicBezTo>
                    <a:pt x="85" y="125"/>
                    <a:pt x="85" y="125"/>
                    <a:pt x="85" y="124"/>
                  </a:cubicBezTo>
                  <a:cubicBezTo>
                    <a:pt x="85" y="124"/>
                    <a:pt x="84" y="123"/>
                    <a:pt x="84" y="123"/>
                  </a:cubicBezTo>
                  <a:cubicBezTo>
                    <a:pt x="84" y="122"/>
                    <a:pt x="84" y="122"/>
                    <a:pt x="84" y="122"/>
                  </a:cubicBezTo>
                  <a:moveTo>
                    <a:pt x="230" y="122"/>
                  </a:moveTo>
                  <a:cubicBezTo>
                    <a:pt x="230" y="123"/>
                    <a:pt x="230" y="123"/>
                    <a:pt x="230" y="123"/>
                  </a:cubicBezTo>
                  <a:cubicBezTo>
                    <a:pt x="229" y="125"/>
                    <a:pt x="228" y="127"/>
                    <a:pt x="227" y="128"/>
                  </a:cubicBezTo>
                  <a:cubicBezTo>
                    <a:pt x="230" y="131"/>
                    <a:pt x="230" y="131"/>
                    <a:pt x="230" y="131"/>
                  </a:cubicBezTo>
                  <a:cubicBezTo>
                    <a:pt x="231" y="129"/>
                    <a:pt x="232" y="127"/>
                    <a:pt x="233" y="125"/>
                  </a:cubicBezTo>
                  <a:cubicBezTo>
                    <a:pt x="234" y="124"/>
                    <a:pt x="234" y="124"/>
                    <a:pt x="234" y="124"/>
                  </a:cubicBezTo>
                  <a:cubicBezTo>
                    <a:pt x="230" y="122"/>
                    <a:pt x="230" y="122"/>
                    <a:pt x="230" y="122"/>
                  </a:cubicBezTo>
                  <a:moveTo>
                    <a:pt x="72" y="111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72" y="115"/>
                    <a:pt x="72" y="115"/>
                    <a:pt x="73" y="115"/>
                  </a:cubicBezTo>
                  <a:cubicBezTo>
                    <a:pt x="73" y="114"/>
                    <a:pt x="74" y="114"/>
                    <a:pt x="76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8" y="114"/>
                    <a:pt x="79" y="115"/>
                    <a:pt x="80" y="116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8" y="113"/>
                    <a:pt x="77" y="113"/>
                  </a:cubicBezTo>
                  <a:cubicBezTo>
                    <a:pt x="75" y="112"/>
                    <a:pt x="74" y="111"/>
                    <a:pt x="72" y="111"/>
                  </a:cubicBezTo>
                  <a:moveTo>
                    <a:pt x="242" y="111"/>
                  </a:moveTo>
                  <a:cubicBezTo>
                    <a:pt x="240" y="111"/>
                    <a:pt x="239" y="112"/>
                    <a:pt x="237" y="113"/>
                  </a:cubicBezTo>
                  <a:cubicBezTo>
                    <a:pt x="236" y="113"/>
                    <a:pt x="236" y="114"/>
                    <a:pt x="235" y="115"/>
                  </a:cubicBezTo>
                  <a:cubicBezTo>
                    <a:pt x="238" y="117"/>
                    <a:pt x="238" y="117"/>
                    <a:pt x="238" y="117"/>
                  </a:cubicBezTo>
                  <a:cubicBezTo>
                    <a:pt x="238" y="117"/>
                    <a:pt x="239" y="116"/>
                    <a:pt x="239" y="116"/>
                  </a:cubicBezTo>
                  <a:cubicBezTo>
                    <a:pt x="240" y="115"/>
                    <a:pt x="242" y="115"/>
                    <a:pt x="243" y="114"/>
                  </a:cubicBezTo>
                  <a:cubicBezTo>
                    <a:pt x="242" y="111"/>
                    <a:pt x="242" y="111"/>
                    <a:pt x="242" y="111"/>
                  </a:cubicBezTo>
                  <a:moveTo>
                    <a:pt x="57" y="109"/>
                  </a:moveTo>
                  <a:cubicBezTo>
                    <a:pt x="56" y="113"/>
                    <a:pt x="56" y="113"/>
                    <a:pt x="56" y="113"/>
                  </a:cubicBezTo>
                  <a:cubicBezTo>
                    <a:pt x="59" y="114"/>
                    <a:pt x="61" y="114"/>
                    <a:pt x="64" y="114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2" y="110"/>
                    <a:pt x="59" y="110"/>
                    <a:pt x="57" y="109"/>
                  </a:cubicBezTo>
                  <a:moveTo>
                    <a:pt x="258" y="109"/>
                  </a:moveTo>
                  <a:cubicBezTo>
                    <a:pt x="256" y="110"/>
                    <a:pt x="253" y="110"/>
                    <a:pt x="250" y="110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53" y="114"/>
                    <a:pt x="256" y="114"/>
                    <a:pt x="259" y="113"/>
                  </a:cubicBezTo>
                  <a:cubicBezTo>
                    <a:pt x="258" y="109"/>
                    <a:pt x="258" y="109"/>
                    <a:pt x="258" y="109"/>
                  </a:cubicBezTo>
                  <a:moveTo>
                    <a:pt x="49" y="100"/>
                  </a:moveTo>
                  <a:cubicBezTo>
                    <a:pt x="46" y="100"/>
                    <a:pt x="46" y="100"/>
                    <a:pt x="46" y="100"/>
                  </a:cubicBezTo>
                  <a:cubicBezTo>
                    <a:pt x="46" y="103"/>
                    <a:pt x="47" y="106"/>
                    <a:pt x="49" y="108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1" y="104"/>
                    <a:pt x="50" y="102"/>
                    <a:pt x="49" y="100"/>
                  </a:cubicBezTo>
                  <a:moveTo>
                    <a:pt x="265" y="99"/>
                  </a:moveTo>
                  <a:cubicBezTo>
                    <a:pt x="264" y="101"/>
                    <a:pt x="264" y="104"/>
                    <a:pt x="263" y="106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5"/>
                    <a:pt x="268" y="103"/>
                    <a:pt x="268" y="100"/>
                  </a:cubicBezTo>
                  <a:cubicBezTo>
                    <a:pt x="265" y="99"/>
                    <a:pt x="265" y="99"/>
                    <a:pt x="265" y="99"/>
                  </a:cubicBezTo>
                  <a:moveTo>
                    <a:pt x="44" y="84"/>
                  </a:moveTo>
                  <a:cubicBezTo>
                    <a:pt x="42" y="87"/>
                    <a:pt x="42" y="87"/>
                    <a:pt x="42" y="87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3" y="89"/>
                    <a:pt x="44" y="90"/>
                    <a:pt x="44" y="9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0"/>
                    <a:pt x="47" y="87"/>
                    <a:pt x="45" y="85"/>
                  </a:cubicBezTo>
                  <a:cubicBezTo>
                    <a:pt x="44" y="84"/>
                    <a:pt x="44" y="84"/>
                    <a:pt x="44" y="84"/>
                  </a:cubicBezTo>
                  <a:moveTo>
                    <a:pt x="270" y="84"/>
                  </a:moveTo>
                  <a:cubicBezTo>
                    <a:pt x="270" y="84"/>
                    <a:pt x="270" y="84"/>
                    <a:pt x="269" y="85"/>
                  </a:cubicBezTo>
                  <a:cubicBezTo>
                    <a:pt x="268" y="86"/>
                    <a:pt x="267" y="89"/>
                    <a:pt x="266" y="91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90"/>
                    <a:pt x="271" y="88"/>
                    <a:pt x="272" y="87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0" y="84"/>
                    <a:pt x="270" y="84"/>
                    <a:pt x="270" y="84"/>
                  </a:cubicBezTo>
                  <a:moveTo>
                    <a:pt x="30" y="78"/>
                  </a:moveTo>
                  <a:cubicBezTo>
                    <a:pt x="28" y="81"/>
                    <a:pt x="28" y="81"/>
                    <a:pt x="28" y="81"/>
                  </a:cubicBezTo>
                  <a:cubicBezTo>
                    <a:pt x="30" y="82"/>
                    <a:pt x="31" y="82"/>
                    <a:pt x="32" y="83"/>
                  </a:cubicBezTo>
                  <a:cubicBezTo>
                    <a:pt x="33" y="83"/>
                    <a:pt x="34" y="83"/>
                    <a:pt x="36" y="84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6" y="80"/>
                    <a:pt x="35" y="79"/>
                    <a:pt x="33" y="79"/>
                  </a:cubicBezTo>
                  <a:cubicBezTo>
                    <a:pt x="32" y="79"/>
                    <a:pt x="31" y="78"/>
                    <a:pt x="30" y="78"/>
                  </a:cubicBezTo>
                  <a:moveTo>
                    <a:pt x="285" y="77"/>
                  </a:moveTo>
                  <a:cubicBezTo>
                    <a:pt x="284" y="78"/>
                    <a:pt x="282" y="78"/>
                    <a:pt x="281" y="79"/>
                  </a:cubicBezTo>
                  <a:cubicBezTo>
                    <a:pt x="280" y="79"/>
                    <a:pt x="279" y="80"/>
                    <a:pt x="278" y="80"/>
                  </a:cubicBezTo>
                  <a:cubicBezTo>
                    <a:pt x="279" y="84"/>
                    <a:pt x="279" y="84"/>
                    <a:pt x="279" y="84"/>
                  </a:cubicBezTo>
                  <a:cubicBezTo>
                    <a:pt x="280" y="83"/>
                    <a:pt x="281" y="83"/>
                    <a:pt x="282" y="83"/>
                  </a:cubicBezTo>
                  <a:cubicBezTo>
                    <a:pt x="283" y="82"/>
                    <a:pt x="285" y="82"/>
                    <a:pt x="286" y="81"/>
                  </a:cubicBezTo>
                  <a:cubicBezTo>
                    <a:pt x="285" y="77"/>
                    <a:pt x="285" y="77"/>
                    <a:pt x="285" y="77"/>
                  </a:cubicBezTo>
                  <a:moveTo>
                    <a:pt x="22" y="68"/>
                  </a:moveTo>
                  <a:cubicBezTo>
                    <a:pt x="18" y="68"/>
                    <a:pt x="18" y="68"/>
                    <a:pt x="18" y="68"/>
                  </a:cubicBezTo>
                  <a:cubicBezTo>
                    <a:pt x="18" y="71"/>
                    <a:pt x="19" y="74"/>
                    <a:pt x="20" y="76"/>
                  </a:cubicBezTo>
                  <a:cubicBezTo>
                    <a:pt x="20" y="76"/>
                    <a:pt x="21" y="76"/>
                    <a:pt x="21" y="77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2" y="72"/>
                    <a:pt x="22" y="71"/>
                    <a:pt x="22" y="68"/>
                  </a:cubicBezTo>
                  <a:moveTo>
                    <a:pt x="296" y="68"/>
                  </a:moveTo>
                  <a:cubicBezTo>
                    <a:pt x="292" y="68"/>
                    <a:pt x="292" y="68"/>
                    <a:pt x="292" y="68"/>
                  </a:cubicBezTo>
                  <a:cubicBezTo>
                    <a:pt x="292" y="70"/>
                    <a:pt x="292" y="72"/>
                    <a:pt x="291" y="73"/>
                  </a:cubicBezTo>
                  <a:cubicBezTo>
                    <a:pt x="290" y="74"/>
                    <a:pt x="290" y="74"/>
                    <a:pt x="290" y="74"/>
                  </a:cubicBezTo>
                  <a:cubicBezTo>
                    <a:pt x="294" y="76"/>
                    <a:pt x="294" y="76"/>
                    <a:pt x="294" y="76"/>
                  </a:cubicBezTo>
                  <a:cubicBezTo>
                    <a:pt x="294" y="76"/>
                    <a:pt x="294" y="76"/>
                    <a:pt x="294" y="76"/>
                  </a:cubicBezTo>
                  <a:cubicBezTo>
                    <a:pt x="295" y="74"/>
                    <a:pt x="296" y="71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moveTo>
                    <a:pt x="23" y="53"/>
                  </a:moveTo>
                  <a:cubicBezTo>
                    <a:pt x="19" y="53"/>
                    <a:pt x="19" y="53"/>
                    <a:pt x="19" y="53"/>
                  </a:cubicBezTo>
                  <a:cubicBezTo>
                    <a:pt x="19" y="54"/>
                    <a:pt x="19" y="55"/>
                    <a:pt x="19" y="56"/>
                  </a:cubicBezTo>
                  <a:cubicBezTo>
                    <a:pt x="19" y="57"/>
                    <a:pt x="19" y="59"/>
                    <a:pt x="19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3" y="55"/>
                    <a:pt x="23" y="54"/>
                    <a:pt x="23" y="53"/>
                  </a:cubicBezTo>
                  <a:moveTo>
                    <a:pt x="291" y="52"/>
                  </a:moveTo>
                  <a:cubicBezTo>
                    <a:pt x="291" y="53"/>
                    <a:pt x="291" y="54"/>
                    <a:pt x="291" y="56"/>
                  </a:cubicBezTo>
                  <a:cubicBezTo>
                    <a:pt x="291" y="57"/>
                    <a:pt x="291" y="59"/>
                    <a:pt x="291" y="60"/>
                  </a:cubicBezTo>
                  <a:cubicBezTo>
                    <a:pt x="295" y="60"/>
                    <a:pt x="295" y="60"/>
                    <a:pt x="295" y="60"/>
                  </a:cubicBezTo>
                  <a:cubicBezTo>
                    <a:pt x="295" y="58"/>
                    <a:pt x="295" y="57"/>
                    <a:pt x="295" y="56"/>
                  </a:cubicBezTo>
                  <a:cubicBezTo>
                    <a:pt x="295" y="55"/>
                    <a:pt x="295" y="54"/>
                    <a:pt x="295" y="53"/>
                  </a:cubicBezTo>
                  <a:cubicBezTo>
                    <a:pt x="291" y="52"/>
                    <a:pt x="291" y="52"/>
                    <a:pt x="291" y="52"/>
                  </a:cubicBezTo>
                  <a:moveTo>
                    <a:pt x="12" y="40"/>
                  </a:moveTo>
                  <a:cubicBezTo>
                    <a:pt x="10" y="43"/>
                    <a:pt x="10" y="43"/>
                    <a:pt x="10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3" y="45"/>
                    <a:pt x="14" y="46"/>
                    <a:pt x="16" y="48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7" y="43"/>
                    <a:pt x="15" y="42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moveTo>
                    <a:pt x="302" y="40"/>
                  </a:moveTo>
                  <a:cubicBezTo>
                    <a:pt x="301" y="40"/>
                    <a:pt x="301" y="40"/>
                    <a:pt x="301" y="40"/>
                  </a:cubicBezTo>
                  <a:cubicBezTo>
                    <a:pt x="299" y="42"/>
                    <a:pt x="298" y="43"/>
                    <a:pt x="296" y="44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6"/>
                    <a:pt x="302" y="45"/>
                    <a:pt x="303" y="44"/>
                  </a:cubicBezTo>
                  <a:cubicBezTo>
                    <a:pt x="305" y="43"/>
                    <a:pt x="305" y="43"/>
                    <a:pt x="305" y="43"/>
                  </a:cubicBezTo>
                  <a:cubicBezTo>
                    <a:pt x="302" y="40"/>
                    <a:pt x="302" y="40"/>
                    <a:pt x="302" y="4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1" y="32"/>
                    <a:pt x="1" y="33"/>
                  </a:cubicBezTo>
                  <a:cubicBezTo>
                    <a:pt x="1" y="35"/>
                    <a:pt x="2" y="37"/>
                    <a:pt x="4" y="3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4"/>
                    <a:pt x="5" y="33"/>
                    <a:pt x="4" y="32"/>
                  </a:cubicBezTo>
                  <a:cubicBezTo>
                    <a:pt x="4" y="32"/>
                    <a:pt x="4" y="31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314" y="29"/>
                  </a:moveTo>
                  <a:cubicBezTo>
                    <a:pt x="310" y="30"/>
                    <a:pt x="310" y="30"/>
                    <a:pt x="310" y="30"/>
                  </a:cubicBezTo>
                  <a:cubicBezTo>
                    <a:pt x="310" y="30"/>
                    <a:pt x="310" y="30"/>
                    <a:pt x="310" y="30"/>
                  </a:cubicBezTo>
                  <a:cubicBezTo>
                    <a:pt x="310" y="31"/>
                    <a:pt x="310" y="32"/>
                    <a:pt x="310" y="32"/>
                  </a:cubicBezTo>
                  <a:cubicBezTo>
                    <a:pt x="309" y="33"/>
                    <a:pt x="309" y="34"/>
                    <a:pt x="308" y="35"/>
                  </a:cubicBezTo>
                  <a:cubicBezTo>
                    <a:pt x="311" y="38"/>
                    <a:pt x="311" y="38"/>
                    <a:pt x="311" y="38"/>
                  </a:cubicBezTo>
                  <a:cubicBezTo>
                    <a:pt x="312" y="36"/>
                    <a:pt x="313" y="35"/>
                    <a:pt x="313" y="33"/>
                  </a:cubicBezTo>
                  <a:cubicBezTo>
                    <a:pt x="313" y="33"/>
                    <a:pt x="314" y="32"/>
                    <a:pt x="314" y="31"/>
                  </a:cubicBezTo>
                  <a:cubicBezTo>
                    <a:pt x="314" y="30"/>
                    <a:pt x="314" y="30"/>
                    <a:pt x="314" y="29"/>
                  </a:cubicBezTo>
                  <a:moveTo>
                    <a:pt x="5" y="15"/>
                  </a:moveTo>
                  <a:cubicBezTo>
                    <a:pt x="5" y="16"/>
                    <a:pt x="4" y="18"/>
                    <a:pt x="3" y="2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8" y="18"/>
                    <a:pt x="9" y="16"/>
                  </a:cubicBezTo>
                  <a:cubicBezTo>
                    <a:pt x="5" y="15"/>
                    <a:pt x="5" y="15"/>
                    <a:pt x="5" y="15"/>
                  </a:cubicBezTo>
                  <a:moveTo>
                    <a:pt x="308" y="14"/>
                  </a:moveTo>
                  <a:cubicBezTo>
                    <a:pt x="305" y="15"/>
                    <a:pt x="305" y="15"/>
                    <a:pt x="305" y="15"/>
                  </a:cubicBezTo>
                  <a:cubicBezTo>
                    <a:pt x="305" y="17"/>
                    <a:pt x="306" y="19"/>
                    <a:pt x="307" y="21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11" y="21"/>
                    <a:pt x="311" y="21"/>
                    <a:pt x="311" y="21"/>
                  </a:cubicBezTo>
                  <a:cubicBezTo>
                    <a:pt x="311" y="20"/>
                    <a:pt x="311" y="20"/>
                    <a:pt x="311" y="20"/>
                  </a:cubicBezTo>
                  <a:cubicBezTo>
                    <a:pt x="310" y="18"/>
                    <a:pt x="309" y="16"/>
                    <a:pt x="308" y="14"/>
                  </a:cubicBezTo>
                  <a:moveTo>
                    <a:pt x="4" y="4"/>
                  </a:moveTo>
                  <a:cubicBezTo>
                    <a:pt x="5" y="6"/>
                    <a:pt x="6" y="7"/>
                    <a:pt x="6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6"/>
                    <a:pt x="9" y="6"/>
                  </a:cubicBezTo>
                  <a:cubicBezTo>
                    <a:pt x="7" y="6"/>
                    <a:pt x="6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309" y="0"/>
                  </a:moveTo>
                  <a:cubicBezTo>
                    <a:pt x="307" y="2"/>
                    <a:pt x="305" y="4"/>
                    <a:pt x="305" y="7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9" y="6"/>
                    <a:pt x="310" y="4"/>
                    <a:pt x="312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C1C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7" name="Freeform 359"/>
            <p:cNvSpPr>
              <a:spLocks noEditPoints="1"/>
            </p:cNvSpPr>
            <p:nvPr/>
          </p:nvSpPr>
          <p:spPr bwMode="auto">
            <a:xfrm>
              <a:off x="4191000" y="4395788"/>
              <a:ext cx="3824288" cy="1808163"/>
            </a:xfrm>
            <a:custGeom>
              <a:avLst/>
              <a:gdLst>
                <a:gd name="T0" fmla="*/ 145 w 271"/>
                <a:gd name="T1" fmla="*/ 124 h 128"/>
                <a:gd name="T2" fmla="*/ 154 w 271"/>
                <a:gd name="T3" fmla="*/ 128 h 128"/>
                <a:gd name="T4" fmla="*/ 161 w 271"/>
                <a:gd name="T5" fmla="*/ 125 h 128"/>
                <a:gd name="T6" fmla="*/ 154 w 271"/>
                <a:gd name="T7" fmla="*/ 121 h 128"/>
                <a:gd name="T8" fmla="*/ 110 w 271"/>
                <a:gd name="T9" fmla="*/ 125 h 128"/>
                <a:gd name="T10" fmla="*/ 116 w 271"/>
                <a:gd name="T11" fmla="*/ 128 h 128"/>
                <a:gd name="T12" fmla="*/ 129 w 271"/>
                <a:gd name="T13" fmla="*/ 120 h 128"/>
                <a:gd name="T14" fmla="*/ 124 w 271"/>
                <a:gd name="T15" fmla="*/ 121 h 128"/>
                <a:gd name="T16" fmla="*/ 120 w 271"/>
                <a:gd name="T17" fmla="*/ 118 h 128"/>
                <a:gd name="T18" fmla="*/ 10 w 271"/>
                <a:gd name="T19" fmla="*/ 38 h 128"/>
                <a:gd name="T20" fmla="*/ 18 w 271"/>
                <a:gd name="T21" fmla="*/ 65 h 128"/>
                <a:gd name="T22" fmla="*/ 44 w 271"/>
                <a:gd name="T23" fmla="*/ 95 h 128"/>
                <a:gd name="T24" fmla="*/ 73 w 271"/>
                <a:gd name="T25" fmla="*/ 113 h 128"/>
                <a:gd name="T26" fmla="*/ 86 w 271"/>
                <a:gd name="T27" fmla="*/ 109 h 128"/>
                <a:gd name="T28" fmla="*/ 16 w 271"/>
                <a:gd name="T29" fmla="*/ 40 h 128"/>
                <a:gd name="T30" fmla="*/ 25 w 271"/>
                <a:gd name="T31" fmla="*/ 31 h 128"/>
                <a:gd name="T32" fmla="*/ 33 w 271"/>
                <a:gd name="T33" fmla="*/ 41 h 128"/>
                <a:gd name="T34" fmla="*/ 27 w 271"/>
                <a:gd name="T35" fmla="*/ 44 h 128"/>
                <a:gd name="T36" fmla="*/ 86 w 271"/>
                <a:gd name="T37" fmla="*/ 105 h 128"/>
                <a:gd name="T38" fmla="*/ 95 w 271"/>
                <a:gd name="T39" fmla="*/ 97 h 128"/>
                <a:gd name="T40" fmla="*/ 103 w 271"/>
                <a:gd name="T41" fmla="*/ 104 h 128"/>
                <a:gd name="T42" fmla="*/ 104 w 271"/>
                <a:gd name="T43" fmla="*/ 111 h 128"/>
                <a:gd name="T44" fmla="*/ 119 w 271"/>
                <a:gd name="T45" fmla="*/ 108 h 128"/>
                <a:gd name="T46" fmla="*/ 119 w 271"/>
                <a:gd name="T47" fmla="*/ 106 h 128"/>
                <a:gd name="T48" fmla="*/ 104 w 271"/>
                <a:gd name="T49" fmla="*/ 95 h 128"/>
                <a:gd name="T50" fmla="*/ 96 w 271"/>
                <a:gd name="T51" fmla="*/ 96 h 128"/>
                <a:gd name="T52" fmla="*/ 86 w 271"/>
                <a:gd name="T53" fmla="*/ 96 h 128"/>
                <a:gd name="T54" fmla="*/ 58 w 271"/>
                <a:gd name="T55" fmla="*/ 78 h 128"/>
                <a:gd name="T56" fmla="*/ 54 w 271"/>
                <a:gd name="T57" fmla="*/ 70 h 128"/>
                <a:gd name="T58" fmla="*/ 53 w 271"/>
                <a:gd name="T59" fmla="*/ 63 h 128"/>
                <a:gd name="T60" fmla="*/ 36 w 271"/>
                <a:gd name="T61" fmla="*/ 53 h 128"/>
                <a:gd name="T62" fmla="*/ 34 w 271"/>
                <a:gd name="T63" fmla="*/ 33 h 128"/>
                <a:gd name="T64" fmla="*/ 264 w 271"/>
                <a:gd name="T65" fmla="*/ 9 h 128"/>
                <a:gd name="T66" fmla="*/ 263 w 271"/>
                <a:gd name="T67" fmla="*/ 11 h 128"/>
                <a:gd name="T68" fmla="*/ 185 w 271"/>
                <a:gd name="T69" fmla="*/ 109 h 128"/>
                <a:gd name="T70" fmla="*/ 178 w 271"/>
                <a:gd name="T71" fmla="*/ 115 h 128"/>
                <a:gd name="T72" fmla="*/ 190 w 271"/>
                <a:gd name="T73" fmla="*/ 117 h 128"/>
                <a:gd name="T74" fmla="*/ 206 w 271"/>
                <a:gd name="T75" fmla="*/ 99 h 128"/>
                <a:gd name="T76" fmla="*/ 234 w 271"/>
                <a:gd name="T77" fmla="*/ 75 h 128"/>
                <a:gd name="T78" fmla="*/ 254 w 271"/>
                <a:gd name="T79" fmla="*/ 44 h 128"/>
                <a:gd name="T80" fmla="*/ 264 w 271"/>
                <a:gd name="T81" fmla="*/ 9 h 128"/>
                <a:gd name="T82" fmla="*/ 13 w 271"/>
                <a:gd name="T83" fmla="*/ 19 h 128"/>
                <a:gd name="T84" fmla="*/ 21 w 271"/>
                <a:gd name="T85" fmla="*/ 12 h 128"/>
                <a:gd name="T86" fmla="*/ 17 w 271"/>
                <a:gd name="T87" fmla="*/ 9 h 128"/>
                <a:gd name="T88" fmla="*/ 11 w 271"/>
                <a:gd name="T89" fmla="*/ 9 h 128"/>
                <a:gd name="T90" fmla="*/ 6 w 271"/>
                <a:gd name="T91" fmla="*/ 8 h 128"/>
                <a:gd name="T92" fmla="*/ 2 w 271"/>
                <a:gd name="T93" fmla="*/ 27 h 128"/>
                <a:gd name="T94" fmla="*/ 9 w 271"/>
                <a:gd name="T95" fmla="*/ 20 h 128"/>
                <a:gd name="T96" fmla="*/ 6 w 271"/>
                <a:gd name="T97" fmla="*/ 8 h 128"/>
                <a:gd name="T98" fmla="*/ 246 w 271"/>
                <a:gd name="T99" fmla="*/ 0 h 128"/>
                <a:gd name="T100" fmla="*/ 247 w 271"/>
                <a:gd name="T101" fmla="*/ 23 h 128"/>
                <a:gd name="T102" fmla="*/ 234 w 271"/>
                <a:gd name="T103" fmla="*/ 53 h 128"/>
                <a:gd name="T104" fmla="*/ 212 w 271"/>
                <a:gd name="T105" fmla="*/ 78 h 128"/>
                <a:gd name="T106" fmla="*/ 184 w 271"/>
                <a:gd name="T107" fmla="*/ 96 h 128"/>
                <a:gd name="T108" fmla="*/ 174 w 271"/>
                <a:gd name="T109" fmla="*/ 96 h 128"/>
                <a:gd name="T110" fmla="*/ 166 w 271"/>
                <a:gd name="T111" fmla="*/ 95 h 128"/>
                <a:gd name="T112" fmla="*/ 160 w 271"/>
                <a:gd name="T113" fmla="*/ 104 h 128"/>
                <a:gd name="T114" fmla="*/ 178 w 271"/>
                <a:gd name="T115" fmla="*/ 100 h 128"/>
                <a:gd name="T116" fmla="*/ 185 w 271"/>
                <a:gd name="T117" fmla="*/ 104 h 128"/>
                <a:gd name="T118" fmla="*/ 258 w 271"/>
                <a:gd name="T119" fmla="*/ 13 h 128"/>
                <a:gd name="T120" fmla="*/ 247 w 271"/>
                <a:gd name="T121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128">
                  <a:moveTo>
                    <a:pt x="154" y="121"/>
                  </a:moveTo>
                  <a:cubicBezTo>
                    <a:pt x="151" y="121"/>
                    <a:pt x="148" y="123"/>
                    <a:pt x="145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8" y="126"/>
                    <a:pt x="151" y="128"/>
                    <a:pt x="154" y="128"/>
                  </a:cubicBezTo>
                  <a:cubicBezTo>
                    <a:pt x="154" y="128"/>
                    <a:pt x="155" y="128"/>
                    <a:pt x="155" y="128"/>
                  </a:cubicBezTo>
                  <a:cubicBezTo>
                    <a:pt x="157" y="127"/>
                    <a:pt x="159" y="126"/>
                    <a:pt x="161" y="125"/>
                  </a:cubicBezTo>
                  <a:cubicBezTo>
                    <a:pt x="160" y="124"/>
                    <a:pt x="159" y="123"/>
                    <a:pt x="157" y="122"/>
                  </a:cubicBezTo>
                  <a:cubicBezTo>
                    <a:pt x="156" y="122"/>
                    <a:pt x="155" y="121"/>
                    <a:pt x="154" y="121"/>
                  </a:cubicBezTo>
                  <a:moveTo>
                    <a:pt x="107" y="116"/>
                  </a:moveTo>
                  <a:cubicBezTo>
                    <a:pt x="109" y="119"/>
                    <a:pt x="109" y="122"/>
                    <a:pt x="110" y="125"/>
                  </a:cubicBezTo>
                  <a:cubicBezTo>
                    <a:pt x="111" y="126"/>
                    <a:pt x="113" y="128"/>
                    <a:pt x="115" y="128"/>
                  </a:cubicBezTo>
                  <a:cubicBezTo>
                    <a:pt x="115" y="128"/>
                    <a:pt x="116" y="128"/>
                    <a:pt x="116" y="128"/>
                  </a:cubicBezTo>
                  <a:cubicBezTo>
                    <a:pt x="121" y="128"/>
                    <a:pt x="127" y="122"/>
                    <a:pt x="133" y="121"/>
                  </a:cubicBezTo>
                  <a:cubicBezTo>
                    <a:pt x="132" y="120"/>
                    <a:pt x="130" y="120"/>
                    <a:pt x="129" y="120"/>
                  </a:cubicBezTo>
                  <a:cubicBezTo>
                    <a:pt x="128" y="120"/>
                    <a:pt x="127" y="120"/>
                    <a:pt x="125" y="120"/>
                  </a:cubicBezTo>
                  <a:cubicBezTo>
                    <a:pt x="125" y="121"/>
                    <a:pt x="124" y="121"/>
                    <a:pt x="124" y="121"/>
                  </a:cubicBezTo>
                  <a:cubicBezTo>
                    <a:pt x="122" y="121"/>
                    <a:pt x="120" y="120"/>
                    <a:pt x="120" y="119"/>
                  </a:cubicBezTo>
                  <a:cubicBezTo>
                    <a:pt x="120" y="119"/>
                    <a:pt x="120" y="118"/>
                    <a:pt x="120" y="118"/>
                  </a:cubicBezTo>
                  <a:cubicBezTo>
                    <a:pt x="116" y="118"/>
                    <a:pt x="111" y="117"/>
                    <a:pt x="107" y="116"/>
                  </a:cubicBezTo>
                  <a:moveTo>
                    <a:pt x="10" y="38"/>
                  </a:moveTo>
                  <a:cubicBezTo>
                    <a:pt x="13" y="40"/>
                    <a:pt x="15" y="42"/>
                    <a:pt x="16" y="44"/>
                  </a:cubicBezTo>
                  <a:cubicBezTo>
                    <a:pt x="19" y="50"/>
                    <a:pt x="14" y="60"/>
                    <a:pt x="18" y="65"/>
                  </a:cubicBezTo>
                  <a:cubicBezTo>
                    <a:pt x="21" y="70"/>
                    <a:pt x="32" y="70"/>
                    <a:pt x="36" y="75"/>
                  </a:cubicBezTo>
                  <a:cubicBezTo>
                    <a:pt x="40" y="80"/>
                    <a:pt x="39" y="91"/>
                    <a:pt x="44" y="95"/>
                  </a:cubicBezTo>
                  <a:cubicBezTo>
                    <a:pt x="48" y="99"/>
                    <a:pt x="59" y="96"/>
                    <a:pt x="64" y="99"/>
                  </a:cubicBezTo>
                  <a:cubicBezTo>
                    <a:pt x="68" y="102"/>
                    <a:pt x="70" y="109"/>
                    <a:pt x="73" y="113"/>
                  </a:cubicBezTo>
                  <a:cubicBezTo>
                    <a:pt x="75" y="113"/>
                    <a:pt x="76" y="112"/>
                    <a:pt x="79" y="112"/>
                  </a:cubicBezTo>
                  <a:cubicBezTo>
                    <a:pt x="82" y="111"/>
                    <a:pt x="85" y="111"/>
                    <a:pt x="86" y="109"/>
                  </a:cubicBezTo>
                  <a:cubicBezTo>
                    <a:pt x="70" y="103"/>
                    <a:pt x="56" y="93"/>
                    <a:pt x="43" y="81"/>
                  </a:cubicBezTo>
                  <a:cubicBezTo>
                    <a:pt x="31" y="69"/>
                    <a:pt x="22" y="55"/>
                    <a:pt x="16" y="40"/>
                  </a:cubicBezTo>
                  <a:cubicBezTo>
                    <a:pt x="14" y="39"/>
                    <a:pt x="12" y="38"/>
                    <a:pt x="10" y="38"/>
                  </a:cubicBezTo>
                  <a:moveTo>
                    <a:pt x="25" y="31"/>
                  </a:moveTo>
                  <a:cubicBezTo>
                    <a:pt x="23" y="34"/>
                    <a:pt x="26" y="34"/>
                    <a:pt x="27" y="35"/>
                  </a:cubicBezTo>
                  <a:cubicBezTo>
                    <a:pt x="31" y="36"/>
                    <a:pt x="32" y="39"/>
                    <a:pt x="33" y="41"/>
                  </a:cubicBezTo>
                  <a:cubicBezTo>
                    <a:pt x="33" y="43"/>
                    <a:pt x="31" y="44"/>
                    <a:pt x="29" y="44"/>
                  </a:cubicBezTo>
                  <a:cubicBezTo>
                    <a:pt x="28" y="44"/>
                    <a:pt x="27" y="44"/>
                    <a:pt x="27" y="44"/>
                  </a:cubicBezTo>
                  <a:cubicBezTo>
                    <a:pt x="25" y="43"/>
                    <a:pt x="23" y="42"/>
                    <a:pt x="21" y="42"/>
                  </a:cubicBezTo>
                  <a:cubicBezTo>
                    <a:pt x="34" y="70"/>
                    <a:pt x="57" y="93"/>
                    <a:pt x="86" y="105"/>
                  </a:cubicBezTo>
                  <a:cubicBezTo>
                    <a:pt x="85" y="100"/>
                    <a:pt x="87" y="99"/>
                    <a:pt x="93" y="97"/>
                  </a:cubicBezTo>
                  <a:cubicBezTo>
                    <a:pt x="93" y="97"/>
                    <a:pt x="94" y="97"/>
                    <a:pt x="95" y="97"/>
                  </a:cubicBezTo>
                  <a:cubicBezTo>
                    <a:pt x="97" y="97"/>
                    <a:pt x="98" y="97"/>
                    <a:pt x="98" y="98"/>
                  </a:cubicBezTo>
                  <a:cubicBezTo>
                    <a:pt x="97" y="101"/>
                    <a:pt x="99" y="103"/>
                    <a:pt x="103" y="104"/>
                  </a:cubicBezTo>
                  <a:cubicBezTo>
                    <a:pt x="106" y="106"/>
                    <a:pt x="105" y="108"/>
                    <a:pt x="104" y="110"/>
                  </a:cubicBezTo>
                  <a:cubicBezTo>
                    <a:pt x="104" y="110"/>
                    <a:pt x="104" y="111"/>
                    <a:pt x="104" y="111"/>
                  </a:cubicBezTo>
                  <a:cubicBezTo>
                    <a:pt x="109" y="112"/>
                    <a:pt x="114" y="113"/>
                    <a:pt x="118" y="114"/>
                  </a:cubicBezTo>
                  <a:cubicBezTo>
                    <a:pt x="118" y="112"/>
                    <a:pt x="118" y="110"/>
                    <a:pt x="119" y="108"/>
                  </a:cubicBezTo>
                  <a:cubicBezTo>
                    <a:pt x="119" y="107"/>
                    <a:pt x="120" y="106"/>
                    <a:pt x="120" y="105"/>
                  </a:cubicBezTo>
                  <a:cubicBezTo>
                    <a:pt x="120" y="106"/>
                    <a:pt x="120" y="106"/>
                    <a:pt x="119" y="106"/>
                  </a:cubicBezTo>
                  <a:cubicBezTo>
                    <a:pt x="119" y="106"/>
                    <a:pt x="119" y="106"/>
                    <a:pt x="118" y="106"/>
                  </a:cubicBezTo>
                  <a:cubicBezTo>
                    <a:pt x="113" y="105"/>
                    <a:pt x="109" y="96"/>
                    <a:pt x="104" y="95"/>
                  </a:cubicBezTo>
                  <a:cubicBezTo>
                    <a:pt x="103" y="95"/>
                    <a:pt x="103" y="94"/>
                    <a:pt x="102" y="94"/>
                  </a:cubicBezTo>
                  <a:cubicBezTo>
                    <a:pt x="100" y="94"/>
                    <a:pt x="98" y="95"/>
                    <a:pt x="96" y="96"/>
                  </a:cubicBezTo>
                  <a:cubicBezTo>
                    <a:pt x="93" y="96"/>
                    <a:pt x="91" y="97"/>
                    <a:pt x="89" y="97"/>
                  </a:cubicBezTo>
                  <a:cubicBezTo>
                    <a:pt x="88" y="97"/>
                    <a:pt x="87" y="97"/>
                    <a:pt x="86" y="96"/>
                  </a:cubicBezTo>
                  <a:cubicBezTo>
                    <a:pt x="81" y="94"/>
                    <a:pt x="80" y="85"/>
                    <a:pt x="76" y="82"/>
                  </a:cubicBezTo>
                  <a:cubicBezTo>
                    <a:pt x="71" y="79"/>
                    <a:pt x="62" y="82"/>
                    <a:pt x="58" y="78"/>
                  </a:cubicBezTo>
                  <a:cubicBezTo>
                    <a:pt x="56" y="77"/>
                    <a:pt x="56" y="74"/>
                    <a:pt x="55" y="71"/>
                  </a:cubicBezTo>
                  <a:cubicBezTo>
                    <a:pt x="55" y="71"/>
                    <a:pt x="54" y="71"/>
                    <a:pt x="54" y="70"/>
                  </a:cubicBezTo>
                  <a:cubicBezTo>
                    <a:pt x="52" y="69"/>
                    <a:pt x="52" y="67"/>
                    <a:pt x="53" y="65"/>
                  </a:cubicBezTo>
                  <a:cubicBezTo>
                    <a:pt x="53" y="64"/>
                    <a:pt x="53" y="63"/>
                    <a:pt x="53" y="63"/>
                  </a:cubicBezTo>
                  <a:cubicBezTo>
                    <a:pt x="53" y="62"/>
                    <a:pt x="53" y="62"/>
                    <a:pt x="52" y="61"/>
                  </a:cubicBezTo>
                  <a:cubicBezTo>
                    <a:pt x="49" y="57"/>
                    <a:pt x="39" y="57"/>
                    <a:pt x="36" y="53"/>
                  </a:cubicBezTo>
                  <a:cubicBezTo>
                    <a:pt x="34" y="48"/>
                    <a:pt x="38" y="40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1" y="32"/>
                    <a:pt x="28" y="32"/>
                    <a:pt x="25" y="31"/>
                  </a:cubicBezTo>
                  <a:moveTo>
                    <a:pt x="264" y="9"/>
                  </a:moveTo>
                  <a:cubicBezTo>
                    <a:pt x="264" y="10"/>
                    <a:pt x="264" y="10"/>
                    <a:pt x="263" y="10"/>
                  </a:cubicBezTo>
                  <a:cubicBezTo>
                    <a:pt x="263" y="10"/>
                    <a:pt x="263" y="11"/>
                    <a:pt x="263" y="11"/>
                  </a:cubicBezTo>
                  <a:cubicBezTo>
                    <a:pt x="258" y="37"/>
                    <a:pt x="246" y="62"/>
                    <a:pt x="227" y="81"/>
                  </a:cubicBezTo>
                  <a:cubicBezTo>
                    <a:pt x="214" y="93"/>
                    <a:pt x="200" y="103"/>
                    <a:pt x="185" y="109"/>
                  </a:cubicBezTo>
                  <a:cubicBezTo>
                    <a:pt x="184" y="110"/>
                    <a:pt x="183" y="111"/>
                    <a:pt x="181" y="112"/>
                  </a:cubicBezTo>
                  <a:cubicBezTo>
                    <a:pt x="180" y="112"/>
                    <a:pt x="179" y="114"/>
                    <a:pt x="178" y="115"/>
                  </a:cubicBezTo>
                  <a:cubicBezTo>
                    <a:pt x="180" y="115"/>
                    <a:pt x="181" y="116"/>
                    <a:pt x="182" y="116"/>
                  </a:cubicBezTo>
                  <a:cubicBezTo>
                    <a:pt x="185" y="117"/>
                    <a:pt x="187" y="117"/>
                    <a:pt x="190" y="117"/>
                  </a:cubicBezTo>
                  <a:cubicBezTo>
                    <a:pt x="191" y="117"/>
                    <a:pt x="192" y="117"/>
                    <a:pt x="193" y="117"/>
                  </a:cubicBezTo>
                  <a:cubicBezTo>
                    <a:pt x="199" y="114"/>
                    <a:pt x="200" y="103"/>
                    <a:pt x="206" y="99"/>
                  </a:cubicBezTo>
                  <a:cubicBezTo>
                    <a:pt x="211" y="96"/>
                    <a:pt x="222" y="99"/>
                    <a:pt x="226" y="95"/>
                  </a:cubicBezTo>
                  <a:cubicBezTo>
                    <a:pt x="231" y="91"/>
                    <a:pt x="230" y="80"/>
                    <a:pt x="234" y="75"/>
                  </a:cubicBezTo>
                  <a:cubicBezTo>
                    <a:pt x="238" y="70"/>
                    <a:pt x="249" y="70"/>
                    <a:pt x="252" y="65"/>
                  </a:cubicBezTo>
                  <a:cubicBezTo>
                    <a:pt x="256" y="60"/>
                    <a:pt x="251" y="50"/>
                    <a:pt x="254" y="44"/>
                  </a:cubicBezTo>
                  <a:cubicBezTo>
                    <a:pt x="257" y="38"/>
                    <a:pt x="267" y="35"/>
                    <a:pt x="269" y="29"/>
                  </a:cubicBezTo>
                  <a:cubicBezTo>
                    <a:pt x="271" y="23"/>
                    <a:pt x="264" y="16"/>
                    <a:pt x="264" y="9"/>
                  </a:cubicBezTo>
                  <a:moveTo>
                    <a:pt x="11" y="9"/>
                  </a:moveTo>
                  <a:cubicBezTo>
                    <a:pt x="12" y="12"/>
                    <a:pt x="13" y="16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21" y="18"/>
                    <a:pt x="21" y="15"/>
                    <a:pt x="21" y="12"/>
                  </a:cubicBezTo>
                  <a:cubicBezTo>
                    <a:pt x="21" y="11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5" y="9"/>
                  </a:cubicBezTo>
                  <a:cubicBezTo>
                    <a:pt x="14" y="9"/>
                    <a:pt x="13" y="9"/>
                    <a:pt x="11" y="9"/>
                  </a:cubicBezTo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7" y="14"/>
                    <a:pt x="0" y="22"/>
                    <a:pt x="1" y="28"/>
                  </a:cubicBezTo>
                  <a:cubicBezTo>
                    <a:pt x="1" y="27"/>
                    <a:pt x="2" y="27"/>
                    <a:pt x="2" y="27"/>
                  </a:cubicBezTo>
                  <a:cubicBezTo>
                    <a:pt x="5" y="26"/>
                    <a:pt x="6" y="25"/>
                    <a:pt x="7" y="23"/>
                  </a:cubicBezTo>
                  <a:cubicBezTo>
                    <a:pt x="7" y="22"/>
                    <a:pt x="8" y="21"/>
                    <a:pt x="9" y="20"/>
                  </a:cubicBezTo>
                  <a:cubicBezTo>
                    <a:pt x="8" y="16"/>
                    <a:pt x="7" y="12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moveTo>
                    <a:pt x="246" y="0"/>
                  </a:moveTo>
                  <a:cubicBezTo>
                    <a:pt x="245" y="2"/>
                    <a:pt x="244" y="3"/>
                    <a:pt x="244" y="5"/>
                  </a:cubicBezTo>
                  <a:cubicBezTo>
                    <a:pt x="243" y="11"/>
                    <a:pt x="249" y="17"/>
                    <a:pt x="247" y="23"/>
                  </a:cubicBezTo>
                  <a:cubicBezTo>
                    <a:pt x="246" y="28"/>
                    <a:pt x="237" y="30"/>
                    <a:pt x="235" y="35"/>
                  </a:cubicBezTo>
                  <a:cubicBezTo>
                    <a:pt x="232" y="40"/>
                    <a:pt x="236" y="48"/>
                    <a:pt x="234" y="53"/>
                  </a:cubicBezTo>
                  <a:cubicBezTo>
                    <a:pt x="231" y="57"/>
                    <a:pt x="221" y="57"/>
                    <a:pt x="218" y="61"/>
                  </a:cubicBezTo>
                  <a:cubicBezTo>
                    <a:pt x="214" y="65"/>
                    <a:pt x="216" y="75"/>
                    <a:pt x="212" y="78"/>
                  </a:cubicBezTo>
                  <a:cubicBezTo>
                    <a:pt x="208" y="82"/>
                    <a:pt x="199" y="79"/>
                    <a:pt x="194" y="82"/>
                  </a:cubicBezTo>
                  <a:cubicBezTo>
                    <a:pt x="190" y="85"/>
                    <a:pt x="189" y="94"/>
                    <a:pt x="184" y="96"/>
                  </a:cubicBezTo>
                  <a:cubicBezTo>
                    <a:pt x="183" y="97"/>
                    <a:pt x="182" y="97"/>
                    <a:pt x="181" y="97"/>
                  </a:cubicBezTo>
                  <a:cubicBezTo>
                    <a:pt x="179" y="97"/>
                    <a:pt x="177" y="96"/>
                    <a:pt x="174" y="96"/>
                  </a:cubicBezTo>
                  <a:cubicBezTo>
                    <a:pt x="172" y="95"/>
                    <a:pt x="170" y="94"/>
                    <a:pt x="168" y="94"/>
                  </a:cubicBezTo>
                  <a:cubicBezTo>
                    <a:pt x="167" y="94"/>
                    <a:pt x="167" y="95"/>
                    <a:pt x="166" y="95"/>
                  </a:cubicBezTo>
                  <a:cubicBezTo>
                    <a:pt x="162" y="96"/>
                    <a:pt x="159" y="102"/>
                    <a:pt x="155" y="104"/>
                  </a:cubicBezTo>
                  <a:cubicBezTo>
                    <a:pt x="156" y="104"/>
                    <a:pt x="158" y="104"/>
                    <a:pt x="160" y="104"/>
                  </a:cubicBezTo>
                  <a:cubicBezTo>
                    <a:pt x="165" y="103"/>
                    <a:pt x="169" y="102"/>
                    <a:pt x="174" y="101"/>
                  </a:cubicBezTo>
                  <a:cubicBezTo>
                    <a:pt x="175" y="100"/>
                    <a:pt x="177" y="100"/>
                    <a:pt x="178" y="100"/>
                  </a:cubicBezTo>
                  <a:cubicBezTo>
                    <a:pt x="180" y="100"/>
                    <a:pt x="182" y="100"/>
                    <a:pt x="183" y="102"/>
                  </a:cubicBezTo>
                  <a:cubicBezTo>
                    <a:pt x="184" y="103"/>
                    <a:pt x="184" y="104"/>
                    <a:pt x="185" y="104"/>
                  </a:cubicBezTo>
                  <a:cubicBezTo>
                    <a:pt x="222" y="88"/>
                    <a:pt x="250" y="54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ubicBezTo>
                    <a:pt x="256" y="13"/>
                    <a:pt x="255" y="12"/>
                    <a:pt x="253" y="11"/>
                  </a:cubicBezTo>
                  <a:cubicBezTo>
                    <a:pt x="249" y="9"/>
                    <a:pt x="246" y="6"/>
                    <a:pt x="247" y="3"/>
                  </a:cubicBezTo>
                  <a:cubicBezTo>
                    <a:pt x="247" y="1"/>
                    <a:pt x="247" y="0"/>
                    <a:pt x="246" y="0"/>
                  </a:cubicBezTo>
                </a:path>
              </a:pathLst>
            </a:custGeom>
            <a:solidFill>
              <a:srgbClr val="DF3B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9" name="Freeform 361"/>
            <p:cNvSpPr>
              <a:spLocks noEditPoints="1"/>
            </p:cNvSpPr>
            <p:nvPr/>
          </p:nvSpPr>
          <p:spPr bwMode="auto">
            <a:xfrm>
              <a:off x="4289425" y="4508501"/>
              <a:ext cx="3613150" cy="1554163"/>
            </a:xfrm>
            <a:custGeom>
              <a:avLst/>
              <a:gdLst>
                <a:gd name="T0" fmla="*/ 97 w 256"/>
                <a:gd name="T1" fmla="*/ 103 h 110"/>
                <a:gd name="T2" fmla="*/ 99 w 256"/>
                <a:gd name="T3" fmla="*/ 107 h 110"/>
                <a:gd name="T4" fmla="*/ 100 w 256"/>
                <a:gd name="T5" fmla="*/ 108 h 110"/>
                <a:gd name="T6" fmla="*/ 113 w 256"/>
                <a:gd name="T7" fmla="*/ 110 h 110"/>
                <a:gd name="T8" fmla="*/ 111 w 256"/>
                <a:gd name="T9" fmla="*/ 106 h 110"/>
                <a:gd name="T10" fmla="*/ 97 w 256"/>
                <a:gd name="T11" fmla="*/ 103 h 110"/>
                <a:gd name="T12" fmla="*/ 9 w 256"/>
                <a:gd name="T13" fmla="*/ 32 h 110"/>
                <a:gd name="T14" fmla="*/ 36 w 256"/>
                <a:gd name="T15" fmla="*/ 73 h 110"/>
                <a:gd name="T16" fmla="*/ 79 w 256"/>
                <a:gd name="T17" fmla="*/ 101 h 110"/>
                <a:gd name="T18" fmla="*/ 79 w 256"/>
                <a:gd name="T19" fmla="*/ 97 h 110"/>
                <a:gd name="T20" fmla="*/ 79 w 256"/>
                <a:gd name="T21" fmla="*/ 97 h 110"/>
                <a:gd name="T22" fmla="*/ 14 w 256"/>
                <a:gd name="T23" fmla="*/ 34 h 110"/>
                <a:gd name="T24" fmla="*/ 9 w 256"/>
                <a:gd name="T25" fmla="*/ 32 h 110"/>
                <a:gd name="T26" fmla="*/ 256 w 256"/>
                <a:gd name="T27" fmla="*/ 3 h 110"/>
                <a:gd name="T28" fmla="*/ 251 w 256"/>
                <a:gd name="T29" fmla="*/ 5 h 110"/>
                <a:gd name="T30" fmla="*/ 178 w 256"/>
                <a:gd name="T31" fmla="*/ 96 h 110"/>
                <a:gd name="T32" fmla="*/ 178 w 256"/>
                <a:gd name="T33" fmla="*/ 101 h 110"/>
                <a:gd name="T34" fmla="*/ 220 w 256"/>
                <a:gd name="T35" fmla="*/ 73 h 110"/>
                <a:gd name="T36" fmla="*/ 256 w 256"/>
                <a:gd name="T37" fmla="*/ 3 h 110"/>
                <a:gd name="T38" fmla="*/ 0 w 256"/>
                <a:gd name="T39" fmla="*/ 0 h 110"/>
                <a:gd name="T40" fmla="*/ 2 w 256"/>
                <a:gd name="T41" fmla="*/ 12 h 110"/>
                <a:gd name="T42" fmla="*/ 6 w 256"/>
                <a:gd name="T43" fmla="*/ 11 h 110"/>
                <a:gd name="T44" fmla="*/ 4 w 256"/>
                <a:gd name="T45" fmla="*/ 1 h 110"/>
                <a:gd name="T46" fmla="*/ 0 w 256"/>
                <a:gd name="T4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6" h="110">
                  <a:moveTo>
                    <a:pt x="97" y="103"/>
                  </a:moveTo>
                  <a:cubicBezTo>
                    <a:pt x="97" y="104"/>
                    <a:pt x="97" y="106"/>
                    <a:pt x="99" y="107"/>
                  </a:cubicBezTo>
                  <a:cubicBezTo>
                    <a:pt x="99" y="107"/>
                    <a:pt x="100" y="108"/>
                    <a:pt x="100" y="108"/>
                  </a:cubicBezTo>
                  <a:cubicBezTo>
                    <a:pt x="104" y="109"/>
                    <a:pt x="109" y="110"/>
                    <a:pt x="113" y="110"/>
                  </a:cubicBezTo>
                  <a:cubicBezTo>
                    <a:pt x="113" y="109"/>
                    <a:pt x="112" y="107"/>
                    <a:pt x="111" y="106"/>
                  </a:cubicBezTo>
                  <a:cubicBezTo>
                    <a:pt x="107" y="105"/>
                    <a:pt x="102" y="104"/>
                    <a:pt x="97" y="103"/>
                  </a:cubicBezTo>
                  <a:moveTo>
                    <a:pt x="9" y="32"/>
                  </a:moveTo>
                  <a:cubicBezTo>
                    <a:pt x="15" y="47"/>
                    <a:pt x="24" y="61"/>
                    <a:pt x="36" y="73"/>
                  </a:cubicBezTo>
                  <a:cubicBezTo>
                    <a:pt x="49" y="85"/>
                    <a:pt x="63" y="95"/>
                    <a:pt x="79" y="101"/>
                  </a:cubicBezTo>
                  <a:cubicBezTo>
                    <a:pt x="79" y="100"/>
                    <a:pt x="80" y="99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50" y="85"/>
                    <a:pt x="27" y="62"/>
                    <a:pt x="14" y="34"/>
                  </a:cubicBezTo>
                  <a:cubicBezTo>
                    <a:pt x="12" y="33"/>
                    <a:pt x="11" y="32"/>
                    <a:pt x="9" y="32"/>
                  </a:cubicBezTo>
                  <a:moveTo>
                    <a:pt x="256" y="3"/>
                  </a:moveTo>
                  <a:cubicBezTo>
                    <a:pt x="254" y="4"/>
                    <a:pt x="253" y="5"/>
                    <a:pt x="251" y="5"/>
                  </a:cubicBezTo>
                  <a:cubicBezTo>
                    <a:pt x="243" y="46"/>
                    <a:pt x="215" y="80"/>
                    <a:pt x="178" y="96"/>
                  </a:cubicBezTo>
                  <a:cubicBezTo>
                    <a:pt x="178" y="98"/>
                    <a:pt x="179" y="100"/>
                    <a:pt x="178" y="101"/>
                  </a:cubicBezTo>
                  <a:cubicBezTo>
                    <a:pt x="193" y="95"/>
                    <a:pt x="207" y="85"/>
                    <a:pt x="220" y="73"/>
                  </a:cubicBezTo>
                  <a:cubicBezTo>
                    <a:pt x="239" y="54"/>
                    <a:pt x="251" y="29"/>
                    <a:pt x="256" y="3"/>
                  </a:cubicBezTo>
                  <a:moveTo>
                    <a:pt x="0" y="0"/>
                  </a:moveTo>
                  <a:cubicBezTo>
                    <a:pt x="0" y="4"/>
                    <a:pt x="1" y="8"/>
                    <a:pt x="2" y="12"/>
                  </a:cubicBezTo>
                  <a:cubicBezTo>
                    <a:pt x="3" y="12"/>
                    <a:pt x="5" y="11"/>
                    <a:pt x="6" y="11"/>
                  </a:cubicBezTo>
                  <a:cubicBezTo>
                    <a:pt x="6" y="8"/>
                    <a:pt x="5" y="4"/>
                    <a:pt x="4" y="1"/>
                  </a:cubicBezTo>
                  <a:cubicBezTo>
                    <a:pt x="3" y="1"/>
                    <a:pt x="1" y="0"/>
                    <a:pt x="0" y="0"/>
                  </a:cubicBezTo>
                </a:path>
              </a:pathLst>
            </a:custGeom>
            <a:solidFill>
              <a:srgbClr val="E2D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0" name="Freeform 482"/>
            <p:cNvSpPr>
              <a:spLocks noEditPoints="1"/>
            </p:cNvSpPr>
            <p:nvPr/>
          </p:nvSpPr>
          <p:spPr bwMode="auto">
            <a:xfrm>
              <a:off x="5065713" y="5991226"/>
              <a:ext cx="733425" cy="593725"/>
            </a:xfrm>
            <a:custGeom>
              <a:avLst/>
              <a:gdLst>
                <a:gd name="T0" fmla="*/ 41 w 52"/>
                <a:gd name="T1" fmla="*/ 32 h 42"/>
                <a:gd name="T2" fmla="*/ 38 w 52"/>
                <a:gd name="T3" fmla="*/ 29 h 42"/>
                <a:gd name="T4" fmla="*/ 36 w 52"/>
                <a:gd name="T5" fmla="*/ 27 h 42"/>
                <a:gd name="T6" fmla="*/ 38 w 52"/>
                <a:gd name="T7" fmla="*/ 24 h 42"/>
                <a:gd name="T8" fmla="*/ 41 w 52"/>
                <a:gd name="T9" fmla="*/ 27 h 42"/>
                <a:gd name="T10" fmla="*/ 44 w 52"/>
                <a:gd name="T11" fmla="*/ 30 h 42"/>
                <a:gd name="T12" fmla="*/ 41 w 52"/>
                <a:gd name="T13" fmla="*/ 32 h 42"/>
                <a:gd name="T14" fmla="*/ 10 w 52"/>
                <a:gd name="T15" fmla="*/ 22 h 42"/>
                <a:gd name="T16" fmla="*/ 15 w 52"/>
                <a:gd name="T17" fmla="*/ 21 h 42"/>
                <a:gd name="T18" fmla="*/ 16 w 52"/>
                <a:gd name="T19" fmla="*/ 25 h 42"/>
                <a:gd name="T20" fmla="*/ 10 w 52"/>
                <a:gd name="T21" fmla="*/ 26 h 42"/>
                <a:gd name="T22" fmla="*/ 7 w 52"/>
                <a:gd name="T23" fmla="*/ 25 h 42"/>
                <a:gd name="T24" fmla="*/ 8 w 52"/>
                <a:gd name="T25" fmla="*/ 22 h 42"/>
                <a:gd name="T26" fmla="*/ 10 w 52"/>
                <a:gd name="T27" fmla="*/ 22 h 42"/>
                <a:gd name="T28" fmla="*/ 23 w 52"/>
                <a:gd name="T29" fmla="*/ 23 h 42"/>
                <a:gd name="T30" fmla="*/ 23 w 52"/>
                <a:gd name="T31" fmla="*/ 19 h 42"/>
                <a:gd name="T32" fmla="*/ 28 w 52"/>
                <a:gd name="T33" fmla="*/ 19 h 42"/>
                <a:gd name="T34" fmla="*/ 31 w 52"/>
                <a:gd name="T35" fmla="*/ 19 h 42"/>
                <a:gd name="T36" fmla="*/ 30 w 52"/>
                <a:gd name="T37" fmla="*/ 23 h 42"/>
                <a:gd name="T38" fmla="*/ 30 w 52"/>
                <a:gd name="T39" fmla="*/ 23 h 42"/>
                <a:gd name="T40" fmla="*/ 28 w 52"/>
                <a:gd name="T41" fmla="*/ 23 h 42"/>
                <a:gd name="T42" fmla="*/ 23 w 52"/>
                <a:gd name="T43" fmla="*/ 23 h 42"/>
                <a:gd name="T44" fmla="*/ 11 w 52"/>
                <a:gd name="T45" fmla="*/ 0 h 42"/>
                <a:gd name="T46" fmla="*/ 7 w 52"/>
                <a:gd name="T47" fmla="*/ 3 h 42"/>
                <a:gd name="T48" fmla="*/ 1 w 52"/>
                <a:gd name="T49" fmla="*/ 13 h 42"/>
                <a:gd name="T50" fmla="*/ 3 w 52"/>
                <a:gd name="T51" fmla="*/ 18 h 42"/>
                <a:gd name="T52" fmla="*/ 0 w 52"/>
                <a:gd name="T53" fmla="*/ 20 h 42"/>
                <a:gd name="T54" fmla="*/ 0 w 52"/>
                <a:gd name="T55" fmla="*/ 25 h 42"/>
                <a:gd name="T56" fmla="*/ 4 w 52"/>
                <a:gd name="T57" fmla="*/ 29 h 42"/>
                <a:gd name="T58" fmla="*/ 8 w 52"/>
                <a:gd name="T59" fmla="*/ 29 h 42"/>
                <a:gd name="T60" fmla="*/ 17 w 52"/>
                <a:gd name="T61" fmla="*/ 28 h 42"/>
                <a:gd name="T62" fmla="*/ 26 w 52"/>
                <a:gd name="T63" fmla="*/ 26 h 42"/>
                <a:gd name="T64" fmla="*/ 29 w 52"/>
                <a:gd name="T65" fmla="*/ 27 h 42"/>
                <a:gd name="T66" fmla="*/ 49 w 52"/>
                <a:gd name="T67" fmla="*/ 42 h 42"/>
                <a:gd name="T68" fmla="*/ 50 w 52"/>
                <a:gd name="T69" fmla="*/ 42 h 42"/>
                <a:gd name="T70" fmla="*/ 52 w 52"/>
                <a:gd name="T71" fmla="*/ 38 h 42"/>
                <a:gd name="T72" fmla="*/ 52 w 52"/>
                <a:gd name="T73" fmla="*/ 38 h 42"/>
                <a:gd name="T74" fmla="*/ 51 w 52"/>
                <a:gd name="T75" fmla="*/ 38 h 42"/>
                <a:gd name="T76" fmla="*/ 51 w 52"/>
                <a:gd name="T77" fmla="*/ 38 h 42"/>
                <a:gd name="T78" fmla="*/ 50 w 52"/>
                <a:gd name="T79" fmla="*/ 38 h 42"/>
                <a:gd name="T80" fmla="*/ 48 w 52"/>
                <a:gd name="T81" fmla="*/ 37 h 42"/>
                <a:gd name="T82" fmla="*/ 49 w 52"/>
                <a:gd name="T83" fmla="*/ 34 h 42"/>
                <a:gd name="T84" fmla="*/ 50 w 52"/>
                <a:gd name="T85" fmla="*/ 34 h 42"/>
                <a:gd name="T86" fmla="*/ 51 w 52"/>
                <a:gd name="T87" fmla="*/ 34 h 42"/>
                <a:gd name="T88" fmla="*/ 50 w 52"/>
                <a:gd name="T89" fmla="*/ 33 h 42"/>
                <a:gd name="T90" fmla="*/ 46 w 52"/>
                <a:gd name="T91" fmla="*/ 26 h 42"/>
                <a:gd name="T92" fmla="*/ 49 w 52"/>
                <a:gd name="T93" fmla="*/ 17 h 42"/>
                <a:gd name="T94" fmla="*/ 49 w 52"/>
                <a:gd name="T95" fmla="*/ 15 h 42"/>
                <a:gd name="T96" fmla="*/ 48 w 52"/>
                <a:gd name="T97" fmla="*/ 12 h 42"/>
                <a:gd name="T98" fmla="*/ 36 w 52"/>
                <a:gd name="T99" fmla="*/ 2 h 42"/>
                <a:gd name="T100" fmla="*/ 34 w 52"/>
                <a:gd name="T101" fmla="*/ 2 h 42"/>
                <a:gd name="T102" fmla="*/ 26 w 52"/>
                <a:gd name="T103" fmla="*/ 3 h 42"/>
                <a:gd name="T104" fmla="*/ 18 w 52"/>
                <a:gd name="T105" fmla="*/ 4 h 42"/>
                <a:gd name="T106" fmla="*/ 15 w 52"/>
                <a:gd name="T107" fmla="*/ 4 h 42"/>
                <a:gd name="T108" fmla="*/ 11 w 52"/>
                <a:gd name="T10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42">
                  <a:moveTo>
                    <a:pt x="41" y="32"/>
                  </a:moveTo>
                  <a:cubicBezTo>
                    <a:pt x="40" y="31"/>
                    <a:pt x="39" y="30"/>
                    <a:pt x="38" y="29"/>
                  </a:cubicBezTo>
                  <a:cubicBezTo>
                    <a:pt x="37" y="29"/>
                    <a:pt x="36" y="28"/>
                    <a:pt x="36" y="27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40" y="26"/>
                    <a:pt x="41" y="27"/>
                  </a:cubicBezTo>
                  <a:cubicBezTo>
                    <a:pt x="42" y="28"/>
                    <a:pt x="43" y="29"/>
                    <a:pt x="44" y="30"/>
                  </a:cubicBezTo>
                  <a:cubicBezTo>
                    <a:pt x="41" y="32"/>
                    <a:pt x="41" y="32"/>
                    <a:pt x="41" y="32"/>
                  </a:cubicBezTo>
                  <a:moveTo>
                    <a:pt x="10" y="22"/>
                  </a:moveTo>
                  <a:cubicBezTo>
                    <a:pt x="11" y="22"/>
                    <a:pt x="13" y="22"/>
                    <a:pt x="15" y="21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4" y="25"/>
                    <a:pt x="12" y="26"/>
                    <a:pt x="10" y="26"/>
                  </a:cubicBezTo>
                  <a:cubicBezTo>
                    <a:pt x="9" y="26"/>
                    <a:pt x="8" y="26"/>
                    <a:pt x="7" y="2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10" y="22"/>
                  </a:cubicBezTo>
                  <a:moveTo>
                    <a:pt x="23" y="23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6" y="19"/>
                    <a:pt x="28" y="19"/>
                  </a:cubicBezTo>
                  <a:cubicBezTo>
                    <a:pt x="29" y="19"/>
                    <a:pt x="30" y="19"/>
                    <a:pt x="31" y="1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8" y="23"/>
                  </a:cubicBezTo>
                  <a:cubicBezTo>
                    <a:pt x="27" y="23"/>
                    <a:pt x="25" y="23"/>
                    <a:pt x="23" y="23"/>
                  </a:cubicBezTo>
                  <a:moveTo>
                    <a:pt x="11" y="0"/>
                  </a:moveTo>
                  <a:cubicBezTo>
                    <a:pt x="10" y="1"/>
                    <a:pt x="9" y="2"/>
                    <a:pt x="7" y="3"/>
                  </a:cubicBezTo>
                  <a:cubicBezTo>
                    <a:pt x="4" y="6"/>
                    <a:pt x="1" y="10"/>
                    <a:pt x="1" y="13"/>
                  </a:cubicBezTo>
                  <a:cubicBezTo>
                    <a:pt x="2" y="15"/>
                    <a:pt x="2" y="17"/>
                    <a:pt x="3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0" y="24"/>
                    <a:pt x="0" y="25"/>
                  </a:cubicBezTo>
                  <a:cubicBezTo>
                    <a:pt x="1" y="27"/>
                    <a:pt x="2" y="28"/>
                    <a:pt x="4" y="29"/>
                  </a:cubicBezTo>
                  <a:cubicBezTo>
                    <a:pt x="5" y="29"/>
                    <a:pt x="6" y="29"/>
                    <a:pt x="8" y="29"/>
                  </a:cubicBezTo>
                  <a:cubicBezTo>
                    <a:pt x="11" y="29"/>
                    <a:pt x="14" y="29"/>
                    <a:pt x="17" y="28"/>
                  </a:cubicBezTo>
                  <a:cubicBezTo>
                    <a:pt x="20" y="27"/>
                    <a:pt x="23" y="26"/>
                    <a:pt x="26" y="26"/>
                  </a:cubicBezTo>
                  <a:cubicBezTo>
                    <a:pt x="27" y="26"/>
                    <a:pt x="28" y="26"/>
                    <a:pt x="29" y="27"/>
                  </a:cubicBezTo>
                  <a:cubicBezTo>
                    <a:pt x="36" y="29"/>
                    <a:pt x="42" y="41"/>
                    <a:pt x="49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41"/>
                    <a:pt x="51" y="39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2" y="38"/>
                    <a:pt x="52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0" y="38"/>
                    <a:pt x="50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0" y="34"/>
                    <a:pt x="50" y="34"/>
                    <a:pt x="50" y="33"/>
                  </a:cubicBezTo>
                  <a:cubicBezTo>
                    <a:pt x="45" y="32"/>
                    <a:pt x="45" y="29"/>
                    <a:pt x="46" y="26"/>
                  </a:cubicBezTo>
                  <a:cubicBezTo>
                    <a:pt x="46" y="23"/>
                    <a:pt x="43" y="20"/>
                    <a:pt x="49" y="17"/>
                  </a:cubicBezTo>
                  <a:cubicBezTo>
                    <a:pt x="49" y="17"/>
                    <a:pt x="49" y="15"/>
                    <a:pt x="49" y="15"/>
                  </a:cubicBezTo>
                  <a:cubicBezTo>
                    <a:pt x="48" y="14"/>
                    <a:pt x="48" y="13"/>
                    <a:pt x="48" y="12"/>
                  </a:cubicBezTo>
                  <a:cubicBezTo>
                    <a:pt x="44" y="8"/>
                    <a:pt x="40" y="3"/>
                    <a:pt x="36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1" y="2"/>
                    <a:pt x="29" y="2"/>
                    <a:pt x="26" y="3"/>
                  </a:cubicBezTo>
                  <a:cubicBezTo>
                    <a:pt x="23" y="4"/>
                    <a:pt x="21" y="4"/>
                    <a:pt x="18" y="4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13" y="3"/>
                    <a:pt x="12" y="2"/>
                    <a:pt x="11" y="0"/>
                  </a:cubicBezTo>
                </a:path>
              </a:pathLst>
            </a:custGeom>
            <a:solidFill>
              <a:srgbClr val="7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1" name="Freeform 483"/>
            <p:cNvSpPr>
              <a:spLocks noEditPoints="1"/>
            </p:cNvSpPr>
            <p:nvPr/>
          </p:nvSpPr>
          <p:spPr bwMode="auto">
            <a:xfrm>
              <a:off x="5065713" y="6175376"/>
              <a:ext cx="747713" cy="354013"/>
            </a:xfrm>
            <a:custGeom>
              <a:avLst/>
              <a:gdLst>
                <a:gd name="T0" fmla="*/ 49 w 53"/>
                <a:gd name="T1" fmla="*/ 21 h 25"/>
                <a:gd name="T2" fmla="*/ 48 w 53"/>
                <a:gd name="T3" fmla="*/ 24 h 25"/>
                <a:gd name="T4" fmla="*/ 50 w 53"/>
                <a:gd name="T5" fmla="*/ 25 h 25"/>
                <a:gd name="T6" fmla="*/ 51 w 53"/>
                <a:gd name="T7" fmla="*/ 25 h 25"/>
                <a:gd name="T8" fmla="*/ 51 w 53"/>
                <a:gd name="T9" fmla="*/ 25 h 25"/>
                <a:gd name="T10" fmla="*/ 52 w 53"/>
                <a:gd name="T11" fmla="*/ 25 h 25"/>
                <a:gd name="T12" fmla="*/ 51 w 53"/>
                <a:gd name="T13" fmla="*/ 21 h 25"/>
                <a:gd name="T14" fmla="*/ 50 w 53"/>
                <a:gd name="T15" fmla="*/ 21 h 25"/>
                <a:gd name="T16" fmla="*/ 49 w 53"/>
                <a:gd name="T17" fmla="*/ 21 h 25"/>
                <a:gd name="T18" fmla="*/ 38 w 53"/>
                <a:gd name="T19" fmla="*/ 11 h 25"/>
                <a:gd name="T20" fmla="*/ 36 w 53"/>
                <a:gd name="T21" fmla="*/ 14 h 25"/>
                <a:gd name="T22" fmla="*/ 38 w 53"/>
                <a:gd name="T23" fmla="*/ 16 h 25"/>
                <a:gd name="T24" fmla="*/ 41 w 53"/>
                <a:gd name="T25" fmla="*/ 19 h 25"/>
                <a:gd name="T26" fmla="*/ 44 w 53"/>
                <a:gd name="T27" fmla="*/ 17 h 25"/>
                <a:gd name="T28" fmla="*/ 41 w 53"/>
                <a:gd name="T29" fmla="*/ 14 h 25"/>
                <a:gd name="T30" fmla="*/ 38 w 53"/>
                <a:gd name="T31" fmla="*/ 11 h 25"/>
                <a:gd name="T32" fmla="*/ 15 w 53"/>
                <a:gd name="T33" fmla="*/ 8 h 25"/>
                <a:gd name="T34" fmla="*/ 10 w 53"/>
                <a:gd name="T35" fmla="*/ 9 h 25"/>
                <a:gd name="T36" fmla="*/ 8 w 53"/>
                <a:gd name="T37" fmla="*/ 9 h 25"/>
                <a:gd name="T38" fmla="*/ 7 w 53"/>
                <a:gd name="T39" fmla="*/ 12 h 25"/>
                <a:gd name="T40" fmla="*/ 10 w 53"/>
                <a:gd name="T41" fmla="*/ 13 h 25"/>
                <a:gd name="T42" fmla="*/ 16 w 53"/>
                <a:gd name="T43" fmla="*/ 12 h 25"/>
                <a:gd name="T44" fmla="*/ 15 w 53"/>
                <a:gd name="T45" fmla="*/ 8 h 25"/>
                <a:gd name="T46" fmla="*/ 28 w 53"/>
                <a:gd name="T47" fmla="*/ 6 h 25"/>
                <a:gd name="T48" fmla="*/ 23 w 53"/>
                <a:gd name="T49" fmla="*/ 6 h 25"/>
                <a:gd name="T50" fmla="*/ 23 w 53"/>
                <a:gd name="T51" fmla="*/ 10 h 25"/>
                <a:gd name="T52" fmla="*/ 28 w 53"/>
                <a:gd name="T53" fmla="*/ 10 h 25"/>
                <a:gd name="T54" fmla="*/ 30 w 53"/>
                <a:gd name="T55" fmla="*/ 10 h 25"/>
                <a:gd name="T56" fmla="*/ 30 w 53"/>
                <a:gd name="T57" fmla="*/ 10 h 25"/>
                <a:gd name="T58" fmla="*/ 31 w 53"/>
                <a:gd name="T59" fmla="*/ 6 h 25"/>
                <a:gd name="T60" fmla="*/ 28 w 53"/>
                <a:gd name="T61" fmla="*/ 6 h 25"/>
                <a:gd name="T62" fmla="*/ 1 w 53"/>
                <a:gd name="T63" fmla="*/ 0 h 25"/>
                <a:gd name="T64" fmla="*/ 1 w 53"/>
                <a:gd name="T65" fmla="*/ 2 h 25"/>
                <a:gd name="T66" fmla="*/ 0 w 53"/>
                <a:gd name="T67" fmla="*/ 7 h 25"/>
                <a:gd name="T68" fmla="*/ 3 w 53"/>
                <a:gd name="T69" fmla="*/ 5 h 25"/>
                <a:gd name="T70" fmla="*/ 1 w 53"/>
                <a:gd name="T7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25">
                  <a:moveTo>
                    <a:pt x="49" y="21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24"/>
                    <a:pt x="49" y="25"/>
                    <a:pt x="50" y="25"/>
                  </a:cubicBezTo>
                  <a:cubicBezTo>
                    <a:pt x="50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2" y="22"/>
                    <a:pt x="5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49" y="21"/>
                  </a:cubicBezTo>
                  <a:moveTo>
                    <a:pt x="38" y="11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7" y="16"/>
                    <a:pt x="38" y="16"/>
                  </a:cubicBezTo>
                  <a:cubicBezTo>
                    <a:pt x="39" y="17"/>
                    <a:pt x="40" y="18"/>
                    <a:pt x="41" y="19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6"/>
                    <a:pt x="42" y="15"/>
                    <a:pt x="41" y="14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15" y="8"/>
                  </a:moveTo>
                  <a:cubicBezTo>
                    <a:pt x="13" y="9"/>
                    <a:pt x="11" y="9"/>
                    <a:pt x="10" y="9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2" y="13"/>
                    <a:pt x="14" y="12"/>
                    <a:pt x="16" y="12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28" y="6"/>
                  </a:moveTo>
                  <a:cubicBezTo>
                    <a:pt x="26" y="6"/>
                    <a:pt x="25" y="6"/>
                    <a:pt x="23" y="6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7" y="10"/>
                    <a:pt x="28" y="10"/>
                  </a:cubicBezTo>
                  <a:cubicBezTo>
                    <a:pt x="29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29" y="6"/>
                    <a:pt x="28" y="6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5"/>
                    <a:pt x="0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2"/>
                    <a:pt x="1" y="0"/>
                  </a:cubicBezTo>
                </a:path>
              </a:pathLst>
            </a:custGeom>
            <a:solidFill>
              <a:srgbClr val="C3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2" name="Freeform 484"/>
            <p:cNvSpPr>
              <a:spLocks noEditPoints="1"/>
            </p:cNvSpPr>
            <p:nvPr/>
          </p:nvSpPr>
          <p:spPr bwMode="auto">
            <a:xfrm>
              <a:off x="5221288" y="5765801"/>
              <a:ext cx="522288" cy="395288"/>
            </a:xfrm>
            <a:custGeom>
              <a:avLst/>
              <a:gdLst>
                <a:gd name="T0" fmla="*/ 13 w 37"/>
                <a:gd name="T1" fmla="*/ 12 h 28"/>
                <a:gd name="T2" fmla="*/ 6 w 37"/>
                <a:gd name="T3" fmla="*/ 15 h 28"/>
                <a:gd name="T4" fmla="*/ 0 w 37"/>
                <a:gd name="T5" fmla="*/ 16 h 28"/>
                <a:gd name="T6" fmla="*/ 4 w 37"/>
                <a:gd name="T7" fmla="*/ 20 h 28"/>
                <a:gd name="T8" fmla="*/ 7 w 37"/>
                <a:gd name="T9" fmla="*/ 20 h 28"/>
                <a:gd name="T10" fmla="*/ 15 w 37"/>
                <a:gd name="T11" fmla="*/ 19 h 28"/>
                <a:gd name="T12" fmla="*/ 23 w 37"/>
                <a:gd name="T13" fmla="*/ 18 h 28"/>
                <a:gd name="T14" fmla="*/ 25 w 37"/>
                <a:gd name="T15" fmla="*/ 18 h 28"/>
                <a:gd name="T16" fmla="*/ 37 w 37"/>
                <a:gd name="T17" fmla="*/ 28 h 28"/>
                <a:gd name="T18" fmla="*/ 34 w 37"/>
                <a:gd name="T19" fmla="*/ 19 h 28"/>
                <a:gd name="T20" fmla="*/ 13 w 37"/>
                <a:gd name="T21" fmla="*/ 12 h 28"/>
                <a:gd name="T22" fmla="*/ 22 w 37"/>
                <a:gd name="T23" fmla="*/ 0 h 28"/>
                <a:gd name="T24" fmla="*/ 20 w 37"/>
                <a:gd name="T25" fmla="*/ 0 h 28"/>
                <a:gd name="T26" fmla="*/ 13 w 37"/>
                <a:gd name="T27" fmla="*/ 8 h 28"/>
                <a:gd name="T28" fmla="*/ 31 w 37"/>
                <a:gd name="T29" fmla="*/ 14 h 28"/>
                <a:gd name="T30" fmla="*/ 31 w 37"/>
                <a:gd name="T31" fmla="*/ 13 h 28"/>
                <a:gd name="T32" fmla="*/ 30 w 37"/>
                <a:gd name="T33" fmla="*/ 7 h 28"/>
                <a:gd name="T34" fmla="*/ 25 w 37"/>
                <a:gd name="T35" fmla="*/ 1 h 28"/>
                <a:gd name="T36" fmla="*/ 22 w 37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28">
                  <a:moveTo>
                    <a:pt x="13" y="12"/>
                  </a:moveTo>
                  <a:cubicBezTo>
                    <a:pt x="12" y="14"/>
                    <a:pt x="9" y="14"/>
                    <a:pt x="6" y="15"/>
                  </a:cubicBezTo>
                  <a:cubicBezTo>
                    <a:pt x="3" y="15"/>
                    <a:pt x="2" y="16"/>
                    <a:pt x="0" y="16"/>
                  </a:cubicBezTo>
                  <a:cubicBezTo>
                    <a:pt x="1" y="18"/>
                    <a:pt x="2" y="19"/>
                    <a:pt x="4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10" y="20"/>
                    <a:pt x="12" y="20"/>
                    <a:pt x="15" y="19"/>
                  </a:cubicBezTo>
                  <a:cubicBezTo>
                    <a:pt x="18" y="18"/>
                    <a:pt x="20" y="18"/>
                    <a:pt x="23" y="18"/>
                  </a:cubicBezTo>
                  <a:cubicBezTo>
                    <a:pt x="23" y="18"/>
                    <a:pt x="24" y="18"/>
                    <a:pt x="25" y="18"/>
                  </a:cubicBezTo>
                  <a:cubicBezTo>
                    <a:pt x="29" y="19"/>
                    <a:pt x="33" y="24"/>
                    <a:pt x="37" y="28"/>
                  </a:cubicBezTo>
                  <a:cubicBezTo>
                    <a:pt x="36" y="25"/>
                    <a:pt x="36" y="22"/>
                    <a:pt x="34" y="19"/>
                  </a:cubicBezTo>
                  <a:cubicBezTo>
                    <a:pt x="27" y="17"/>
                    <a:pt x="19" y="15"/>
                    <a:pt x="13" y="12"/>
                  </a:cubicBezTo>
                  <a:moveTo>
                    <a:pt x="22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4" y="2"/>
                    <a:pt x="12" y="3"/>
                    <a:pt x="13" y="8"/>
                  </a:cubicBezTo>
                  <a:cubicBezTo>
                    <a:pt x="19" y="10"/>
                    <a:pt x="25" y="12"/>
                    <a:pt x="31" y="14"/>
                  </a:cubicBezTo>
                  <a:cubicBezTo>
                    <a:pt x="31" y="14"/>
                    <a:pt x="31" y="13"/>
                    <a:pt x="31" y="13"/>
                  </a:cubicBezTo>
                  <a:cubicBezTo>
                    <a:pt x="32" y="11"/>
                    <a:pt x="33" y="9"/>
                    <a:pt x="30" y="7"/>
                  </a:cubicBezTo>
                  <a:cubicBezTo>
                    <a:pt x="26" y="6"/>
                    <a:pt x="24" y="4"/>
                    <a:pt x="25" y="1"/>
                  </a:cubicBezTo>
                  <a:cubicBezTo>
                    <a:pt x="25" y="0"/>
                    <a:pt x="24" y="0"/>
                    <a:pt x="22" y="0"/>
                  </a:cubicBezTo>
                </a:path>
              </a:pathLst>
            </a:custGeom>
            <a:solidFill>
              <a:srgbClr val="E03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3" name="Freeform 485"/>
            <p:cNvSpPr>
              <a:spLocks/>
            </p:cNvSpPr>
            <p:nvPr/>
          </p:nvSpPr>
          <p:spPr bwMode="auto">
            <a:xfrm>
              <a:off x="5403850" y="5878513"/>
              <a:ext cx="296863" cy="155575"/>
            </a:xfrm>
            <a:custGeom>
              <a:avLst/>
              <a:gdLst>
                <a:gd name="T0" fmla="*/ 0 w 21"/>
                <a:gd name="T1" fmla="*/ 0 h 11"/>
                <a:gd name="T2" fmla="*/ 0 w 21"/>
                <a:gd name="T3" fmla="*/ 0 h 11"/>
                <a:gd name="T4" fmla="*/ 0 w 21"/>
                <a:gd name="T5" fmla="*/ 4 h 11"/>
                <a:gd name="T6" fmla="*/ 21 w 21"/>
                <a:gd name="T7" fmla="*/ 11 h 11"/>
                <a:gd name="T8" fmla="*/ 20 w 21"/>
                <a:gd name="T9" fmla="*/ 10 h 11"/>
                <a:gd name="T10" fmla="*/ 18 w 21"/>
                <a:gd name="T11" fmla="*/ 6 h 11"/>
                <a:gd name="T12" fmla="*/ 0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6" y="7"/>
                    <a:pt x="14" y="9"/>
                    <a:pt x="21" y="11"/>
                  </a:cubicBezTo>
                  <a:cubicBezTo>
                    <a:pt x="21" y="11"/>
                    <a:pt x="20" y="10"/>
                    <a:pt x="20" y="10"/>
                  </a:cubicBezTo>
                  <a:cubicBezTo>
                    <a:pt x="18" y="9"/>
                    <a:pt x="18" y="7"/>
                    <a:pt x="18" y="6"/>
                  </a:cubicBezTo>
                  <a:cubicBezTo>
                    <a:pt x="12" y="4"/>
                    <a:pt x="6" y="2"/>
                    <a:pt x="0" y="0"/>
                  </a:cubicBezTo>
                </a:path>
              </a:pathLst>
            </a:custGeom>
            <a:solidFill>
              <a:srgbClr val="E3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4" name="Freeform 493"/>
            <p:cNvSpPr>
              <a:spLocks noEditPoints="1"/>
            </p:cNvSpPr>
            <p:nvPr/>
          </p:nvSpPr>
          <p:spPr bwMode="auto">
            <a:xfrm>
              <a:off x="6067425" y="6019801"/>
              <a:ext cx="946150" cy="523875"/>
            </a:xfrm>
            <a:custGeom>
              <a:avLst/>
              <a:gdLst>
                <a:gd name="T0" fmla="*/ 2 w 67"/>
                <a:gd name="T1" fmla="*/ 5 h 37"/>
                <a:gd name="T2" fmla="*/ 0 w 67"/>
                <a:gd name="T3" fmla="*/ 6 h 37"/>
                <a:gd name="T4" fmla="*/ 4 w 67"/>
                <a:gd name="T5" fmla="*/ 8 h 37"/>
                <a:gd name="T6" fmla="*/ 9 w 67"/>
                <a:gd name="T7" fmla="*/ 10 h 37"/>
                <a:gd name="T8" fmla="*/ 12 w 67"/>
                <a:gd name="T9" fmla="*/ 9 h 37"/>
                <a:gd name="T10" fmla="*/ 2 w 67"/>
                <a:gd name="T11" fmla="*/ 5 h 37"/>
                <a:gd name="T12" fmla="*/ 35 w 67"/>
                <a:gd name="T13" fmla="*/ 30 h 37"/>
                <a:gd name="T14" fmla="*/ 32 w 67"/>
                <a:gd name="T15" fmla="*/ 27 h 37"/>
                <a:gd name="T16" fmla="*/ 34 w 67"/>
                <a:gd name="T17" fmla="*/ 25 h 37"/>
                <a:gd name="T18" fmla="*/ 37 w 67"/>
                <a:gd name="T19" fmla="*/ 21 h 37"/>
                <a:gd name="T20" fmla="*/ 40 w 67"/>
                <a:gd name="T21" fmla="*/ 24 h 37"/>
                <a:gd name="T22" fmla="*/ 37 w 67"/>
                <a:gd name="T23" fmla="*/ 27 h 37"/>
                <a:gd name="T24" fmla="*/ 35 w 67"/>
                <a:gd name="T25" fmla="*/ 30 h 37"/>
                <a:gd name="T26" fmla="*/ 41 w 67"/>
                <a:gd name="T27" fmla="*/ 0 h 37"/>
                <a:gd name="T28" fmla="*/ 39 w 67"/>
                <a:gd name="T29" fmla="*/ 0 h 37"/>
                <a:gd name="T30" fmla="*/ 28 w 67"/>
                <a:gd name="T31" fmla="*/ 10 h 37"/>
                <a:gd name="T32" fmla="*/ 30 w 67"/>
                <a:gd name="T33" fmla="*/ 14 h 37"/>
                <a:gd name="T34" fmla="*/ 31 w 67"/>
                <a:gd name="T35" fmla="*/ 15 h 37"/>
                <a:gd name="T36" fmla="*/ 26 w 67"/>
                <a:gd name="T37" fmla="*/ 24 h 37"/>
                <a:gd name="T38" fmla="*/ 24 w 67"/>
                <a:gd name="T39" fmla="*/ 31 h 37"/>
                <a:gd name="T40" fmla="*/ 24 w 67"/>
                <a:gd name="T41" fmla="*/ 32 h 37"/>
                <a:gd name="T42" fmla="*/ 25 w 67"/>
                <a:gd name="T43" fmla="*/ 32 h 37"/>
                <a:gd name="T44" fmla="*/ 26 w 67"/>
                <a:gd name="T45" fmla="*/ 31 h 37"/>
                <a:gd name="T46" fmla="*/ 28 w 67"/>
                <a:gd name="T47" fmla="*/ 35 h 37"/>
                <a:gd name="T48" fmla="*/ 28 w 67"/>
                <a:gd name="T49" fmla="*/ 35 h 37"/>
                <a:gd name="T50" fmla="*/ 28 w 67"/>
                <a:gd name="T51" fmla="*/ 35 h 37"/>
                <a:gd name="T52" fmla="*/ 31 w 67"/>
                <a:gd name="T53" fmla="*/ 37 h 37"/>
                <a:gd name="T54" fmla="*/ 46 w 67"/>
                <a:gd name="T55" fmla="*/ 25 h 37"/>
                <a:gd name="T56" fmla="*/ 49 w 67"/>
                <a:gd name="T57" fmla="*/ 24 h 37"/>
                <a:gd name="T58" fmla="*/ 51 w 67"/>
                <a:gd name="T59" fmla="*/ 24 h 37"/>
                <a:gd name="T60" fmla="*/ 56 w 67"/>
                <a:gd name="T61" fmla="*/ 23 h 37"/>
                <a:gd name="T62" fmla="*/ 60 w 67"/>
                <a:gd name="T63" fmla="*/ 22 h 37"/>
                <a:gd name="T64" fmla="*/ 61 w 67"/>
                <a:gd name="T65" fmla="*/ 19 h 37"/>
                <a:gd name="T66" fmla="*/ 65 w 67"/>
                <a:gd name="T67" fmla="*/ 20 h 37"/>
                <a:gd name="T68" fmla="*/ 66 w 67"/>
                <a:gd name="T69" fmla="*/ 20 h 37"/>
                <a:gd name="T70" fmla="*/ 67 w 67"/>
                <a:gd name="T71" fmla="*/ 18 h 37"/>
                <a:gd name="T72" fmla="*/ 62 w 67"/>
                <a:gd name="T73" fmla="*/ 13 h 37"/>
                <a:gd name="T74" fmla="*/ 60 w 67"/>
                <a:gd name="T75" fmla="*/ 13 h 37"/>
                <a:gd name="T76" fmla="*/ 54 w 67"/>
                <a:gd name="T77" fmla="*/ 16 h 37"/>
                <a:gd name="T78" fmla="*/ 52 w 67"/>
                <a:gd name="T79" fmla="*/ 17 h 37"/>
                <a:gd name="T80" fmla="*/ 53 w 67"/>
                <a:gd name="T81" fmla="*/ 17 h 37"/>
                <a:gd name="T82" fmla="*/ 52 w 67"/>
                <a:gd name="T83" fmla="*/ 21 h 37"/>
                <a:gd name="T84" fmla="*/ 47 w 67"/>
                <a:gd name="T85" fmla="*/ 20 h 37"/>
                <a:gd name="T86" fmla="*/ 47 w 67"/>
                <a:gd name="T87" fmla="*/ 20 h 37"/>
                <a:gd name="T88" fmla="*/ 45 w 67"/>
                <a:gd name="T89" fmla="*/ 21 h 37"/>
                <a:gd name="T90" fmla="*/ 45 w 67"/>
                <a:gd name="T91" fmla="*/ 19 h 37"/>
                <a:gd name="T92" fmla="*/ 39 w 67"/>
                <a:gd name="T93" fmla="*/ 15 h 37"/>
                <a:gd name="T94" fmla="*/ 36 w 67"/>
                <a:gd name="T95" fmla="*/ 10 h 37"/>
                <a:gd name="T96" fmla="*/ 39 w 67"/>
                <a:gd name="T97" fmla="*/ 5 h 37"/>
                <a:gd name="T98" fmla="*/ 45 w 67"/>
                <a:gd name="T99" fmla="*/ 1 h 37"/>
                <a:gd name="T100" fmla="*/ 45 w 67"/>
                <a:gd name="T101" fmla="*/ 0 h 37"/>
                <a:gd name="T102" fmla="*/ 41 w 67"/>
                <a:gd name="T10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37">
                  <a:moveTo>
                    <a:pt x="2" y="5"/>
                  </a:moveTo>
                  <a:cubicBezTo>
                    <a:pt x="1" y="5"/>
                    <a:pt x="0" y="5"/>
                    <a:pt x="0" y="6"/>
                  </a:cubicBezTo>
                  <a:cubicBezTo>
                    <a:pt x="1" y="6"/>
                    <a:pt x="3" y="7"/>
                    <a:pt x="4" y="8"/>
                  </a:cubicBezTo>
                  <a:cubicBezTo>
                    <a:pt x="5" y="9"/>
                    <a:pt x="7" y="10"/>
                    <a:pt x="9" y="10"/>
                  </a:cubicBezTo>
                  <a:cubicBezTo>
                    <a:pt x="10" y="10"/>
                    <a:pt x="11" y="9"/>
                    <a:pt x="12" y="9"/>
                  </a:cubicBezTo>
                  <a:cubicBezTo>
                    <a:pt x="8" y="7"/>
                    <a:pt x="5" y="5"/>
                    <a:pt x="2" y="5"/>
                  </a:cubicBezTo>
                  <a:moveTo>
                    <a:pt x="35" y="30"/>
                  </a:moveTo>
                  <a:cubicBezTo>
                    <a:pt x="32" y="27"/>
                    <a:pt x="32" y="27"/>
                    <a:pt x="32" y="27"/>
                  </a:cubicBezTo>
                  <a:cubicBezTo>
                    <a:pt x="33" y="26"/>
                    <a:pt x="33" y="26"/>
                    <a:pt x="34" y="25"/>
                  </a:cubicBezTo>
                  <a:cubicBezTo>
                    <a:pt x="35" y="24"/>
                    <a:pt x="36" y="23"/>
                    <a:pt x="37" y="21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38" y="26"/>
                    <a:pt x="37" y="27"/>
                  </a:cubicBezTo>
                  <a:cubicBezTo>
                    <a:pt x="36" y="28"/>
                    <a:pt x="35" y="29"/>
                    <a:pt x="35" y="30"/>
                  </a:cubicBezTo>
                  <a:moveTo>
                    <a:pt x="41" y="0"/>
                  </a:moveTo>
                  <a:cubicBezTo>
                    <a:pt x="41" y="0"/>
                    <a:pt x="40" y="0"/>
                    <a:pt x="39" y="0"/>
                  </a:cubicBezTo>
                  <a:cubicBezTo>
                    <a:pt x="35" y="1"/>
                    <a:pt x="31" y="6"/>
                    <a:pt x="28" y="10"/>
                  </a:cubicBezTo>
                  <a:cubicBezTo>
                    <a:pt x="28" y="11"/>
                    <a:pt x="29" y="13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4" y="20"/>
                    <a:pt x="33" y="21"/>
                    <a:pt x="26" y="24"/>
                  </a:cubicBezTo>
                  <a:cubicBezTo>
                    <a:pt x="20" y="27"/>
                    <a:pt x="20" y="27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6"/>
                    <a:pt x="30" y="37"/>
                    <a:pt x="31" y="37"/>
                  </a:cubicBezTo>
                  <a:cubicBezTo>
                    <a:pt x="36" y="33"/>
                    <a:pt x="41" y="26"/>
                    <a:pt x="46" y="25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2" y="24"/>
                    <a:pt x="54" y="23"/>
                    <a:pt x="56" y="23"/>
                  </a:cubicBezTo>
                  <a:cubicBezTo>
                    <a:pt x="57" y="22"/>
                    <a:pt x="59" y="22"/>
                    <a:pt x="60" y="22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20"/>
                    <a:pt x="64" y="20"/>
                    <a:pt x="65" y="20"/>
                  </a:cubicBezTo>
                  <a:cubicBezTo>
                    <a:pt x="65" y="20"/>
                    <a:pt x="66" y="20"/>
                    <a:pt x="66" y="20"/>
                  </a:cubicBezTo>
                  <a:cubicBezTo>
                    <a:pt x="67" y="19"/>
                    <a:pt x="67" y="18"/>
                    <a:pt x="67" y="18"/>
                  </a:cubicBezTo>
                  <a:cubicBezTo>
                    <a:pt x="66" y="16"/>
                    <a:pt x="66" y="14"/>
                    <a:pt x="62" y="13"/>
                  </a:cubicBezTo>
                  <a:cubicBezTo>
                    <a:pt x="62" y="13"/>
                    <a:pt x="61" y="13"/>
                    <a:pt x="60" y="13"/>
                  </a:cubicBezTo>
                  <a:cubicBezTo>
                    <a:pt x="57" y="13"/>
                    <a:pt x="56" y="14"/>
                    <a:pt x="54" y="16"/>
                  </a:cubicBezTo>
                  <a:cubicBezTo>
                    <a:pt x="53" y="16"/>
                    <a:pt x="53" y="17"/>
                    <a:pt x="52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0" y="21"/>
                    <a:pt x="49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6" y="21"/>
                    <a:pt x="45" y="21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18"/>
                    <a:pt x="40" y="17"/>
                    <a:pt x="39" y="15"/>
                  </a:cubicBezTo>
                  <a:cubicBezTo>
                    <a:pt x="37" y="13"/>
                    <a:pt x="37" y="11"/>
                    <a:pt x="36" y="10"/>
                  </a:cubicBezTo>
                  <a:cubicBezTo>
                    <a:pt x="34" y="7"/>
                    <a:pt x="34" y="5"/>
                    <a:pt x="39" y="5"/>
                  </a:cubicBezTo>
                  <a:cubicBezTo>
                    <a:pt x="43" y="4"/>
                    <a:pt x="45" y="3"/>
                    <a:pt x="45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1" y="0"/>
                  </a:cubicBezTo>
                </a:path>
              </a:pathLst>
            </a:custGeom>
            <a:solidFill>
              <a:srgbClr val="7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5" name="Freeform 494"/>
            <p:cNvSpPr>
              <a:spLocks noEditPoints="1"/>
            </p:cNvSpPr>
            <p:nvPr/>
          </p:nvSpPr>
          <p:spPr bwMode="auto">
            <a:xfrm>
              <a:off x="6407150" y="6261101"/>
              <a:ext cx="592138" cy="254000"/>
            </a:xfrm>
            <a:custGeom>
              <a:avLst/>
              <a:gdLst>
                <a:gd name="T0" fmla="*/ 2 w 42"/>
                <a:gd name="T1" fmla="*/ 14 h 18"/>
                <a:gd name="T2" fmla="*/ 1 w 42"/>
                <a:gd name="T3" fmla="*/ 15 h 18"/>
                <a:gd name="T4" fmla="*/ 0 w 42"/>
                <a:gd name="T5" fmla="*/ 15 h 18"/>
                <a:gd name="T6" fmla="*/ 4 w 42"/>
                <a:gd name="T7" fmla="*/ 18 h 18"/>
                <a:gd name="T8" fmla="*/ 4 w 42"/>
                <a:gd name="T9" fmla="*/ 18 h 18"/>
                <a:gd name="T10" fmla="*/ 2 w 42"/>
                <a:gd name="T11" fmla="*/ 14 h 18"/>
                <a:gd name="T12" fmla="*/ 13 w 42"/>
                <a:gd name="T13" fmla="*/ 4 h 18"/>
                <a:gd name="T14" fmla="*/ 10 w 42"/>
                <a:gd name="T15" fmla="*/ 8 h 18"/>
                <a:gd name="T16" fmla="*/ 8 w 42"/>
                <a:gd name="T17" fmla="*/ 10 h 18"/>
                <a:gd name="T18" fmla="*/ 11 w 42"/>
                <a:gd name="T19" fmla="*/ 13 h 18"/>
                <a:gd name="T20" fmla="*/ 13 w 42"/>
                <a:gd name="T21" fmla="*/ 10 h 18"/>
                <a:gd name="T22" fmla="*/ 16 w 42"/>
                <a:gd name="T23" fmla="*/ 7 h 18"/>
                <a:gd name="T24" fmla="*/ 13 w 42"/>
                <a:gd name="T25" fmla="*/ 4 h 18"/>
                <a:gd name="T26" fmla="*/ 37 w 42"/>
                <a:gd name="T27" fmla="*/ 2 h 18"/>
                <a:gd name="T28" fmla="*/ 36 w 42"/>
                <a:gd name="T29" fmla="*/ 5 h 18"/>
                <a:gd name="T30" fmla="*/ 39 w 42"/>
                <a:gd name="T31" fmla="*/ 4 h 18"/>
                <a:gd name="T32" fmla="*/ 42 w 42"/>
                <a:gd name="T33" fmla="*/ 3 h 18"/>
                <a:gd name="T34" fmla="*/ 41 w 42"/>
                <a:gd name="T35" fmla="*/ 3 h 18"/>
                <a:gd name="T36" fmla="*/ 37 w 42"/>
                <a:gd name="T37" fmla="*/ 2 h 18"/>
                <a:gd name="T38" fmla="*/ 28 w 42"/>
                <a:gd name="T39" fmla="*/ 0 h 18"/>
                <a:gd name="T40" fmla="*/ 24 w 42"/>
                <a:gd name="T41" fmla="*/ 3 h 18"/>
                <a:gd name="T42" fmla="*/ 22 w 42"/>
                <a:gd name="T43" fmla="*/ 2 h 18"/>
                <a:gd name="T44" fmla="*/ 21 w 42"/>
                <a:gd name="T45" fmla="*/ 2 h 18"/>
                <a:gd name="T46" fmla="*/ 21 w 42"/>
                <a:gd name="T47" fmla="*/ 4 h 18"/>
                <a:gd name="T48" fmla="*/ 23 w 42"/>
                <a:gd name="T49" fmla="*/ 3 h 18"/>
                <a:gd name="T50" fmla="*/ 23 w 42"/>
                <a:gd name="T51" fmla="*/ 3 h 18"/>
                <a:gd name="T52" fmla="*/ 28 w 42"/>
                <a:gd name="T53" fmla="*/ 4 h 18"/>
                <a:gd name="T54" fmla="*/ 29 w 42"/>
                <a:gd name="T55" fmla="*/ 0 h 18"/>
                <a:gd name="T56" fmla="*/ 28 w 42"/>
                <a:gd name="T5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18">
                  <a:moveTo>
                    <a:pt x="2" y="14"/>
                  </a:moveTo>
                  <a:cubicBezTo>
                    <a:pt x="2" y="15"/>
                    <a:pt x="1" y="15"/>
                    <a:pt x="1" y="15"/>
                  </a:cubicBezTo>
                  <a:cubicBezTo>
                    <a:pt x="1" y="15"/>
                    <a:pt x="0" y="15"/>
                    <a:pt x="0" y="15"/>
                  </a:cubicBezTo>
                  <a:cubicBezTo>
                    <a:pt x="1" y="16"/>
                    <a:pt x="3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13" y="4"/>
                  </a:moveTo>
                  <a:cubicBezTo>
                    <a:pt x="12" y="6"/>
                    <a:pt x="11" y="7"/>
                    <a:pt x="10" y="8"/>
                  </a:cubicBezTo>
                  <a:cubicBezTo>
                    <a:pt x="9" y="9"/>
                    <a:pt x="9" y="9"/>
                    <a:pt x="8" y="10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2" y="11"/>
                    <a:pt x="13" y="10"/>
                  </a:cubicBezTo>
                  <a:cubicBezTo>
                    <a:pt x="14" y="9"/>
                    <a:pt x="15" y="8"/>
                    <a:pt x="16" y="7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37" y="2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7" y="5"/>
                    <a:pt x="38" y="4"/>
                    <a:pt x="39" y="4"/>
                  </a:cubicBezTo>
                  <a:cubicBezTo>
                    <a:pt x="40" y="4"/>
                    <a:pt x="41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0" y="3"/>
                    <a:pt x="38" y="3"/>
                    <a:pt x="37" y="2"/>
                  </a:cubicBezTo>
                  <a:moveTo>
                    <a:pt x="28" y="0"/>
                  </a:moveTo>
                  <a:cubicBezTo>
                    <a:pt x="28" y="1"/>
                    <a:pt x="26" y="3"/>
                    <a:pt x="24" y="3"/>
                  </a:cubicBezTo>
                  <a:cubicBezTo>
                    <a:pt x="24" y="3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5" y="3"/>
                    <a:pt x="26" y="4"/>
                    <a:pt x="28" y="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</a:path>
              </a:pathLst>
            </a:custGeom>
            <a:solidFill>
              <a:srgbClr val="C3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6" name="Freeform 495"/>
            <p:cNvSpPr>
              <a:spLocks noEditPoints="1"/>
            </p:cNvSpPr>
            <p:nvPr/>
          </p:nvSpPr>
          <p:spPr bwMode="auto">
            <a:xfrm>
              <a:off x="5856288" y="5794376"/>
              <a:ext cx="944563" cy="366713"/>
            </a:xfrm>
            <a:custGeom>
              <a:avLst/>
              <a:gdLst>
                <a:gd name="T0" fmla="*/ 67 w 67"/>
                <a:gd name="T1" fmla="*/ 10 h 26"/>
                <a:gd name="T2" fmla="*/ 17 w 67"/>
                <a:gd name="T3" fmla="*/ 20 h 26"/>
                <a:gd name="T4" fmla="*/ 2 w 67"/>
                <a:gd name="T5" fmla="*/ 19 h 26"/>
                <a:gd name="T6" fmla="*/ 2 w 67"/>
                <a:gd name="T7" fmla="*/ 20 h 26"/>
                <a:gd name="T8" fmla="*/ 6 w 67"/>
                <a:gd name="T9" fmla="*/ 22 h 26"/>
                <a:gd name="T10" fmla="*/ 7 w 67"/>
                <a:gd name="T11" fmla="*/ 21 h 26"/>
                <a:gd name="T12" fmla="*/ 11 w 67"/>
                <a:gd name="T13" fmla="*/ 21 h 26"/>
                <a:gd name="T14" fmla="*/ 15 w 67"/>
                <a:gd name="T15" fmla="*/ 22 h 26"/>
                <a:gd name="T16" fmla="*/ 17 w 67"/>
                <a:gd name="T17" fmla="*/ 21 h 26"/>
                <a:gd name="T18" fmla="*/ 27 w 67"/>
                <a:gd name="T19" fmla="*/ 25 h 26"/>
                <a:gd name="T20" fmla="*/ 27 w 67"/>
                <a:gd name="T21" fmla="*/ 25 h 26"/>
                <a:gd name="T22" fmla="*/ 36 w 67"/>
                <a:gd name="T23" fmla="*/ 22 h 26"/>
                <a:gd name="T24" fmla="*/ 39 w 67"/>
                <a:gd name="T25" fmla="*/ 23 h 26"/>
                <a:gd name="T26" fmla="*/ 43 w 67"/>
                <a:gd name="T27" fmla="*/ 26 h 26"/>
                <a:gd name="T28" fmla="*/ 54 w 67"/>
                <a:gd name="T29" fmla="*/ 16 h 26"/>
                <a:gd name="T30" fmla="*/ 56 w 67"/>
                <a:gd name="T31" fmla="*/ 16 h 26"/>
                <a:gd name="T32" fmla="*/ 60 w 67"/>
                <a:gd name="T33" fmla="*/ 16 h 26"/>
                <a:gd name="T34" fmla="*/ 63 w 67"/>
                <a:gd name="T35" fmla="*/ 13 h 26"/>
                <a:gd name="T36" fmla="*/ 67 w 67"/>
                <a:gd name="T37" fmla="*/ 10 h 26"/>
                <a:gd name="T38" fmla="*/ 17 w 67"/>
                <a:gd name="T39" fmla="*/ 0 h 26"/>
                <a:gd name="T40" fmla="*/ 2 w 67"/>
                <a:gd name="T41" fmla="*/ 6 h 26"/>
                <a:gd name="T42" fmla="*/ 1 w 67"/>
                <a:gd name="T43" fmla="*/ 9 h 26"/>
                <a:gd name="T44" fmla="*/ 0 w 67"/>
                <a:gd name="T45" fmla="*/ 15 h 26"/>
                <a:gd name="T46" fmla="*/ 17 w 67"/>
                <a:gd name="T47" fmla="*/ 16 h 26"/>
                <a:gd name="T48" fmla="*/ 67 w 67"/>
                <a:gd name="T49" fmla="*/ 5 h 26"/>
                <a:gd name="T50" fmla="*/ 65 w 67"/>
                <a:gd name="T51" fmla="*/ 3 h 26"/>
                <a:gd name="T52" fmla="*/ 60 w 67"/>
                <a:gd name="T53" fmla="*/ 1 h 26"/>
                <a:gd name="T54" fmla="*/ 56 w 67"/>
                <a:gd name="T55" fmla="*/ 2 h 26"/>
                <a:gd name="T56" fmla="*/ 42 w 67"/>
                <a:gd name="T57" fmla="*/ 5 h 26"/>
                <a:gd name="T58" fmla="*/ 37 w 67"/>
                <a:gd name="T59" fmla="*/ 5 h 26"/>
                <a:gd name="T60" fmla="*/ 34 w 67"/>
                <a:gd name="T61" fmla="*/ 7 h 26"/>
                <a:gd name="T62" fmla="*/ 33 w 67"/>
                <a:gd name="T63" fmla="*/ 7 h 26"/>
                <a:gd name="T64" fmla="*/ 17 w 67"/>
                <a:gd name="T6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6">
                  <a:moveTo>
                    <a:pt x="67" y="10"/>
                  </a:moveTo>
                  <a:cubicBezTo>
                    <a:pt x="51" y="17"/>
                    <a:pt x="34" y="20"/>
                    <a:pt x="17" y="20"/>
                  </a:cubicBezTo>
                  <a:cubicBezTo>
                    <a:pt x="12" y="20"/>
                    <a:pt x="7" y="20"/>
                    <a:pt x="2" y="19"/>
                  </a:cubicBezTo>
                  <a:cubicBezTo>
                    <a:pt x="2" y="19"/>
                    <a:pt x="2" y="20"/>
                    <a:pt x="2" y="20"/>
                  </a:cubicBezTo>
                  <a:cubicBezTo>
                    <a:pt x="2" y="21"/>
                    <a:pt x="4" y="22"/>
                    <a:pt x="6" y="22"/>
                  </a:cubicBezTo>
                  <a:cubicBezTo>
                    <a:pt x="6" y="22"/>
                    <a:pt x="7" y="22"/>
                    <a:pt x="7" y="21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2" y="21"/>
                    <a:pt x="14" y="21"/>
                    <a:pt x="15" y="22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3" y="23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0" y="24"/>
                    <a:pt x="33" y="22"/>
                    <a:pt x="36" y="22"/>
                  </a:cubicBezTo>
                  <a:cubicBezTo>
                    <a:pt x="37" y="22"/>
                    <a:pt x="38" y="23"/>
                    <a:pt x="39" y="23"/>
                  </a:cubicBezTo>
                  <a:cubicBezTo>
                    <a:pt x="41" y="24"/>
                    <a:pt x="42" y="25"/>
                    <a:pt x="43" y="26"/>
                  </a:cubicBezTo>
                  <a:cubicBezTo>
                    <a:pt x="46" y="22"/>
                    <a:pt x="50" y="17"/>
                    <a:pt x="54" y="16"/>
                  </a:cubicBezTo>
                  <a:cubicBezTo>
                    <a:pt x="55" y="16"/>
                    <a:pt x="56" y="16"/>
                    <a:pt x="56" y="16"/>
                  </a:cubicBezTo>
                  <a:cubicBezTo>
                    <a:pt x="58" y="16"/>
                    <a:pt x="59" y="16"/>
                    <a:pt x="60" y="16"/>
                  </a:cubicBezTo>
                  <a:cubicBezTo>
                    <a:pt x="61" y="15"/>
                    <a:pt x="62" y="13"/>
                    <a:pt x="63" y="13"/>
                  </a:cubicBezTo>
                  <a:cubicBezTo>
                    <a:pt x="65" y="12"/>
                    <a:pt x="66" y="11"/>
                    <a:pt x="67" y="10"/>
                  </a:cubicBezTo>
                  <a:moveTo>
                    <a:pt x="17" y="0"/>
                  </a:moveTo>
                  <a:cubicBezTo>
                    <a:pt x="12" y="0"/>
                    <a:pt x="7" y="6"/>
                    <a:pt x="2" y="6"/>
                  </a:cubicBezTo>
                  <a:cubicBezTo>
                    <a:pt x="2" y="7"/>
                    <a:pt x="1" y="8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6" y="15"/>
                    <a:pt x="11" y="16"/>
                    <a:pt x="17" y="16"/>
                  </a:cubicBezTo>
                  <a:cubicBezTo>
                    <a:pt x="35" y="16"/>
                    <a:pt x="51" y="12"/>
                    <a:pt x="67" y="5"/>
                  </a:cubicBezTo>
                  <a:cubicBezTo>
                    <a:pt x="66" y="5"/>
                    <a:pt x="66" y="4"/>
                    <a:pt x="65" y="3"/>
                  </a:cubicBezTo>
                  <a:cubicBezTo>
                    <a:pt x="64" y="1"/>
                    <a:pt x="62" y="1"/>
                    <a:pt x="60" y="1"/>
                  </a:cubicBezTo>
                  <a:cubicBezTo>
                    <a:pt x="59" y="1"/>
                    <a:pt x="57" y="1"/>
                    <a:pt x="56" y="2"/>
                  </a:cubicBezTo>
                  <a:cubicBezTo>
                    <a:pt x="51" y="3"/>
                    <a:pt x="47" y="4"/>
                    <a:pt x="42" y="5"/>
                  </a:cubicBezTo>
                  <a:cubicBezTo>
                    <a:pt x="40" y="5"/>
                    <a:pt x="38" y="5"/>
                    <a:pt x="37" y="5"/>
                  </a:cubicBezTo>
                  <a:cubicBezTo>
                    <a:pt x="36" y="6"/>
                    <a:pt x="35" y="6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8" y="7"/>
                    <a:pt x="22" y="0"/>
                    <a:pt x="17" y="0"/>
                  </a:cubicBezTo>
                </a:path>
              </a:pathLst>
            </a:custGeom>
            <a:solidFill>
              <a:srgbClr val="E03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8" name="Freeform 497"/>
            <p:cNvSpPr>
              <a:spLocks/>
            </p:cNvSpPr>
            <p:nvPr/>
          </p:nvSpPr>
          <p:spPr bwMode="auto">
            <a:xfrm>
              <a:off x="5856288" y="5864226"/>
              <a:ext cx="958850" cy="212725"/>
            </a:xfrm>
            <a:custGeom>
              <a:avLst/>
              <a:gdLst>
                <a:gd name="T0" fmla="*/ 67 w 68"/>
                <a:gd name="T1" fmla="*/ 0 h 15"/>
                <a:gd name="T2" fmla="*/ 17 w 68"/>
                <a:gd name="T3" fmla="*/ 11 h 15"/>
                <a:gd name="T4" fmla="*/ 0 w 68"/>
                <a:gd name="T5" fmla="*/ 10 h 15"/>
                <a:gd name="T6" fmla="*/ 2 w 68"/>
                <a:gd name="T7" fmla="*/ 14 h 15"/>
                <a:gd name="T8" fmla="*/ 17 w 68"/>
                <a:gd name="T9" fmla="*/ 15 h 15"/>
                <a:gd name="T10" fmla="*/ 67 w 68"/>
                <a:gd name="T11" fmla="*/ 5 h 15"/>
                <a:gd name="T12" fmla="*/ 67 w 6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5">
                  <a:moveTo>
                    <a:pt x="67" y="0"/>
                  </a:moveTo>
                  <a:cubicBezTo>
                    <a:pt x="51" y="7"/>
                    <a:pt x="35" y="11"/>
                    <a:pt x="17" y="11"/>
                  </a:cubicBezTo>
                  <a:cubicBezTo>
                    <a:pt x="11" y="11"/>
                    <a:pt x="6" y="10"/>
                    <a:pt x="0" y="10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7" y="15"/>
                    <a:pt x="12" y="15"/>
                    <a:pt x="17" y="15"/>
                  </a:cubicBezTo>
                  <a:cubicBezTo>
                    <a:pt x="34" y="15"/>
                    <a:pt x="51" y="12"/>
                    <a:pt x="67" y="5"/>
                  </a:cubicBezTo>
                  <a:cubicBezTo>
                    <a:pt x="68" y="4"/>
                    <a:pt x="67" y="2"/>
                    <a:pt x="67" y="0"/>
                  </a:cubicBezTo>
                </a:path>
              </a:pathLst>
            </a:custGeom>
            <a:solidFill>
              <a:srgbClr val="E3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9" name="Freeform 513"/>
            <p:cNvSpPr>
              <a:spLocks/>
            </p:cNvSpPr>
            <p:nvPr/>
          </p:nvSpPr>
          <p:spPr bwMode="auto">
            <a:xfrm>
              <a:off x="4868863" y="6048376"/>
              <a:ext cx="153988" cy="127000"/>
            </a:xfrm>
            <a:custGeom>
              <a:avLst/>
              <a:gdLst>
                <a:gd name="T0" fmla="*/ 3 w 11"/>
                <a:gd name="T1" fmla="*/ 0 h 9"/>
                <a:gd name="T2" fmla="*/ 0 w 11"/>
                <a:gd name="T3" fmla="*/ 3 h 9"/>
                <a:gd name="T4" fmla="*/ 3 w 11"/>
                <a:gd name="T5" fmla="*/ 4 h 9"/>
                <a:gd name="T6" fmla="*/ 7 w 11"/>
                <a:gd name="T7" fmla="*/ 9 h 9"/>
                <a:gd name="T8" fmla="*/ 11 w 11"/>
                <a:gd name="T9" fmla="*/ 5 h 9"/>
                <a:gd name="T10" fmla="*/ 10 w 11"/>
                <a:gd name="T11" fmla="*/ 1 h 9"/>
                <a:gd name="T12" fmla="*/ 7 w 11"/>
                <a:gd name="T13" fmla="*/ 3 h 9"/>
                <a:gd name="T14" fmla="*/ 5 w 11"/>
                <a:gd name="T15" fmla="*/ 1 h 9"/>
                <a:gd name="T16" fmla="*/ 3 w 1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9">
                  <a:moveTo>
                    <a:pt x="3" y="0"/>
                  </a:moveTo>
                  <a:cubicBezTo>
                    <a:pt x="1" y="1"/>
                    <a:pt x="1" y="2"/>
                    <a:pt x="0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4" y="5"/>
                    <a:pt x="6" y="7"/>
                    <a:pt x="7" y="9"/>
                  </a:cubicBezTo>
                  <a:cubicBezTo>
                    <a:pt x="9" y="8"/>
                    <a:pt x="11" y="7"/>
                    <a:pt x="11" y="5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7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0" name="Freeform 514"/>
            <p:cNvSpPr>
              <a:spLocks/>
            </p:cNvSpPr>
            <p:nvPr/>
          </p:nvSpPr>
          <p:spPr bwMode="auto">
            <a:xfrm>
              <a:off x="4910138" y="6034088"/>
              <a:ext cx="100013" cy="57150"/>
            </a:xfrm>
            <a:custGeom>
              <a:avLst/>
              <a:gdLst>
                <a:gd name="T0" fmla="*/ 3 w 7"/>
                <a:gd name="T1" fmla="*/ 0 h 4"/>
                <a:gd name="T2" fmla="*/ 0 w 7"/>
                <a:gd name="T3" fmla="*/ 1 h 4"/>
                <a:gd name="T4" fmla="*/ 2 w 7"/>
                <a:gd name="T5" fmla="*/ 2 h 4"/>
                <a:gd name="T6" fmla="*/ 4 w 7"/>
                <a:gd name="T7" fmla="*/ 4 h 4"/>
                <a:gd name="T8" fmla="*/ 7 w 7"/>
                <a:gd name="T9" fmla="*/ 2 h 4"/>
                <a:gd name="T10" fmla="*/ 3 w 7"/>
                <a:gd name="T11" fmla="*/ 0 h 4"/>
                <a:gd name="T12" fmla="*/ 3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2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1" name="Freeform 531"/>
            <p:cNvSpPr>
              <a:spLocks/>
            </p:cNvSpPr>
            <p:nvPr/>
          </p:nvSpPr>
          <p:spPr bwMode="auto">
            <a:xfrm>
              <a:off x="6067425" y="6203951"/>
              <a:ext cx="71438" cy="28575"/>
            </a:xfrm>
            <a:custGeom>
              <a:avLst/>
              <a:gdLst>
                <a:gd name="T0" fmla="*/ 2 w 5"/>
                <a:gd name="T1" fmla="*/ 0 h 2"/>
                <a:gd name="T2" fmla="*/ 2 w 5"/>
                <a:gd name="T3" fmla="*/ 0 h 2"/>
                <a:gd name="T4" fmla="*/ 0 w 5"/>
                <a:gd name="T5" fmla="*/ 1 h 2"/>
                <a:gd name="T6" fmla="*/ 2 w 5"/>
                <a:gd name="T7" fmla="*/ 2 h 2"/>
                <a:gd name="T8" fmla="*/ 3 w 5"/>
                <a:gd name="T9" fmla="*/ 2 h 2"/>
                <a:gd name="T10" fmla="*/ 4 w 5"/>
                <a:gd name="T11" fmla="*/ 1 h 2"/>
                <a:gd name="T12" fmla="*/ 2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7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02" name="文本框 1801"/>
          <p:cNvSpPr txBox="1"/>
          <p:nvPr/>
        </p:nvSpPr>
        <p:spPr>
          <a:xfrm>
            <a:off x="4866861" y="2954051"/>
            <a:ext cx="2663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latin typeface="Agency FB" panose="020B0503020202020204" pitchFamily="34" charset="0"/>
              </a:rPr>
              <a:t>面试</a:t>
            </a:r>
            <a:endParaRPr lang="zh-CN" altLang="en-US" sz="7200" b="1" dirty="0">
              <a:latin typeface="Agency FB" panose="020B0503020202020204" pitchFamily="34" charset="0"/>
            </a:endParaRPr>
          </a:p>
        </p:txBody>
      </p:sp>
      <p:sp>
        <p:nvSpPr>
          <p:cNvPr id="651" name="文本框 650"/>
          <p:cNvSpPr txBox="1"/>
          <p:nvPr/>
        </p:nvSpPr>
        <p:spPr>
          <a:xfrm>
            <a:off x="4475202" y="4682324"/>
            <a:ext cx="354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latin typeface="造字工房力黑（非商用）常规体" pitchFamily="50" charset="-122"/>
                <a:ea typeface="造字工房力黑（非商用）常规体" pitchFamily="50" charset="-122"/>
              </a:rPr>
              <a:t>王建军</a:t>
            </a:r>
            <a:endParaRPr lang="zh-CN" altLang="en-US" sz="3600" dirty="0"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pic>
        <p:nvPicPr>
          <p:cNvPr id="2" name="The Ready Set - Love Like Wo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22867" y="-1312334"/>
            <a:ext cx="406400" cy="40640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9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02" grpId="0"/>
      <p:bldP spid="651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51622" y="202685"/>
            <a:ext cx="3835159" cy="796534"/>
            <a:chOff x="5901129" y="1412931"/>
            <a:chExt cx="3835159" cy="796534"/>
          </a:xfrm>
        </p:grpSpPr>
        <p:grpSp>
          <p:nvGrpSpPr>
            <p:cNvPr id="38" name="组合 37"/>
            <p:cNvGrpSpPr/>
            <p:nvPr/>
          </p:nvGrpSpPr>
          <p:grpSpPr>
            <a:xfrm>
              <a:off x="5961483" y="1412931"/>
              <a:ext cx="563824" cy="796534"/>
              <a:chOff x="3740150" y="1893888"/>
              <a:chExt cx="4711700" cy="66563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01"/>
              <p:cNvSpPr>
                <a:spLocks/>
              </p:cNvSpPr>
              <p:nvPr/>
            </p:nvSpPr>
            <p:spPr bwMode="auto">
              <a:xfrm>
                <a:off x="3740150" y="1893888"/>
                <a:ext cx="4711700" cy="4705351"/>
              </a:xfrm>
              <a:custGeom>
                <a:avLst/>
                <a:gdLst>
                  <a:gd name="T0" fmla="*/ 334 w 334"/>
                  <a:gd name="T1" fmla="*/ 167 h 333"/>
                  <a:gd name="T2" fmla="*/ 322 w 334"/>
                  <a:gd name="T3" fmla="*/ 189 h 333"/>
                  <a:gd name="T4" fmla="*/ 327 w 334"/>
                  <a:gd name="T5" fmla="*/ 214 h 333"/>
                  <a:gd name="T6" fmla="*/ 309 w 334"/>
                  <a:gd name="T7" fmla="*/ 231 h 333"/>
                  <a:gd name="T8" fmla="*/ 308 w 334"/>
                  <a:gd name="T9" fmla="*/ 257 h 333"/>
                  <a:gd name="T10" fmla="*/ 285 w 334"/>
                  <a:gd name="T11" fmla="*/ 269 h 333"/>
                  <a:gd name="T12" fmla="*/ 276 w 334"/>
                  <a:gd name="T13" fmla="*/ 293 h 333"/>
                  <a:gd name="T14" fmla="*/ 251 w 334"/>
                  <a:gd name="T15" fmla="*/ 298 h 333"/>
                  <a:gd name="T16" fmla="*/ 236 w 334"/>
                  <a:gd name="T17" fmla="*/ 319 h 333"/>
                  <a:gd name="T18" fmla="*/ 223 w 334"/>
                  <a:gd name="T19" fmla="*/ 318 h 333"/>
                  <a:gd name="T20" fmla="*/ 211 w 334"/>
                  <a:gd name="T21" fmla="*/ 317 h 333"/>
                  <a:gd name="T22" fmla="*/ 191 w 334"/>
                  <a:gd name="T23" fmla="*/ 332 h 333"/>
                  <a:gd name="T24" fmla="*/ 167 w 334"/>
                  <a:gd name="T25" fmla="*/ 323 h 333"/>
                  <a:gd name="T26" fmla="*/ 143 w 334"/>
                  <a:gd name="T27" fmla="*/ 332 h 333"/>
                  <a:gd name="T28" fmla="*/ 123 w 334"/>
                  <a:gd name="T29" fmla="*/ 317 h 333"/>
                  <a:gd name="T30" fmla="*/ 111 w 334"/>
                  <a:gd name="T31" fmla="*/ 318 h 333"/>
                  <a:gd name="T32" fmla="*/ 98 w 334"/>
                  <a:gd name="T33" fmla="*/ 319 h 333"/>
                  <a:gd name="T34" fmla="*/ 83 w 334"/>
                  <a:gd name="T35" fmla="*/ 298 h 333"/>
                  <a:gd name="T36" fmla="*/ 58 w 334"/>
                  <a:gd name="T37" fmla="*/ 293 h 333"/>
                  <a:gd name="T38" fmla="*/ 49 w 334"/>
                  <a:gd name="T39" fmla="*/ 269 h 333"/>
                  <a:gd name="T40" fmla="*/ 26 w 334"/>
                  <a:gd name="T41" fmla="*/ 257 h 333"/>
                  <a:gd name="T42" fmla="*/ 25 w 334"/>
                  <a:gd name="T43" fmla="*/ 231 h 333"/>
                  <a:gd name="T44" fmla="*/ 7 w 334"/>
                  <a:gd name="T45" fmla="*/ 214 h 333"/>
                  <a:gd name="T46" fmla="*/ 12 w 334"/>
                  <a:gd name="T47" fmla="*/ 189 h 333"/>
                  <a:gd name="T48" fmla="*/ 0 w 334"/>
                  <a:gd name="T49" fmla="*/ 167 h 333"/>
                  <a:gd name="T50" fmla="*/ 12 w 334"/>
                  <a:gd name="T51" fmla="*/ 144 h 333"/>
                  <a:gd name="T52" fmla="*/ 7 w 334"/>
                  <a:gd name="T53" fmla="*/ 119 h 333"/>
                  <a:gd name="T54" fmla="*/ 25 w 334"/>
                  <a:gd name="T55" fmla="*/ 102 h 333"/>
                  <a:gd name="T56" fmla="*/ 26 w 334"/>
                  <a:gd name="T57" fmla="*/ 76 h 333"/>
                  <a:gd name="T58" fmla="*/ 49 w 334"/>
                  <a:gd name="T59" fmla="*/ 64 h 333"/>
                  <a:gd name="T60" fmla="*/ 58 w 334"/>
                  <a:gd name="T61" fmla="*/ 40 h 333"/>
                  <a:gd name="T62" fmla="*/ 83 w 334"/>
                  <a:gd name="T63" fmla="*/ 35 h 333"/>
                  <a:gd name="T64" fmla="*/ 98 w 334"/>
                  <a:gd name="T65" fmla="*/ 15 h 333"/>
                  <a:gd name="T66" fmla="*/ 111 w 334"/>
                  <a:gd name="T67" fmla="*/ 15 h 333"/>
                  <a:gd name="T68" fmla="*/ 123 w 334"/>
                  <a:gd name="T69" fmla="*/ 17 h 333"/>
                  <a:gd name="T70" fmla="*/ 143 w 334"/>
                  <a:gd name="T71" fmla="*/ 1 h 333"/>
                  <a:gd name="T72" fmla="*/ 167 w 334"/>
                  <a:gd name="T73" fmla="*/ 10 h 333"/>
                  <a:gd name="T74" fmla="*/ 191 w 334"/>
                  <a:gd name="T75" fmla="*/ 1 h 333"/>
                  <a:gd name="T76" fmla="*/ 211 w 334"/>
                  <a:gd name="T77" fmla="*/ 17 h 333"/>
                  <a:gd name="T78" fmla="*/ 223 w 334"/>
                  <a:gd name="T79" fmla="*/ 15 h 333"/>
                  <a:gd name="T80" fmla="*/ 236 w 334"/>
                  <a:gd name="T81" fmla="*/ 15 h 333"/>
                  <a:gd name="T82" fmla="*/ 251 w 334"/>
                  <a:gd name="T83" fmla="*/ 35 h 333"/>
                  <a:gd name="T84" fmla="*/ 276 w 334"/>
                  <a:gd name="T85" fmla="*/ 40 h 333"/>
                  <a:gd name="T86" fmla="*/ 285 w 334"/>
                  <a:gd name="T87" fmla="*/ 64 h 333"/>
                  <a:gd name="T88" fmla="*/ 308 w 334"/>
                  <a:gd name="T89" fmla="*/ 76 h 333"/>
                  <a:gd name="T90" fmla="*/ 309 w 334"/>
                  <a:gd name="T91" fmla="*/ 102 h 333"/>
                  <a:gd name="T92" fmla="*/ 327 w 334"/>
                  <a:gd name="T93" fmla="*/ 119 h 333"/>
                  <a:gd name="T94" fmla="*/ 322 w 334"/>
                  <a:gd name="T95" fmla="*/ 144 h 333"/>
                  <a:gd name="T96" fmla="*/ 334 w 334"/>
                  <a:gd name="T97" fmla="*/ 16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33">
                    <a:moveTo>
                      <a:pt x="334" y="167"/>
                    </a:moveTo>
                    <a:cubicBezTo>
                      <a:pt x="334" y="174"/>
                      <a:pt x="323" y="181"/>
                      <a:pt x="322" y="189"/>
                    </a:cubicBezTo>
                    <a:cubicBezTo>
                      <a:pt x="321" y="196"/>
                      <a:pt x="329" y="206"/>
                      <a:pt x="327" y="214"/>
                    </a:cubicBezTo>
                    <a:cubicBezTo>
                      <a:pt x="325" y="221"/>
                      <a:pt x="312" y="225"/>
                      <a:pt x="309" y="231"/>
                    </a:cubicBezTo>
                    <a:cubicBezTo>
                      <a:pt x="306" y="238"/>
                      <a:pt x="312" y="250"/>
                      <a:pt x="308" y="257"/>
                    </a:cubicBezTo>
                    <a:cubicBezTo>
                      <a:pt x="303" y="263"/>
                      <a:pt x="290" y="263"/>
                      <a:pt x="285" y="269"/>
                    </a:cubicBezTo>
                    <a:cubicBezTo>
                      <a:pt x="280" y="275"/>
                      <a:pt x="282" y="288"/>
                      <a:pt x="276" y="293"/>
                    </a:cubicBezTo>
                    <a:cubicBezTo>
                      <a:pt x="271" y="298"/>
                      <a:pt x="258" y="294"/>
                      <a:pt x="251" y="298"/>
                    </a:cubicBezTo>
                    <a:cubicBezTo>
                      <a:pt x="245" y="302"/>
                      <a:pt x="243" y="315"/>
                      <a:pt x="236" y="319"/>
                    </a:cubicBezTo>
                    <a:cubicBezTo>
                      <a:pt x="233" y="320"/>
                      <a:pt x="228" y="319"/>
                      <a:pt x="223" y="318"/>
                    </a:cubicBezTo>
                    <a:cubicBezTo>
                      <a:pt x="219" y="317"/>
                      <a:pt x="215" y="315"/>
                      <a:pt x="211" y="317"/>
                    </a:cubicBezTo>
                    <a:cubicBezTo>
                      <a:pt x="204" y="319"/>
                      <a:pt x="198" y="331"/>
                      <a:pt x="191" y="332"/>
                    </a:cubicBezTo>
                    <a:cubicBezTo>
                      <a:pt x="183" y="333"/>
                      <a:pt x="175" y="323"/>
                      <a:pt x="167" y="323"/>
                    </a:cubicBezTo>
                    <a:cubicBezTo>
                      <a:pt x="159" y="323"/>
                      <a:pt x="151" y="333"/>
                      <a:pt x="143" y="332"/>
                    </a:cubicBezTo>
                    <a:cubicBezTo>
                      <a:pt x="136" y="331"/>
                      <a:pt x="130" y="319"/>
                      <a:pt x="123" y="317"/>
                    </a:cubicBezTo>
                    <a:cubicBezTo>
                      <a:pt x="119" y="315"/>
                      <a:pt x="115" y="317"/>
                      <a:pt x="111" y="318"/>
                    </a:cubicBezTo>
                    <a:cubicBezTo>
                      <a:pt x="106" y="319"/>
                      <a:pt x="101" y="320"/>
                      <a:pt x="98" y="319"/>
                    </a:cubicBezTo>
                    <a:cubicBezTo>
                      <a:pt x="91" y="315"/>
                      <a:pt x="89" y="302"/>
                      <a:pt x="83" y="298"/>
                    </a:cubicBezTo>
                    <a:cubicBezTo>
                      <a:pt x="76" y="294"/>
                      <a:pt x="63" y="298"/>
                      <a:pt x="58" y="293"/>
                    </a:cubicBezTo>
                    <a:cubicBezTo>
                      <a:pt x="52" y="288"/>
                      <a:pt x="54" y="275"/>
                      <a:pt x="49" y="269"/>
                    </a:cubicBezTo>
                    <a:cubicBezTo>
                      <a:pt x="44" y="263"/>
                      <a:pt x="31" y="263"/>
                      <a:pt x="26" y="257"/>
                    </a:cubicBezTo>
                    <a:cubicBezTo>
                      <a:pt x="22" y="250"/>
                      <a:pt x="28" y="238"/>
                      <a:pt x="25" y="231"/>
                    </a:cubicBezTo>
                    <a:cubicBezTo>
                      <a:pt x="22" y="225"/>
                      <a:pt x="9" y="221"/>
                      <a:pt x="7" y="214"/>
                    </a:cubicBezTo>
                    <a:cubicBezTo>
                      <a:pt x="5" y="206"/>
                      <a:pt x="13" y="196"/>
                      <a:pt x="12" y="189"/>
                    </a:cubicBezTo>
                    <a:cubicBezTo>
                      <a:pt x="11" y="181"/>
                      <a:pt x="0" y="174"/>
                      <a:pt x="0" y="167"/>
                    </a:cubicBezTo>
                    <a:cubicBezTo>
                      <a:pt x="0" y="159"/>
                      <a:pt x="11" y="152"/>
                      <a:pt x="12" y="144"/>
                    </a:cubicBezTo>
                    <a:cubicBezTo>
                      <a:pt x="13" y="137"/>
                      <a:pt x="5" y="127"/>
                      <a:pt x="7" y="119"/>
                    </a:cubicBezTo>
                    <a:cubicBezTo>
                      <a:pt x="9" y="112"/>
                      <a:pt x="22" y="109"/>
                      <a:pt x="25" y="102"/>
                    </a:cubicBezTo>
                    <a:cubicBezTo>
                      <a:pt x="28" y="95"/>
                      <a:pt x="22" y="83"/>
                      <a:pt x="26" y="76"/>
                    </a:cubicBezTo>
                    <a:cubicBezTo>
                      <a:pt x="31" y="70"/>
                      <a:pt x="44" y="70"/>
                      <a:pt x="49" y="64"/>
                    </a:cubicBezTo>
                    <a:cubicBezTo>
                      <a:pt x="54" y="58"/>
                      <a:pt x="52" y="45"/>
                      <a:pt x="58" y="40"/>
                    </a:cubicBezTo>
                    <a:cubicBezTo>
                      <a:pt x="63" y="35"/>
                      <a:pt x="76" y="39"/>
                      <a:pt x="83" y="35"/>
                    </a:cubicBezTo>
                    <a:cubicBezTo>
                      <a:pt x="89" y="31"/>
                      <a:pt x="91" y="18"/>
                      <a:pt x="98" y="15"/>
                    </a:cubicBezTo>
                    <a:cubicBezTo>
                      <a:pt x="101" y="13"/>
                      <a:pt x="106" y="14"/>
                      <a:pt x="111" y="15"/>
                    </a:cubicBezTo>
                    <a:cubicBezTo>
                      <a:pt x="115" y="16"/>
                      <a:pt x="119" y="18"/>
                      <a:pt x="123" y="17"/>
                    </a:cubicBezTo>
                    <a:cubicBezTo>
                      <a:pt x="130" y="14"/>
                      <a:pt x="136" y="2"/>
                      <a:pt x="143" y="1"/>
                    </a:cubicBezTo>
                    <a:cubicBezTo>
                      <a:pt x="151" y="0"/>
                      <a:pt x="159" y="10"/>
                      <a:pt x="167" y="10"/>
                    </a:cubicBezTo>
                    <a:cubicBezTo>
                      <a:pt x="175" y="10"/>
                      <a:pt x="183" y="0"/>
                      <a:pt x="191" y="1"/>
                    </a:cubicBezTo>
                    <a:cubicBezTo>
                      <a:pt x="198" y="2"/>
                      <a:pt x="204" y="14"/>
                      <a:pt x="211" y="17"/>
                    </a:cubicBezTo>
                    <a:cubicBezTo>
                      <a:pt x="215" y="18"/>
                      <a:pt x="219" y="17"/>
                      <a:pt x="223" y="15"/>
                    </a:cubicBezTo>
                    <a:cubicBezTo>
                      <a:pt x="228" y="14"/>
                      <a:pt x="233" y="13"/>
                      <a:pt x="236" y="15"/>
                    </a:cubicBezTo>
                    <a:cubicBezTo>
                      <a:pt x="243" y="18"/>
                      <a:pt x="245" y="31"/>
                      <a:pt x="251" y="35"/>
                    </a:cubicBezTo>
                    <a:cubicBezTo>
                      <a:pt x="258" y="39"/>
                      <a:pt x="271" y="35"/>
                      <a:pt x="276" y="40"/>
                    </a:cubicBezTo>
                    <a:cubicBezTo>
                      <a:pt x="282" y="45"/>
                      <a:pt x="280" y="58"/>
                      <a:pt x="285" y="64"/>
                    </a:cubicBezTo>
                    <a:cubicBezTo>
                      <a:pt x="290" y="70"/>
                      <a:pt x="303" y="70"/>
                      <a:pt x="308" y="76"/>
                    </a:cubicBezTo>
                    <a:cubicBezTo>
                      <a:pt x="312" y="83"/>
                      <a:pt x="306" y="95"/>
                      <a:pt x="309" y="102"/>
                    </a:cubicBezTo>
                    <a:cubicBezTo>
                      <a:pt x="312" y="109"/>
                      <a:pt x="325" y="112"/>
                      <a:pt x="327" y="119"/>
                    </a:cubicBezTo>
                    <a:cubicBezTo>
                      <a:pt x="329" y="127"/>
                      <a:pt x="321" y="137"/>
                      <a:pt x="322" y="144"/>
                    </a:cubicBezTo>
                    <a:cubicBezTo>
                      <a:pt x="323" y="152"/>
                      <a:pt x="334" y="159"/>
                      <a:pt x="334" y="167"/>
                    </a:cubicBezTo>
                  </a:path>
                </a:pathLst>
              </a:custGeom>
              <a:solidFill>
                <a:srgbClr val="7BA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02"/>
              <p:cNvSpPr>
                <a:spLocks noEditPoints="1"/>
              </p:cNvSpPr>
              <p:nvPr/>
            </p:nvSpPr>
            <p:spPr bwMode="auto">
              <a:xfrm>
                <a:off x="3795713" y="1978025"/>
                <a:ext cx="4600575" cy="2389188"/>
              </a:xfrm>
              <a:custGeom>
                <a:avLst/>
                <a:gdLst>
                  <a:gd name="T0" fmla="*/ 7 w 326"/>
                  <a:gd name="T1" fmla="*/ 167 h 169"/>
                  <a:gd name="T2" fmla="*/ 322 w 326"/>
                  <a:gd name="T3" fmla="*/ 161 h 169"/>
                  <a:gd name="T4" fmla="*/ 326 w 326"/>
                  <a:gd name="T5" fmla="*/ 159 h 169"/>
                  <a:gd name="T6" fmla="*/ 6 w 326"/>
                  <a:gd name="T7" fmla="*/ 155 h 169"/>
                  <a:gd name="T8" fmla="*/ 317 w 326"/>
                  <a:gd name="T9" fmla="*/ 145 h 169"/>
                  <a:gd name="T10" fmla="*/ 322 w 326"/>
                  <a:gd name="T11" fmla="*/ 151 h 169"/>
                  <a:gd name="T12" fmla="*/ 12 w 326"/>
                  <a:gd name="T13" fmla="*/ 134 h 169"/>
                  <a:gd name="T14" fmla="*/ 15 w 326"/>
                  <a:gd name="T15" fmla="*/ 142 h 169"/>
                  <a:gd name="T16" fmla="*/ 311 w 326"/>
                  <a:gd name="T17" fmla="*/ 131 h 169"/>
                  <a:gd name="T18" fmla="*/ 314 w 326"/>
                  <a:gd name="T19" fmla="*/ 139 h 169"/>
                  <a:gd name="T20" fmla="*/ 10 w 326"/>
                  <a:gd name="T21" fmla="*/ 119 h 169"/>
                  <a:gd name="T22" fmla="*/ 10 w 326"/>
                  <a:gd name="T23" fmla="*/ 119 h 169"/>
                  <a:gd name="T24" fmla="*/ 318 w 326"/>
                  <a:gd name="T25" fmla="*/ 126 h 169"/>
                  <a:gd name="T26" fmla="*/ 9 w 326"/>
                  <a:gd name="T27" fmla="*/ 111 h 169"/>
                  <a:gd name="T28" fmla="*/ 309 w 326"/>
                  <a:gd name="T29" fmla="*/ 104 h 169"/>
                  <a:gd name="T30" fmla="*/ 309 w 326"/>
                  <a:gd name="T31" fmla="*/ 104 h 169"/>
                  <a:gd name="T32" fmla="*/ 24 w 326"/>
                  <a:gd name="T33" fmla="*/ 104 h 169"/>
                  <a:gd name="T34" fmla="*/ 301 w 326"/>
                  <a:gd name="T35" fmla="*/ 94 h 169"/>
                  <a:gd name="T36" fmla="*/ 304 w 326"/>
                  <a:gd name="T37" fmla="*/ 100 h 169"/>
                  <a:gd name="T38" fmla="*/ 24 w 326"/>
                  <a:gd name="T39" fmla="*/ 81 h 169"/>
                  <a:gd name="T40" fmla="*/ 29 w 326"/>
                  <a:gd name="T41" fmla="*/ 86 h 169"/>
                  <a:gd name="T42" fmla="*/ 298 w 326"/>
                  <a:gd name="T43" fmla="*/ 80 h 169"/>
                  <a:gd name="T44" fmla="*/ 301 w 326"/>
                  <a:gd name="T45" fmla="*/ 86 h 169"/>
                  <a:gd name="T46" fmla="*/ 26 w 326"/>
                  <a:gd name="T47" fmla="*/ 72 h 169"/>
                  <a:gd name="T48" fmla="*/ 33 w 326"/>
                  <a:gd name="T49" fmla="*/ 67 h 169"/>
                  <a:gd name="T50" fmla="*/ 299 w 326"/>
                  <a:gd name="T51" fmla="*/ 71 h 169"/>
                  <a:gd name="T52" fmla="*/ 42 w 326"/>
                  <a:gd name="T53" fmla="*/ 68 h 169"/>
                  <a:gd name="T54" fmla="*/ 275 w 326"/>
                  <a:gd name="T55" fmla="*/ 63 h 169"/>
                  <a:gd name="T56" fmla="*/ 278 w 326"/>
                  <a:gd name="T57" fmla="*/ 61 h 169"/>
                  <a:gd name="T58" fmla="*/ 54 w 326"/>
                  <a:gd name="T59" fmla="*/ 57 h 169"/>
                  <a:gd name="T60" fmla="*/ 274 w 326"/>
                  <a:gd name="T61" fmla="*/ 47 h 169"/>
                  <a:gd name="T62" fmla="*/ 276 w 326"/>
                  <a:gd name="T63" fmla="*/ 55 h 169"/>
                  <a:gd name="T64" fmla="*/ 56 w 326"/>
                  <a:gd name="T65" fmla="*/ 38 h 169"/>
                  <a:gd name="T66" fmla="*/ 62 w 326"/>
                  <a:gd name="T67" fmla="*/ 39 h 169"/>
                  <a:gd name="T68" fmla="*/ 267 w 326"/>
                  <a:gd name="T69" fmla="*/ 40 h 169"/>
                  <a:gd name="T70" fmla="*/ 263 w 326"/>
                  <a:gd name="T71" fmla="*/ 35 h 169"/>
                  <a:gd name="T72" fmla="*/ 69 w 326"/>
                  <a:gd name="T73" fmla="*/ 38 h 169"/>
                  <a:gd name="T74" fmla="*/ 248 w 326"/>
                  <a:gd name="T75" fmla="*/ 33 h 169"/>
                  <a:gd name="T76" fmla="*/ 248 w 326"/>
                  <a:gd name="T77" fmla="*/ 33 h 169"/>
                  <a:gd name="T78" fmla="*/ 89 w 326"/>
                  <a:gd name="T79" fmla="*/ 27 h 169"/>
                  <a:gd name="T80" fmla="*/ 240 w 326"/>
                  <a:gd name="T81" fmla="*/ 32 h 169"/>
                  <a:gd name="T82" fmla="*/ 219 w 326"/>
                  <a:gd name="T83" fmla="*/ 12 h 169"/>
                  <a:gd name="T84" fmla="*/ 218 w 326"/>
                  <a:gd name="T85" fmla="*/ 17 h 169"/>
                  <a:gd name="T86" fmla="*/ 95 w 326"/>
                  <a:gd name="T87" fmla="*/ 12 h 169"/>
                  <a:gd name="T88" fmla="*/ 97 w 326"/>
                  <a:gd name="T89" fmla="*/ 16 h 169"/>
                  <a:gd name="T90" fmla="*/ 108 w 326"/>
                  <a:gd name="T91" fmla="*/ 17 h 169"/>
                  <a:gd name="T92" fmla="*/ 105 w 326"/>
                  <a:gd name="T93" fmla="*/ 12 h 169"/>
                  <a:gd name="T94" fmla="*/ 232 w 326"/>
                  <a:gd name="T95" fmla="*/ 19 h 169"/>
                  <a:gd name="T96" fmla="*/ 125 w 326"/>
                  <a:gd name="T97" fmla="*/ 11 h 169"/>
                  <a:gd name="T98" fmla="*/ 121 w 326"/>
                  <a:gd name="T99" fmla="*/ 18 h 169"/>
                  <a:gd name="T100" fmla="*/ 197 w 326"/>
                  <a:gd name="T101" fmla="*/ 13 h 169"/>
                  <a:gd name="T102" fmla="*/ 159 w 326"/>
                  <a:gd name="T103" fmla="*/ 7 h 169"/>
                  <a:gd name="T104" fmla="*/ 165 w 326"/>
                  <a:gd name="T105" fmla="*/ 8 h 169"/>
                  <a:gd name="T106" fmla="*/ 173 w 326"/>
                  <a:gd name="T107" fmla="*/ 4 h 169"/>
                  <a:gd name="T108" fmla="*/ 180 w 326"/>
                  <a:gd name="T109" fmla="*/ 4 h 169"/>
                  <a:gd name="T110" fmla="*/ 133 w 326"/>
                  <a:gd name="T111" fmla="*/ 8 h 169"/>
                  <a:gd name="T112" fmla="*/ 144 w 326"/>
                  <a:gd name="T113" fmla="*/ 4 h 169"/>
                  <a:gd name="T114" fmla="*/ 188 w 326"/>
                  <a:gd name="T115" fmla="*/ 0 h 169"/>
                  <a:gd name="T116" fmla="*/ 188 w 326"/>
                  <a:gd name="T11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69">
                    <a:moveTo>
                      <a:pt x="4" y="161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4"/>
                      <a:pt x="1" y="166"/>
                      <a:pt x="4" y="169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5" y="165"/>
                      <a:pt x="4" y="163"/>
                      <a:pt x="4" y="161"/>
                    </a:cubicBezTo>
                    <a:moveTo>
                      <a:pt x="326" y="159"/>
                    </a:moveTo>
                    <a:cubicBezTo>
                      <a:pt x="322" y="160"/>
                      <a:pt x="322" y="160"/>
                      <a:pt x="322" y="160"/>
                    </a:cubicBezTo>
                    <a:cubicBezTo>
                      <a:pt x="322" y="161"/>
                      <a:pt x="322" y="161"/>
                      <a:pt x="322" y="161"/>
                    </a:cubicBezTo>
                    <a:cubicBezTo>
                      <a:pt x="322" y="162"/>
                      <a:pt x="321" y="164"/>
                      <a:pt x="320" y="167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4" y="167"/>
                      <a:pt x="326" y="164"/>
                      <a:pt x="326" y="161"/>
                    </a:cubicBezTo>
                    <a:cubicBezTo>
                      <a:pt x="326" y="160"/>
                      <a:pt x="326" y="160"/>
                      <a:pt x="326" y="159"/>
                    </a:cubicBezTo>
                    <a:moveTo>
                      <a:pt x="8" y="147"/>
                    </a:moveTo>
                    <a:cubicBezTo>
                      <a:pt x="7" y="148"/>
                      <a:pt x="7" y="148"/>
                      <a:pt x="7" y="148"/>
                    </a:cubicBezTo>
                    <a:cubicBezTo>
                      <a:pt x="5" y="150"/>
                      <a:pt x="4" y="151"/>
                      <a:pt x="3" y="153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3"/>
                      <a:pt x="8" y="152"/>
                      <a:pt x="10" y="150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8" y="147"/>
                      <a:pt x="8" y="147"/>
                      <a:pt x="8" y="147"/>
                    </a:cubicBezTo>
                    <a:moveTo>
                      <a:pt x="317" y="145"/>
                    </a:moveTo>
                    <a:cubicBezTo>
                      <a:pt x="314" y="148"/>
                      <a:pt x="314" y="148"/>
                      <a:pt x="314" y="148"/>
                    </a:cubicBezTo>
                    <a:cubicBezTo>
                      <a:pt x="315" y="148"/>
                      <a:pt x="316" y="149"/>
                      <a:pt x="316" y="150"/>
                    </a:cubicBezTo>
                    <a:cubicBezTo>
                      <a:pt x="317" y="151"/>
                      <a:pt x="318" y="152"/>
                      <a:pt x="319" y="154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1" y="150"/>
                      <a:pt x="320" y="149"/>
                      <a:pt x="319" y="148"/>
                    </a:cubicBezTo>
                    <a:cubicBezTo>
                      <a:pt x="319" y="147"/>
                      <a:pt x="318" y="146"/>
                      <a:pt x="317" y="145"/>
                    </a:cubicBezTo>
                    <a:moveTo>
                      <a:pt x="15" y="133"/>
                    </a:move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6"/>
                      <a:pt x="12" y="137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41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1"/>
                      <a:pt x="16" y="140"/>
                      <a:pt x="16" y="139"/>
                    </a:cubicBezTo>
                    <a:cubicBezTo>
                      <a:pt x="16" y="139"/>
                      <a:pt x="16" y="138"/>
                      <a:pt x="16" y="138"/>
                    </a:cubicBezTo>
                    <a:cubicBezTo>
                      <a:pt x="16" y="136"/>
                      <a:pt x="16" y="135"/>
                      <a:pt x="15" y="133"/>
                    </a:cubicBezTo>
                    <a:moveTo>
                      <a:pt x="311" y="131"/>
                    </a:moveTo>
                    <a:cubicBezTo>
                      <a:pt x="310" y="134"/>
                      <a:pt x="310" y="136"/>
                      <a:pt x="310" y="138"/>
                    </a:cubicBezTo>
                    <a:cubicBezTo>
                      <a:pt x="310" y="138"/>
                      <a:pt x="310" y="139"/>
                      <a:pt x="310" y="139"/>
                    </a:cubicBezTo>
                    <a:cubicBezTo>
                      <a:pt x="310" y="140"/>
                      <a:pt x="310" y="140"/>
                      <a:pt x="310" y="140"/>
                    </a:cubicBezTo>
                    <a:cubicBezTo>
                      <a:pt x="314" y="139"/>
                      <a:pt x="314" y="139"/>
                      <a:pt x="314" y="139"/>
                    </a:cubicBezTo>
                    <a:cubicBezTo>
                      <a:pt x="314" y="138"/>
                      <a:pt x="314" y="138"/>
                      <a:pt x="314" y="138"/>
                    </a:cubicBezTo>
                    <a:cubicBezTo>
                      <a:pt x="314" y="136"/>
                      <a:pt x="314" y="135"/>
                      <a:pt x="315" y="133"/>
                    </a:cubicBezTo>
                    <a:cubicBezTo>
                      <a:pt x="311" y="131"/>
                      <a:pt x="311" y="131"/>
                      <a:pt x="311" y="131"/>
                    </a:cubicBezTo>
                    <a:moveTo>
                      <a:pt x="10" y="119"/>
                    </a:moveTo>
                    <a:cubicBezTo>
                      <a:pt x="7" y="120"/>
                      <a:pt x="7" y="120"/>
                      <a:pt x="7" y="120"/>
                    </a:cubicBezTo>
                    <a:cubicBezTo>
                      <a:pt x="7" y="122"/>
                      <a:pt x="8" y="125"/>
                      <a:pt x="9" y="127"/>
                    </a:cubicBezTo>
                    <a:cubicBezTo>
                      <a:pt x="13" y="126"/>
                      <a:pt x="13" y="126"/>
                      <a:pt x="13" y="126"/>
                    </a:cubicBezTo>
                    <a:cubicBezTo>
                      <a:pt x="12" y="124"/>
                      <a:pt x="11" y="121"/>
                      <a:pt x="10" y="119"/>
                    </a:cubicBezTo>
                    <a:moveTo>
                      <a:pt x="319" y="118"/>
                    </a:move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6" y="120"/>
                      <a:pt x="315" y="122"/>
                      <a:pt x="314" y="124"/>
                    </a:cubicBezTo>
                    <a:cubicBezTo>
                      <a:pt x="318" y="126"/>
                      <a:pt x="318" y="126"/>
                      <a:pt x="318" y="126"/>
                    </a:cubicBezTo>
                    <a:cubicBezTo>
                      <a:pt x="319" y="123"/>
                      <a:pt x="320" y="120"/>
                      <a:pt x="320" y="118"/>
                    </a:cubicBezTo>
                    <a:cubicBezTo>
                      <a:pt x="319" y="118"/>
                      <a:pt x="319" y="118"/>
                      <a:pt x="319" y="118"/>
                    </a:cubicBezTo>
                    <a:moveTo>
                      <a:pt x="15" y="106"/>
                    </a:moveTo>
                    <a:cubicBezTo>
                      <a:pt x="13" y="107"/>
                      <a:pt x="10" y="109"/>
                      <a:pt x="9" y="111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3" y="112"/>
                      <a:pt x="15" y="110"/>
                      <a:pt x="17" y="109"/>
                    </a:cubicBezTo>
                    <a:cubicBezTo>
                      <a:pt x="15" y="106"/>
                      <a:pt x="15" y="106"/>
                      <a:pt x="15" y="106"/>
                    </a:cubicBezTo>
                    <a:moveTo>
                      <a:pt x="309" y="104"/>
                    </a:moveTo>
                    <a:cubicBezTo>
                      <a:pt x="307" y="108"/>
                      <a:pt x="307" y="108"/>
                      <a:pt x="307" y="108"/>
                    </a:cubicBezTo>
                    <a:cubicBezTo>
                      <a:pt x="309" y="109"/>
                      <a:pt x="312" y="111"/>
                      <a:pt x="313" y="112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14" y="108"/>
                      <a:pt x="312" y="106"/>
                      <a:pt x="309" y="104"/>
                    </a:cubicBezTo>
                    <a:moveTo>
                      <a:pt x="25" y="96"/>
                    </a:moveTo>
                    <a:cubicBezTo>
                      <a:pt x="25" y="96"/>
                      <a:pt x="25" y="97"/>
                      <a:pt x="24" y="97"/>
                    </a:cubicBezTo>
                    <a:cubicBezTo>
                      <a:pt x="24" y="98"/>
                      <a:pt x="23" y="100"/>
                      <a:pt x="21" y="101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6" y="102"/>
                      <a:pt x="27" y="101"/>
                      <a:pt x="28" y="99"/>
                    </a:cubicBezTo>
                    <a:cubicBezTo>
                      <a:pt x="28" y="98"/>
                      <a:pt x="28" y="98"/>
                      <a:pt x="29" y="97"/>
                    </a:cubicBezTo>
                    <a:cubicBezTo>
                      <a:pt x="25" y="96"/>
                      <a:pt x="25" y="96"/>
                      <a:pt x="25" y="96"/>
                    </a:cubicBezTo>
                    <a:moveTo>
                      <a:pt x="301" y="94"/>
                    </a:moveTo>
                    <a:cubicBezTo>
                      <a:pt x="297" y="95"/>
                      <a:pt x="297" y="95"/>
                      <a:pt x="297" y="95"/>
                    </a:cubicBezTo>
                    <a:cubicBezTo>
                      <a:pt x="297" y="96"/>
                      <a:pt x="298" y="98"/>
                      <a:pt x="298" y="99"/>
                    </a:cubicBezTo>
                    <a:cubicBezTo>
                      <a:pt x="299" y="100"/>
                      <a:pt x="300" y="101"/>
                      <a:pt x="301" y="103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2" y="97"/>
                    </a:cubicBezTo>
                    <a:cubicBezTo>
                      <a:pt x="301" y="96"/>
                      <a:pt x="301" y="95"/>
                      <a:pt x="301" y="94"/>
                    </a:cubicBezTo>
                    <a:moveTo>
                      <a:pt x="28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3"/>
                      <a:pt x="24" y="85"/>
                      <a:pt x="25" y="8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4"/>
                      <a:pt x="28" y="83"/>
                      <a:pt x="28" y="81"/>
                    </a:cubicBezTo>
                    <a:moveTo>
                      <a:pt x="302" y="79"/>
                    </a:move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80"/>
                      <a:pt x="298" y="80"/>
                      <a:pt x="298" y="80"/>
                    </a:cubicBezTo>
                    <a:cubicBezTo>
                      <a:pt x="298" y="82"/>
                      <a:pt x="298" y="84"/>
                      <a:pt x="297" y="86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2" y="84"/>
                      <a:pt x="302" y="82"/>
                      <a:pt x="302" y="80"/>
                    </a:cubicBezTo>
                    <a:cubicBezTo>
                      <a:pt x="302" y="79"/>
                      <a:pt x="302" y="79"/>
                      <a:pt x="302" y="79"/>
                    </a:cubicBezTo>
                    <a:moveTo>
                      <a:pt x="33" y="67"/>
                    </a:moveTo>
                    <a:cubicBezTo>
                      <a:pt x="31" y="68"/>
                      <a:pt x="28" y="70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3"/>
                      <a:pt x="32" y="72"/>
                      <a:pt x="35" y="71"/>
                    </a:cubicBezTo>
                    <a:cubicBezTo>
                      <a:pt x="33" y="67"/>
                      <a:pt x="33" y="67"/>
                      <a:pt x="33" y="67"/>
                    </a:cubicBezTo>
                    <a:moveTo>
                      <a:pt x="291" y="67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2" y="71"/>
                      <a:pt x="294" y="72"/>
                      <a:pt x="296" y="74"/>
                    </a:cubicBezTo>
                    <a:cubicBezTo>
                      <a:pt x="299" y="71"/>
                      <a:pt x="299" y="71"/>
                      <a:pt x="299" y="71"/>
                    </a:cubicBezTo>
                    <a:cubicBezTo>
                      <a:pt x="296" y="69"/>
                      <a:pt x="293" y="67"/>
                      <a:pt x="291" y="67"/>
                    </a:cubicBezTo>
                    <a:moveTo>
                      <a:pt x="47" y="62"/>
                    </a:moveTo>
                    <a:cubicBezTo>
                      <a:pt x="45" y="63"/>
                      <a:pt x="43" y="64"/>
                      <a:pt x="40" y="65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4" y="67"/>
                      <a:pt x="47" y="66"/>
                      <a:pt x="49" y="65"/>
                    </a:cubicBezTo>
                    <a:cubicBezTo>
                      <a:pt x="47" y="62"/>
                      <a:pt x="47" y="62"/>
                      <a:pt x="47" y="62"/>
                    </a:cubicBezTo>
                    <a:moveTo>
                      <a:pt x="278" y="61"/>
                    </a:moveTo>
                    <a:cubicBezTo>
                      <a:pt x="275" y="63"/>
                      <a:pt x="275" y="63"/>
                      <a:pt x="275" y="63"/>
                    </a:cubicBezTo>
                    <a:cubicBezTo>
                      <a:pt x="277" y="66"/>
                      <a:pt x="280" y="67"/>
                      <a:pt x="283" y="68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81" y="63"/>
                      <a:pt x="279" y="62"/>
                      <a:pt x="278" y="61"/>
                    </a:cubicBezTo>
                    <a:cubicBezTo>
                      <a:pt x="278" y="61"/>
                      <a:pt x="278" y="61"/>
                      <a:pt x="278" y="61"/>
                    </a:cubicBezTo>
                    <a:moveTo>
                      <a:pt x="51" y="49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3"/>
                      <a:pt x="50" y="54"/>
                      <a:pt x="50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5" y="53"/>
                      <a:pt x="55" y="51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1" y="49"/>
                      <a:pt x="51" y="49"/>
                      <a:pt x="51" y="49"/>
                    </a:cubicBezTo>
                    <a:moveTo>
                      <a:pt x="274" y="47"/>
                    </a:moveTo>
                    <a:cubicBezTo>
                      <a:pt x="270" y="48"/>
                      <a:pt x="270" y="48"/>
                      <a:pt x="270" y="48"/>
                    </a:cubicBezTo>
                    <a:cubicBezTo>
                      <a:pt x="271" y="49"/>
                      <a:pt x="271" y="50"/>
                      <a:pt x="271" y="51"/>
                    </a:cubicBezTo>
                    <a:cubicBezTo>
                      <a:pt x="271" y="53"/>
                      <a:pt x="272" y="54"/>
                      <a:pt x="272" y="55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5" y="53"/>
                      <a:pt x="275" y="52"/>
                      <a:pt x="275" y="51"/>
                    </a:cubicBezTo>
                    <a:cubicBezTo>
                      <a:pt x="275" y="49"/>
                      <a:pt x="274" y="48"/>
                      <a:pt x="274" y="47"/>
                    </a:cubicBezTo>
                    <a:moveTo>
                      <a:pt x="61" y="35"/>
                    </a:moveTo>
                    <a:cubicBezTo>
                      <a:pt x="59" y="36"/>
                      <a:pt x="58" y="37"/>
                      <a:pt x="56" y="38"/>
                    </a:cubicBezTo>
                    <a:cubicBezTo>
                      <a:pt x="55" y="38"/>
                      <a:pt x="55" y="40"/>
                      <a:pt x="54" y="41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8" y="42"/>
                      <a:pt x="58" y="41"/>
                      <a:pt x="59" y="40"/>
                    </a:cubicBezTo>
                    <a:cubicBezTo>
                      <a:pt x="60" y="40"/>
                      <a:pt x="61" y="39"/>
                      <a:pt x="62" y="39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263" y="35"/>
                    </a:moveTo>
                    <a:cubicBezTo>
                      <a:pt x="263" y="39"/>
                      <a:pt x="263" y="39"/>
                      <a:pt x="263" y="39"/>
                    </a:cubicBezTo>
                    <a:cubicBezTo>
                      <a:pt x="265" y="39"/>
                      <a:pt x="266" y="40"/>
                      <a:pt x="267" y="40"/>
                    </a:cubicBezTo>
                    <a:cubicBezTo>
                      <a:pt x="267" y="41"/>
                      <a:pt x="268" y="41"/>
                      <a:pt x="268" y="41"/>
                    </a:cubicBezTo>
                    <a:cubicBezTo>
                      <a:pt x="271" y="39"/>
                      <a:pt x="271" y="39"/>
                      <a:pt x="271" y="39"/>
                    </a:cubicBezTo>
                    <a:cubicBezTo>
                      <a:pt x="271" y="38"/>
                      <a:pt x="270" y="38"/>
                      <a:pt x="270" y="38"/>
                    </a:cubicBezTo>
                    <a:cubicBezTo>
                      <a:pt x="268" y="36"/>
                      <a:pt x="266" y="35"/>
                      <a:pt x="263" y="35"/>
                    </a:cubicBezTo>
                    <a:moveTo>
                      <a:pt x="76" y="34"/>
                    </a:moveTo>
                    <a:cubicBezTo>
                      <a:pt x="74" y="34"/>
                      <a:pt x="72" y="34"/>
                      <a:pt x="70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2" y="38"/>
                      <a:pt x="75" y="38"/>
                      <a:pt x="77" y="38"/>
                    </a:cubicBezTo>
                    <a:cubicBezTo>
                      <a:pt x="76" y="34"/>
                      <a:pt x="76" y="34"/>
                      <a:pt x="76" y="34"/>
                    </a:cubicBezTo>
                    <a:moveTo>
                      <a:pt x="248" y="33"/>
                    </a:moveTo>
                    <a:cubicBezTo>
                      <a:pt x="247" y="37"/>
                      <a:pt x="247" y="37"/>
                      <a:pt x="247" y="37"/>
                    </a:cubicBezTo>
                    <a:cubicBezTo>
                      <a:pt x="250" y="38"/>
                      <a:pt x="252" y="38"/>
                      <a:pt x="255" y="38"/>
                    </a:cubicBezTo>
                    <a:cubicBezTo>
                      <a:pt x="255" y="34"/>
                      <a:pt x="255" y="34"/>
                      <a:pt x="255" y="34"/>
                    </a:cubicBezTo>
                    <a:cubicBezTo>
                      <a:pt x="253" y="34"/>
                      <a:pt x="250" y="34"/>
                      <a:pt x="248" y="33"/>
                    </a:cubicBezTo>
                    <a:moveTo>
                      <a:pt x="86" y="25"/>
                    </a:moveTo>
                    <a:cubicBezTo>
                      <a:pt x="85" y="27"/>
                      <a:pt x="83" y="30"/>
                      <a:pt x="82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7" y="32"/>
                      <a:pt x="88" y="29"/>
                      <a:pt x="89" y="27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239" y="23"/>
                    </a:moveTo>
                    <a:cubicBezTo>
                      <a:pt x="236" y="25"/>
                      <a:pt x="236" y="25"/>
                      <a:pt x="236" y="25"/>
                    </a:cubicBezTo>
                    <a:cubicBezTo>
                      <a:pt x="237" y="28"/>
                      <a:pt x="238" y="30"/>
                      <a:pt x="240" y="32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2" y="28"/>
                      <a:pt x="241" y="26"/>
                      <a:pt x="239" y="24"/>
                    </a:cubicBezTo>
                    <a:cubicBezTo>
                      <a:pt x="239" y="23"/>
                      <a:pt x="239" y="23"/>
                      <a:pt x="239" y="23"/>
                    </a:cubicBezTo>
                    <a:moveTo>
                      <a:pt x="219" y="12"/>
                    </a:moveTo>
                    <a:cubicBezTo>
                      <a:pt x="219" y="13"/>
                      <a:pt x="218" y="13"/>
                      <a:pt x="217" y="13"/>
                    </a:cubicBezTo>
                    <a:cubicBezTo>
                      <a:pt x="215" y="13"/>
                      <a:pt x="214" y="14"/>
                      <a:pt x="212" y="1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214" y="18"/>
                      <a:pt x="216" y="17"/>
                      <a:pt x="218" y="17"/>
                    </a:cubicBezTo>
                    <a:cubicBezTo>
                      <a:pt x="219" y="17"/>
                      <a:pt x="219" y="16"/>
                      <a:pt x="220" y="16"/>
                    </a:cubicBezTo>
                    <a:cubicBezTo>
                      <a:pt x="219" y="12"/>
                      <a:pt x="219" y="12"/>
                      <a:pt x="219" y="12"/>
                    </a:cubicBezTo>
                    <a:moveTo>
                      <a:pt x="96" y="12"/>
                    </a:moveTo>
                    <a:cubicBezTo>
                      <a:pt x="95" y="12"/>
                      <a:pt x="95" y="12"/>
                      <a:pt x="95" y="12"/>
                    </a:cubicBezTo>
                    <a:cubicBezTo>
                      <a:pt x="93" y="13"/>
                      <a:pt x="91" y="15"/>
                      <a:pt x="90" y="18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4" y="18"/>
                      <a:pt x="95" y="17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2"/>
                      <a:pt x="96" y="12"/>
                      <a:pt x="96" y="12"/>
                    </a:cubicBezTo>
                    <a:moveTo>
                      <a:pt x="105" y="12"/>
                    </a:moveTo>
                    <a:cubicBezTo>
                      <a:pt x="104" y="16"/>
                      <a:pt x="104" y="16"/>
                      <a:pt x="104" y="16"/>
                    </a:cubicBezTo>
                    <a:cubicBezTo>
                      <a:pt x="105" y="16"/>
                      <a:pt x="107" y="16"/>
                      <a:pt x="108" y="17"/>
                    </a:cubicBezTo>
                    <a:cubicBezTo>
                      <a:pt x="109" y="17"/>
                      <a:pt x="110" y="17"/>
                      <a:pt x="111" y="18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1" y="14"/>
                      <a:pt x="110" y="13"/>
                      <a:pt x="109" y="13"/>
                    </a:cubicBezTo>
                    <a:cubicBezTo>
                      <a:pt x="108" y="13"/>
                      <a:pt x="106" y="12"/>
                      <a:pt x="105" y="12"/>
                    </a:cubicBezTo>
                    <a:moveTo>
                      <a:pt x="228" y="12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8" y="16"/>
                      <a:pt x="228" y="16"/>
                      <a:pt x="229" y="16"/>
                    </a:cubicBezTo>
                    <a:cubicBezTo>
                      <a:pt x="230" y="16"/>
                      <a:pt x="231" y="17"/>
                      <a:pt x="232" y="19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4" y="15"/>
                      <a:pt x="232" y="13"/>
                      <a:pt x="231" y="12"/>
                    </a:cubicBezTo>
                    <a:cubicBezTo>
                      <a:pt x="230" y="12"/>
                      <a:pt x="229" y="12"/>
                      <a:pt x="228" y="12"/>
                    </a:cubicBezTo>
                    <a:moveTo>
                      <a:pt x="125" y="11"/>
                    </a:moveTo>
                    <a:cubicBezTo>
                      <a:pt x="123" y="13"/>
                      <a:pt x="121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8"/>
                    </a:cubicBezTo>
                    <a:cubicBezTo>
                      <a:pt x="123" y="17"/>
                      <a:pt x="125" y="16"/>
                      <a:pt x="127" y="14"/>
                    </a:cubicBezTo>
                    <a:cubicBezTo>
                      <a:pt x="125" y="11"/>
                      <a:pt x="125" y="11"/>
                      <a:pt x="125" y="11"/>
                    </a:cubicBezTo>
                    <a:moveTo>
                      <a:pt x="200" y="10"/>
                    </a:moveTo>
                    <a:cubicBezTo>
                      <a:pt x="197" y="13"/>
                      <a:pt x="197" y="13"/>
                      <a:pt x="197" y="13"/>
                    </a:cubicBezTo>
                    <a:cubicBezTo>
                      <a:pt x="199" y="15"/>
                      <a:pt x="201" y="17"/>
                      <a:pt x="204" y="18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3" y="13"/>
                      <a:pt x="201" y="12"/>
                      <a:pt x="200" y="10"/>
                    </a:cubicBezTo>
                    <a:moveTo>
                      <a:pt x="159" y="7"/>
                    </a:moveTo>
                    <a:cubicBezTo>
                      <a:pt x="158" y="11"/>
                      <a:pt x="158" y="11"/>
                      <a:pt x="158" y="11"/>
                    </a:cubicBezTo>
                    <a:cubicBezTo>
                      <a:pt x="160" y="12"/>
                      <a:pt x="161" y="12"/>
                      <a:pt x="163" y="12"/>
                    </a:cubicBezTo>
                    <a:cubicBezTo>
                      <a:pt x="164" y="12"/>
                      <a:pt x="165" y="12"/>
                      <a:pt x="166" y="1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8"/>
                      <a:pt x="164" y="8"/>
                      <a:pt x="163" y="8"/>
                    </a:cubicBezTo>
                    <a:cubicBezTo>
                      <a:pt x="162" y="8"/>
                      <a:pt x="161" y="8"/>
                      <a:pt x="159" y="7"/>
                    </a:cubicBezTo>
                    <a:moveTo>
                      <a:pt x="179" y="1"/>
                    </a:moveTo>
                    <a:cubicBezTo>
                      <a:pt x="177" y="2"/>
                      <a:pt x="175" y="3"/>
                      <a:pt x="173" y="4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7"/>
                      <a:pt x="175" y="7"/>
                      <a:pt x="175" y="7"/>
                    </a:cubicBezTo>
                    <a:cubicBezTo>
                      <a:pt x="177" y="6"/>
                      <a:pt x="179" y="5"/>
                      <a:pt x="180" y="4"/>
                    </a:cubicBezTo>
                    <a:cubicBezTo>
                      <a:pt x="179" y="1"/>
                      <a:pt x="179" y="1"/>
                      <a:pt x="179" y="1"/>
                    </a:cubicBezTo>
                    <a:moveTo>
                      <a:pt x="136" y="1"/>
                    </a:moveTo>
                    <a:cubicBezTo>
                      <a:pt x="134" y="2"/>
                      <a:pt x="132" y="4"/>
                      <a:pt x="130" y="6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4" y="7"/>
                      <a:pt x="136" y="5"/>
                      <a:pt x="138" y="4"/>
                    </a:cubicBezTo>
                    <a:cubicBezTo>
                      <a:pt x="136" y="1"/>
                      <a:pt x="136" y="1"/>
                      <a:pt x="136" y="1"/>
                    </a:cubicBezTo>
                    <a:moveTo>
                      <a:pt x="145" y="0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6" y="4"/>
                      <a:pt x="148" y="6"/>
                      <a:pt x="151" y="7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0" y="2"/>
                      <a:pt x="148" y="1"/>
                      <a:pt x="145" y="0"/>
                    </a:cubicBezTo>
                    <a:moveTo>
                      <a:pt x="188" y="0"/>
                    </a:moveTo>
                    <a:cubicBezTo>
                      <a:pt x="186" y="3"/>
                      <a:pt x="186" y="3"/>
                      <a:pt x="186" y="3"/>
                    </a:cubicBezTo>
                    <a:cubicBezTo>
                      <a:pt x="188" y="4"/>
                      <a:pt x="190" y="5"/>
                      <a:pt x="192" y="7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3" y="3"/>
                      <a:pt x="190" y="1"/>
                      <a:pt x="188" y="0"/>
                    </a:cubicBezTo>
                  </a:path>
                </a:pathLst>
              </a:custGeom>
              <a:solidFill>
                <a:srgbClr val="C4C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03"/>
              <p:cNvSpPr>
                <a:spLocks/>
              </p:cNvSpPr>
              <p:nvPr/>
            </p:nvSpPr>
            <p:spPr bwMode="auto">
              <a:xfrm>
                <a:off x="4121150" y="2274888"/>
                <a:ext cx="3949700" cy="3943350"/>
              </a:xfrm>
              <a:custGeom>
                <a:avLst/>
                <a:gdLst>
                  <a:gd name="T0" fmla="*/ 280 w 280"/>
                  <a:gd name="T1" fmla="*/ 140 h 279"/>
                  <a:gd name="T2" fmla="*/ 269 w 280"/>
                  <a:gd name="T3" fmla="*/ 158 h 279"/>
                  <a:gd name="T4" fmla="*/ 274 w 280"/>
                  <a:gd name="T5" fmla="*/ 179 h 279"/>
                  <a:gd name="T6" fmla="*/ 259 w 280"/>
                  <a:gd name="T7" fmla="*/ 194 h 279"/>
                  <a:gd name="T8" fmla="*/ 257 w 280"/>
                  <a:gd name="T9" fmla="*/ 215 h 279"/>
                  <a:gd name="T10" fmla="*/ 239 w 280"/>
                  <a:gd name="T11" fmla="*/ 225 h 279"/>
                  <a:gd name="T12" fmla="*/ 231 w 280"/>
                  <a:gd name="T13" fmla="*/ 245 h 279"/>
                  <a:gd name="T14" fmla="*/ 211 w 280"/>
                  <a:gd name="T15" fmla="*/ 249 h 279"/>
                  <a:gd name="T16" fmla="*/ 198 w 280"/>
                  <a:gd name="T17" fmla="*/ 267 h 279"/>
                  <a:gd name="T18" fmla="*/ 187 w 280"/>
                  <a:gd name="T19" fmla="*/ 266 h 279"/>
                  <a:gd name="T20" fmla="*/ 177 w 280"/>
                  <a:gd name="T21" fmla="*/ 265 h 279"/>
                  <a:gd name="T22" fmla="*/ 160 w 280"/>
                  <a:gd name="T23" fmla="*/ 278 h 279"/>
                  <a:gd name="T24" fmla="*/ 140 w 280"/>
                  <a:gd name="T25" fmla="*/ 270 h 279"/>
                  <a:gd name="T26" fmla="*/ 120 w 280"/>
                  <a:gd name="T27" fmla="*/ 278 h 279"/>
                  <a:gd name="T28" fmla="*/ 103 w 280"/>
                  <a:gd name="T29" fmla="*/ 265 h 279"/>
                  <a:gd name="T30" fmla="*/ 93 w 280"/>
                  <a:gd name="T31" fmla="*/ 266 h 279"/>
                  <a:gd name="T32" fmla="*/ 82 w 280"/>
                  <a:gd name="T33" fmla="*/ 267 h 279"/>
                  <a:gd name="T34" fmla="*/ 69 w 280"/>
                  <a:gd name="T35" fmla="*/ 249 h 279"/>
                  <a:gd name="T36" fmla="*/ 49 w 280"/>
                  <a:gd name="T37" fmla="*/ 245 h 279"/>
                  <a:gd name="T38" fmla="*/ 41 w 280"/>
                  <a:gd name="T39" fmla="*/ 225 h 279"/>
                  <a:gd name="T40" fmla="*/ 23 w 280"/>
                  <a:gd name="T41" fmla="*/ 215 h 279"/>
                  <a:gd name="T42" fmla="*/ 21 w 280"/>
                  <a:gd name="T43" fmla="*/ 194 h 279"/>
                  <a:gd name="T44" fmla="*/ 6 w 280"/>
                  <a:gd name="T45" fmla="*/ 179 h 279"/>
                  <a:gd name="T46" fmla="*/ 11 w 280"/>
                  <a:gd name="T47" fmla="*/ 158 h 279"/>
                  <a:gd name="T48" fmla="*/ 0 w 280"/>
                  <a:gd name="T49" fmla="*/ 140 h 279"/>
                  <a:gd name="T50" fmla="*/ 11 w 280"/>
                  <a:gd name="T51" fmla="*/ 121 h 279"/>
                  <a:gd name="T52" fmla="*/ 6 w 280"/>
                  <a:gd name="T53" fmla="*/ 100 h 279"/>
                  <a:gd name="T54" fmla="*/ 21 w 280"/>
                  <a:gd name="T55" fmla="*/ 85 h 279"/>
                  <a:gd name="T56" fmla="*/ 23 w 280"/>
                  <a:gd name="T57" fmla="*/ 64 h 279"/>
                  <a:gd name="T58" fmla="*/ 41 w 280"/>
                  <a:gd name="T59" fmla="*/ 54 h 279"/>
                  <a:gd name="T60" fmla="*/ 49 w 280"/>
                  <a:gd name="T61" fmla="*/ 34 h 279"/>
                  <a:gd name="T62" fmla="*/ 69 w 280"/>
                  <a:gd name="T63" fmla="*/ 30 h 279"/>
                  <a:gd name="T64" fmla="*/ 82 w 280"/>
                  <a:gd name="T65" fmla="*/ 12 h 279"/>
                  <a:gd name="T66" fmla="*/ 93 w 280"/>
                  <a:gd name="T67" fmla="*/ 13 h 279"/>
                  <a:gd name="T68" fmla="*/ 103 w 280"/>
                  <a:gd name="T69" fmla="*/ 14 h 279"/>
                  <a:gd name="T70" fmla="*/ 120 w 280"/>
                  <a:gd name="T71" fmla="*/ 1 h 279"/>
                  <a:gd name="T72" fmla="*/ 140 w 280"/>
                  <a:gd name="T73" fmla="*/ 9 h 279"/>
                  <a:gd name="T74" fmla="*/ 160 w 280"/>
                  <a:gd name="T75" fmla="*/ 1 h 279"/>
                  <a:gd name="T76" fmla="*/ 177 w 280"/>
                  <a:gd name="T77" fmla="*/ 14 h 279"/>
                  <a:gd name="T78" fmla="*/ 187 w 280"/>
                  <a:gd name="T79" fmla="*/ 13 h 279"/>
                  <a:gd name="T80" fmla="*/ 198 w 280"/>
                  <a:gd name="T81" fmla="*/ 12 h 279"/>
                  <a:gd name="T82" fmla="*/ 211 w 280"/>
                  <a:gd name="T83" fmla="*/ 30 h 279"/>
                  <a:gd name="T84" fmla="*/ 231 w 280"/>
                  <a:gd name="T85" fmla="*/ 34 h 279"/>
                  <a:gd name="T86" fmla="*/ 239 w 280"/>
                  <a:gd name="T87" fmla="*/ 54 h 279"/>
                  <a:gd name="T88" fmla="*/ 257 w 280"/>
                  <a:gd name="T89" fmla="*/ 64 h 279"/>
                  <a:gd name="T90" fmla="*/ 259 w 280"/>
                  <a:gd name="T91" fmla="*/ 85 h 279"/>
                  <a:gd name="T92" fmla="*/ 274 w 280"/>
                  <a:gd name="T93" fmla="*/ 100 h 279"/>
                  <a:gd name="T94" fmla="*/ 269 w 280"/>
                  <a:gd name="T95" fmla="*/ 121 h 279"/>
                  <a:gd name="T96" fmla="*/ 280 w 280"/>
                  <a:gd name="T97" fmla="*/ 14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9">
                    <a:moveTo>
                      <a:pt x="280" y="140"/>
                    </a:moveTo>
                    <a:cubicBezTo>
                      <a:pt x="280" y="146"/>
                      <a:pt x="270" y="152"/>
                      <a:pt x="269" y="158"/>
                    </a:cubicBezTo>
                    <a:cubicBezTo>
                      <a:pt x="268" y="165"/>
                      <a:pt x="276" y="173"/>
                      <a:pt x="274" y="179"/>
                    </a:cubicBezTo>
                    <a:cubicBezTo>
                      <a:pt x="272" y="185"/>
                      <a:pt x="262" y="188"/>
                      <a:pt x="259" y="194"/>
                    </a:cubicBezTo>
                    <a:cubicBezTo>
                      <a:pt x="256" y="200"/>
                      <a:pt x="261" y="210"/>
                      <a:pt x="257" y="215"/>
                    </a:cubicBezTo>
                    <a:cubicBezTo>
                      <a:pt x="254" y="220"/>
                      <a:pt x="243" y="220"/>
                      <a:pt x="239" y="225"/>
                    </a:cubicBezTo>
                    <a:cubicBezTo>
                      <a:pt x="235" y="230"/>
                      <a:pt x="236" y="241"/>
                      <a:pt x="231" y="245"/>
                    </a:cubicBezTo>
                    <a:cubicBezTo>
                      <a:pt x="227" y="249"/>
                      <a:pt x="216" y="246"/>
                      <a:pt x="211" y="249"/>
                    </a:cubicBezTo>
                    <a:cubicBezTo>
                      <a:pt x="205" y="253"/>
                      <a:pt x="204" y="264"/>
                      <a:pt x="198" y="267"/>
                    </a:cubicBezTo>
                    <a:cubicBezTo>
                      <a:pt x="195" y="268"/>
                      <a:pt x="191" y="267"/>
                      <a:pt x="187" y="266"/>
                    </a:cubicBezTo>
                    <a:cubicBezTo>
                      <a:pt x="183" y="265"/>
                      <a:pt x="180" y="264"/>
                      <a:pt x="177" y="265"/>
                    </a:cubicBezTo>
                    <a:cubicBezTo>
                      <a:pt x="171" y="267"/>
                      <a:pt x="166" y="277"/>
                      <a:pt x="160" y="278"/>
                    </a:cubicBezTo>
                    <a:cubicBezTo>
                      <a:pt x="154" y="279"/>
                      <a:pt x="147" y="270"/>
                      <a:pt x="140" y="270"/>
                    </a:cubicBezTo>
                    <a:cubicBezTo>
                      <a:pt x="133" y="270"/>
                      <a:pt x="126" y="279"/>
                      <a:pt x="120" y="278"/>
                    </a:cubicBezTo>
                    <a:cubicBezTo>
                      <a:pt x="114" y="277"/>
                      <a:pt x="109" y="267"/>
                      <a:pt x="103" y="265"/>
                    </a:cubicBezTo>
                    <a:cubicBezTo>
                      <a:pt x="100" y="264"/>
                      <a:pt x="97" y="265"/>
                      <a:pt x="93" y="266"/>
                    </a:cubicBezTo>
                    <a:cubicBezTo>
                      <a:pt x="89" y="267"/>
                      <a:pt x="85" y="268"/>
                      <a:pt x="82" y="267"/>
                    </a:cubicBezTo>
                    <a:cubicBezTo>
                      <a:pt x="76" y="264"/>
                      <a:pt x="75" y="253"/>
                      <a:pt x="69" y="249"/>
                    </a:cubicBezTo>
                    <a:cubicBezTo>
                      <a:pt x="64" y="246"/>
                      <a:pt x="53" y="249"/>
                      <a:pt x="49" y="245"/>
                    </a:cubicBezTo>
                    <a:cubicBezTo>
                      <a:pt x="44" y="241"/>
                      <a:pt x="45" y="230"/>
                      <a:pt x="41" y="225"/>
                    </a:cubicBezTo>
                    <a:cubicBezTo>
                      <a:pt x="37" y="220"/>
                      <a:pt x="26" y="220"/>
                      <a:pt x="23" y="215"/>
                    </a:cubicBezTo>
                    <a:cubicBezTo>
                      <a:pt x="19" y="210"/>
                      <a:pt x="24" y="200"/>
                      <a:pt x="21" y="194"/>
                    </a:cubicBezTo>
                    <a:cubicBezTo>
                      <a:pt x="18" y="188"/>
                      <a:pt x="8" y="185"/>
                      <a:pt x="6" y="179"/>
                    </a:cubicBezTo>
                    <a:cubicBezTo>
                      <a:pt x="4" y="173"/>
                      <a:pt x="12" y="165"/>
                      <a:pt x="11" y="158"/>
                    </a:cubicBezTo>
                    <a:cubicBezTo>
                      <a:pt x="10" y="152"/>
                      <a:pt x="0" y="146"/>
                      <a:pt x="0" y="140"/>
                    </a:cubicBezTo>
                    <a:cubicBezTo>
                      <a:pt x="0" y="133"/>
                      <a:pt x="10" y="127"/>
                      <a:pt x="11" y="121"/>
                    </a:cubicBezTo>
                    <a:cubicBezTo>
                      <a:pt x="12" y="115"/>
                      <a:pt x="4" y="106"/>
                      <a:pt x="6" y="100"/>
                    </a:cubicBezTo>
                    <a:cubicBezTo>
                      <a:pt x="8" y="94"/>
                      <a:pt x="18" y="91"/>
                      <a:pt x="21" y="85"/>
                    </a:cubicBezTo>
                    <a:cubicBezTo>
                      <a:pt x="24" y="79"/>
                      <a:pt x="19" y="69"/>
                      <a:pt x="23" y="64"/>
                    </a:cubicBezTo>
                    <a:cubicBezTo>
                      <a:pt x="26" y="59"/>
                      <a:pt x="37" y="59"/>
                      <a:pt x="41" y="54"/>
                    </a:cubicBezTo>
                    <a:cubicBezTo>
                      <a:pt x="45" y="49"/>
                      <a:pt x="44" y="38"/>
                      <a:pt x="49" y="34"/>
                    </a:cubicBezTo>
                    <a:cubicBezTo>
                      <a:pt x="53" y="30"/>
                      <a:pt x="64" y="33"/>
                      <a:pt x="69" y="30"/>
                    </a:cubicBezTo>
                    <a:cubicBezTo>
                      <a:pt x="75" y="26"/>
                      <a:pt x="76" y="15"/>
                      <a:pt x="82" y="12"/>
                    </a:cubicBezTo>
                    <a:cubicBezTo>
                      <a:pt x="85" y="11"/>
                      <a:pt x="89" y="12"/>
                      <a:pt x="93" y="13"/>
                    </a:cubicBezTo>
                    <a:cubicBezTo>
                      <a:pt x="97" y="14"/>
                      <a:pt x="100" y="15"/>
                      <a:pt x="103" y="14"/>
                    </a:cubicBezTo>
                    <a:cubicBezTo>
                      <a:pt x="109" y="12"/>
                      <a:pt x="114" y="2"/>
                      <a:pt x="120" y="1"/>
                    </a:cubicBezTo>
                    <a:cubicBezTo>
                      <a:pt x="126" y="0"/>
                      <a:pt x="133" y="9"/>
                      <a:pt x="140" y="9"/>
                    </a:cubicBezTo>
                    <a:cubicBezTo>
                      <a:pt x="147" y="9"/>
                      <a:pt x="154" y="0"/>
                      <a:pt x="160" y="1"/>
                    </a:cubicBezTo>
                    <a:cubicBezTo>
                      <a:pt x="166" y="2"/>
                      <a:pt x="171" y="12"/>
                      <a:pt x="177" y="14"/>
                    </a:cubicBezTo>
                    <a:cubicBezTo>
                      <a:pt x="180" y="15"/>
                      <a:pt x="183" y="14"/>
                      <a:pt x="187" y="13"/>
                    </a:cubicBezTo>
                    <a:cubicBezTo>
                      <a:pt x="191" y="12"/>
                      <a:pt x="195" y="11"/>
                      <a:pt x="198" y="12"/>
                    </a:cubicBezTo>
                    <a:cubicBezTo>
                      <a:pt x="204" y="15"/>
                      <a:pt x="205" y="26"/>
                      <a:pt x="211" y="30"/>
                    </a:cubicBezTo>
                    <a:cubicBezTo>
                      <a:pt x="216" y="33"/>
                      <a:pt x="227" y="30"/>
                      <a:pt x="231" y="34"/>
                    </a:cubicBezTo>
                    <a:cubicBezTo>
                      <a:pt x="236" y="38"/>
                      <a:pt x="235" y="49"/>
                      <a:pt x="239" y="54"/>
                    </a:cubicBezTo>
                    <a:cubicBezTo>
                      <a:pt x="243" y="59"/>
                      <a:pt x="254" y="59"/>
                      <a:pt x="257" y="64"/>
                    </a:cubicBezTo>
                    <a:cubicBezTo>
                      <a:pt x="261" y="69"/>
                      <a:pt x="256" y="79"/>
                      <a:pt x="259" y="85"/>
                    </a:cubicBezTo>
                    <a:cubicBezTo>
                      <a:pt x="262" y="91"/>
                      <a:pt x="272" y="94"/>
                      <a:pt x="274" y="100"/>
                    </a:cubicBezTo>
                    <a:cubicBezTo>
                      <a:pt x="276" y="106"/>
                      <a:pt x="268" y="115"/>
                      <a:pt x="269" y="121"/>
                    </a:cubicBezTo>
                    <a:cubicBezTo>
                      <a:pt x="270" y="127"/>
                      <a:pt x="280" y="133"/>
                      <a:pt x="280" y="140"/>
                    </a:cubicBezTo>
                  </a:path>
                </a:pathLst>
              </a:custGeom>
              <a:solidFill>
                <a:srgbClr val="E03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04"/>
              <p:cNvSpPr>
                <a:spLocks/>
              </p:cNvSpPr>
              <p:nvPr/>
            </p:nvSpPr>
            <p:spPr bwMode="auto">
              <a:xfrm>
                <a:off x="4445000" y="2600325"/>
                <a:ext cx="3302000" cy="3292475"/>
              </a:xfrm>
              <a:custGeom>
                <a:avLst/>
                <a:gdLst>
                  <a:gd name="T0" fmla="*/ 234 w 234"/>
                  <a:gd name="T1" fmla="*/ 117 h 233"/>
                  <a:gd name="T2" fmla="*/ 226 w 234"/>
                  <a:gd name="T3" fmla="*/ 132 h 233"/>
                  <a:gd name="T4" fmla="*/ 229 w 234"/>
                  <a:gd name="T5" fmla="*/ 150 h 233"/>
                  <a:gd name="T6" fmla="*/ 217 w 234"/>
                  <a:gd name="T7" fmla="*/ 162 h 233"/>
                  <a:gd name="T8" fmla="*/ 216 w 234"/>
                  <a:gd name="T9" fmla="*/ 180 h 233"/>
                  <a:gd name="T10" fmla="*/ 200 w 234"/>
                  <a:gd name="T11" fmla="*/ 188 h 233"/>
                  <a:gd name="T12" fmla="*/ 194 w 234"/>
                  <a:gd name="T13" fmla="*/ 205 h 233"/>
                  <a:gd name="T14" fmla="*/ 176 w 234"/>
                  <a:gd name="T15" fmla="*/ 209 h 233"/>
                  <a:gd name="T16" fmla="*/ 166 w 234"/>
                  <a:gd name="T17" fmla="*/ 223 h 233"/>
                  <a:gd name="T18" fmla="*/ 156 w 234"/>
                  <a:gd name="T19" fmla="*/ 223 h 233"/>
                  <a:gd name="T20" fmla="*/ 148 w 234"/>
                  <a:gd name="T21" fmla="*/ 222 h 233"/>
                  <a:gd name="T22" fmla="*/ 134 w 234"/>
                  <a:gd name="T23" fmla="*/ 233 h 233"/>
                  <a:gd name="T24" fmla="*/ 117 w 234"/>
                  <a:gd name="T25" fmla="*/ 226 h 233"/>
                  <a:gd name="T26" fmla="*/ 100 w 234"/>
                  <a:gd name="T27" fmla="*/ 233 h 233"/>
                  <a:gd name="T28" fmla="*/ 86 w 234"/>
                  <a:gd name="T29" fmla="*/ 222 h 233"/>
                  <a:gd name="T30" fmla="*/ 78 w 234"/>
                  <a:gd name="T31" fmla="*/ 223 h 233"/>
                  <a:gd name="T32" fmla="*/ 68 w 234"/>
                  <a:gd name="T33" fmla="*/ 223 h 233"/>
                  <a:gd name="T34" fmla="*/ 58 w 234"/>
                  <a:gd name="T35" fmla="*/ 209 h 233"/>
                  <a:gd name="T36" fmla="*/ 40 w 234"/>
                  <a:gd name="T37" fmla="*/ 205 h 233"/>
                  <a:gd name="T38" fmla="*/ 34 w 234"/>
                  <a:gd name="T39" fmla="*/ 188 h 233"/>
                  <a:gd name="T40" fmla="*/ 18 w 234"/>
                  <a:gd name="T41" fmla="*/ 180 h 233"/>
                  <a:gd name="T42" fmla="*/ 17 w 234"/>
                  <a:gd name="T43" fmla="*/ 162 h 233"/>
                  <a:gd name="T44" fmla="*/ 5 w 234"/>
                  <a:gd name="T45" fmla="*/ 150 h 233"/>
                  <a:gd name="T46" fmla="*/ 8 w 234"/>
                  <a:gd name="T47" fmla="*/ 132 h 233"/>
                  <a:gd name="T48" fmla="*/ 0 w 234"/>
                  <a:gd name="T49" fmla="*/ 117 h 233"/>
                  <a:gd name="T50" fmla="*/ 8 w 234"/>
                  <a:gd name="T51" fmla="*/ 101 h 233"/>
                  <a:gd name="T52" fmla="*/ 5 w 234"/>
                  <a:gd name="T53" fmla="*/ 84 h 233"/>
                  <a:gd name="T54" fmla="*/ 17 w 234"/>
                  <a:gd name="T55" fmla="*/ 71 h 233"/>
                  <a:gd name="T56" fmla="*/ 18 w 234"/>
                  <a:gd name="T57" fmla="*/ 53 h 233"/>
                  <a:gd name="T58" fmla="*/ 34 w 234"/>
                  <a:gd name="T59" fmla="*/ 45 h 233"/>
                  <a:gd name="T60" fmla="*/ 40 w 234"/>
                  <a:gd name="T61" fmla="*/ 28 h 233"/>
                  <a:gd name="T62" fmla="*/ 58 w 234"/>
                  <a:gd name="T63" fmla="*/ 24 h 233"/>
                  <a:gd name="T64" fmla="*/ 68 w 234"/>
                  <a:gd name="T65" fmla="*/ 10 h 233"/>
                  <a:gd name="T66" fmla="*/ 78 w 234"/>
                  <a:gd name="T67" fmla="*/ 11 h 233"/>
                  <a:gd name="T68" fmla="*/ 86 w 234"/>
                  <a:gd name="T69" fmla="*/ 11 h 233"/>
                  <a:gd name="T70" fmla="*/ 100 w 234"/>
                  <a:gd name="T71" fmla="*/ 1 h 233"/>
                  <a:gd name="T72" fmla="*/ 117 w 234"/>
                  <a:gd name="T73" fmla="*/ 7 h 233"/>
                  <a:gd name="T74" fmla="*/ 134 w 234"/>
                  <a:gd name="T75" fmla="*/ 1 h 233"/>
                  <a:gd name="T76" fmla="*/ 148 w 234"/>
                  <a:gd name="T77" fmla="*/ 11 h 233"/>
                  <a:gd name="T78" fmla="*/ 156 w 234"/>
                  <a:gd name="T79" fmla="*/ 11 h 233"/>
                  <a:gd name="T80" fmla="*/ 166 w 234"/>
                  <a:gd name="T81" fmla="*/ 10 h 233"/>
                  <a:gd name="T82" fmla="*/ 176 w 234"/>
                  <a:gd name="T83" fmla="*/ 24 h 233"/>
                  <a:gd name="T84" fmla="*/ 194 w 234"/>
                  <a:gd name="T85" fmla="*/ 28 h 233"/>
                  <a:gd name="T86" fmla="*/ 200 w 234"/>
                  <a:gd name="T87" fmla="*/ 45 h 233"/>
                  <a:gd name="T88" fmla="*/ 216 w 234"/>
                  <a:gd name="T89" fmla="*/ 53 h 233"/>
                  <a:gd name="T90" fmla="*/ 217 w 234"/>
                  <a:gd name="T91" fmla="*/ 71 h 233"/>
                  <a:gd name="T92" fmla="*/ 229 w 234"/>
                  <a:gd name="T93" fmla="*/ 84 h 233"/>
                  <a:gd name="T94" fmla="*/ 226 w 234"/>
                  <a:gd name="T95" fmla="*/ 101 h 233"/>
                  <a:gd name="T96" fmla="*/ 234 w 234"/>
                  <a:gd name="T97" fmla="*/ 1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4" h="233">
                    <a:moveTo>
                      <a:pt x="234" y="117"/>
                    </a:moveTo>
                    <a:cubicBezTo>
                      <a:pt x="234" y="122"/>
                      <a:pt x="226" y="127"/>
                      <a:pt x="226" y="132"/>
                    </a:cubicBezTo>
                    <a:cubicBezTo>
                      <a:pt x="225" y="138"/>
                      <a:pt x="231" y="144"/>
                      <a:pt x="229" y="150"/>
                    </a:cubicBezTo>
                    <a:cubicBezTo>
                      <a:pt x="228" y="155"/>
                      <a:pt x="219" y="157"/>
                      <a:pt x="217" y="162"/>
                    </a:cubicBezTo>
                    <a:cubicBezTo>
                      <a:pt x="214" y="167"/>
                      <a:pt x="218" y="175"/>
                      <a:pt x="216" y="180"/>
                    </a:cubicBezTo>
                    <a:cubicBezTo>
                      <a:pt x="213" y="184"/>
                      <a:pt x="203" y="184"/>
                      <a:pt x="200" y="188"/>
                    </a:cubicBezTo>
                    <a:cubicBezTo>
                      <a:pt x="196" y="192"/>
                      <a:pt x="198" y="202"/>
                      <a:pt x="194" y="205"/>
                    </a:cubicBezTo>
                    <a:cubicBezTo>
                      <a:pt x="190" y="209"/>
                      <a:pt x="181" y="206"/>
                      <a:pt x="176" y="209"/>
                    </a:cubicBezTo>
                    <a:cubicBezTo>
                      <a:pt x="172" y="212"/>
                      <a:pt x="171" y="221"/>
                      <a:pt x="166" y="223"/>
                    </a:cubicBezTo>
                    <a:cubicBezTo>
                      <a:pt x="163" y="224"/>
                      <a:pt x="160" y="223"/>
                      <a:pt x="156" y="223"/>
                    </a:cubicBezTo>
                    <a:cubicBezTo>
                      <a:pt x="153" y="222"/>
                      <a:pt x="150" y="221"/>
                      <a:pt x="148" y="222"/>
                    </a:cubicBezTo>
                    <a:cubicBezTo>
                      <a:pt x="143" y="223"/>
                      <a:pt x="139" y="232"/>
                      <a:pt x="134" y="233"/>
                    </a:cubicBezTo>
                    <a:cubicBezTo>
                      <a:pt x="128" y="233"/>
                      <a:pt x="122" y="226"/>
                      <a:pt x="117" y="226"/>
                    </a:cubicBezTo>
                    <a:cubicBezTo>
                      <a:pt x="112" y="226"/>
                      <a:pt x="106" y="233"/>
                      <a:pt x="100" y="233"/>
                    </a:cubicBezTo>
                    <a:cubicBezTo>
                      <a:pt x="95" y="232"/>
                      <a:pt x="91" y="223"/>
                      <a:pt x="86" y="222"/>
                    </a:cubicBezTo>
                    <a:cubicBezTo>
                      <a:pt x="84" y="221"/>
                      <a:pt x="81" y="222"/>
                      <a:pt x="78" y="223"/>
                    </a:cubicBezTo>
                    <a:cubicBezTo>
                      <a:pt x="74" y="223"/>
                      <a:pt x="71" y="224"/>
                      <a:pt x="68" y="223"/>
                    </a:cubicBezTo>
                    <a:cubicBezTo>
                      <a:pt x="63" y="221"/>
                      <a:pt x="62" y="212"/>
                      <a:pt x="58" y="209"/>
                    </a:cubicBezTo>
                    <a:cubicBezTo>
                      <a:pt x="53" y="206"/>
                      <a:pt x="44" y="209"/>
                      <a:pt x="40" y="205"/>
                    </a:cubicBezTo>
                    <a:cubicBezTo>
                      <a:pt x="36" y="202"/>
                      <a:pt x="38" y="192"/>
                      <a:pt x="34" y="188"/>
                    </a:cubicBezTo>
                    <a:cubicBezTo>
                      <a:pt x="31" y="184"/>
                      <a:pt x="21" y="184"/>
                      <a:pt x="18" y="180"/>
                    </a:cubicBezTo>
                    <a:cubicBezTo>
                      <a:pt x="16" y="175"/>
                      <a:pt x="20" y="167"/>
                      <a:pt x="17" y="162"/>
                    </a:cubicBezTo>
                    <a:cubicBezTo>
                      <a:pt x="15" y="157"/>
                      <a:pt x="6" y="155"/>
                      <a:pt x="5" y="150"/>
                    </a:cubicBezTo>
                    <a:cubicBezTo>
                      <a:pt x="3" y="144"/>
                      <a:pt x="9" y="138"/>
                      <a:pt x="8" y="132"/>
                    </a:cubicBezTo>
                    <a:cubicBezTo>
                      <a:pt x="8" y="127"/>
                      <a:pt x="0" y="122"/>
                      <a:pt x="0" y="117"/>
                    </a:cubicBezTo>
                    <a:cubicBezTo>
                      <a:pt x="0" y="111"/>
                      <a:pt x="8" y="106"/>
                      <a:pt x="8" y="101"/>
                    </a:cubicBezTo>
                    <a:cubicBezTo>
                      <a:pt x="9" y="96"/>
                      <a:pt x="3" y="89"/>
                      <a:pt x="5" y="84"/>
                    </a:cubicBezTo>
                    <a:cubicBezTo>
                      <a:pt x="6" y="78"/>
                      <a:pt x="15" y="76"/>
                      <a:pt x="17" y="71"/>
                    </a:cubicBezTo>
                    <a:cubicBezTo>
                      <a:pt x="20" y="66"/>
                      <a:pt x="16" y="58"/>
                      <a:pt x="18" y="53"/>
                    </a:cubicBezTo>
                    <a:cubicBezTo>
                      <a:pt x="21" y="49"/>
                      <a:pt x="31" y="49"/>
                      <a:pt x="34" y="45"/>
                    </a:cubicBezTo>
                    <a:cubicBezTo>
                      <a:pt x="38" y="41"/>
                      <a:pt x="36" y="32"/>
                      <a:pt x="40" y="28"/>
                    </a:cubicBezTo>
                    <a:cubicBezTo>
                      <a:pt x="44" y="24"/>
                      <a:pt x="53" y="27"/>
                      <a:pt x="58" y="24"/>
                    </a:cubicBezTo>
                    <a:cubicBezTo>
                      <a:pt x="62" y="21"/>
                      <a:pt x="63" y="12"/>
                      <a:pt x="68" y="10"/>
                    </a:cubicBezTo>
                    <a:cubicBezTo>
                      <a:pt x="71" y="9"/>
                      <a:pt x="74" y="10"/>
                      <a:pt x="78" y="11"/>
                    </a:cubicBezTo>
                    <a:cubicBezTo>
                      <a:pt x="81" y="11"/>
                      <a:pt x="84" y="12"/>
                      <a:pt x="86" y="11"/>
                    </a:cubicBezTo>
                    <a:cubicBezTo>
                      <a:pt x="91" y="10"/>
                      <a:pt x="95" y="1"/>
                      <a:pt x="100" y="1"/>
                    </a:cubicBezTo>
                    <a:cubicBezTo>
                      <a:pt x="106" y="0"/>
                      <a:pt x="112" y="7"/>
                      <a:pt x="117" y="7"/>
                    </a:cubicBezTo>
                    <a:cubicBezTo>
                      <a:pt x="122" y="7"/>
                      <a:pt x="128" y="0"/>
                      <a:pt x="134" y="1"/>
                    </a:cubicBezTo>
                    <a:cubicBezTo>
                      <a:pt x="139" y="1"/>
                      <a:pt x="143" y="10"/>
                      <a:pt x="148" y="11"/>
                    </a:cubicBezTo>
                    <a:cubicBezTo>
                      <a:pt x="150" y="12"/>
                      <a:pt x="153" y="11"/>
                      <a:pt x="156" y="11"/>
                    </a:cubicBezTo>
                    <a:cubicBezTo>
                      <a:pt x="160" y="10"/>
                      <a:pt x="163" y="9"/>
                      <a:pt x="166" y="10"/>
                    </a:cubicBezTo>
                    <a:cubicBezTo>
                      <a:pt x="171" y="12"/>
                      <a:pt x="172" y="21"/>
                      <a:pt x="176" y="24"/>
                    </a:cubicBezTo>
                    <a:cubicBezTo>
                      <a:pt x="181" y="27"/>
                      <a:pt x="190" y="24"/>
                      <a:pt x="194" y="28"/>
                    </a:cubicBezTo>
                    <a:cubicBezTo>
                      <a:pt x="198" y="32"/>
                      <a:pt x="196" y="41"/>
                      <a:pt x="200" y="45"/>
                    </a:cubicBezTo>
                    <a:cubicBezTo>
                      <a:pt x="203" y="49"/>
                      <a:pt x="213" y="49"/>
                      <a:pt x="216" y="53"/>
                    </a:cubicBezTo>
                    <a:cubicBezTo>
                      <a:pt x="218" y="58"/>
                      <a:pt x="214" y="66"/>
                      <a:pt x="217" y="71"/>
                    </a:cubicBezTo>
                    <a:cubicBezTo>
                      <a:pt x="219" y="76"/>
                      <a:pt x="228" y="78"/>
                      <a:pt x="229" y="84"/>
                    </a:cubicBezTo>
                    <a:cubicBezTo>
                      <a:pt x="231" y="89"/>
                      <a:pt x="225" y="96"/>
                      <a:pt x="226" y="101"/>
                    </a:cubicBezTo>
                    <a:cubicBezTo>
                      <a:pt x="226" y="106"/>
                      <a:pt x="234" y="111"/>
                      <a:pt x="234" y="117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05"/>
              <p:cNvSpPr>
                <a:spLocks noEditPoints="1"/>
              </p:cNvSpPr>
              <p:nvPr/>
            </p:nvSpPr>
            <p:spPr bwMode="auto">
              <a:xfrm>
                <a:off x="4275138" y="2416175"/>
                <a:ext cx="3641725" cy="3660775"/>
              </a:xfrm>
              <a:custGeom>
                <a:avLst/>
                <a:gdLst>
                  <a:gd name="T0" fmla="*/ 129 w 258"/>
                  <a:gd name="T1" fmla="*/ 259 h 259"/>
                  <a:gd name="T2" fmla="*/ 37 w 258"/>
                  <a:gd name="T3" fmla="*/ 221 h 259"/>
                  <a:gd name="T4" fmla="*/ 0 w 258"/>
                  <a:gd name="T5" fmla="*/ 130 h 259"/>
                  <a:gd name="T6" fmla="*/ 37 w 258"/>
                  <a:gd name="T7" fmla="*/ 38 h 259"/>
                  <a:gd name="T8" fmla="*/ 129 w 258"/>
                  <a:gd name="T9" fmla="*/ 0 h 259"/>
                  <a:gd name="T10" fmla="*/ 221 w 258"/>
                  <a:gd name="T11" fmla="*/ 38 h 259"/>
                  <a:gd name="T12" fmla="*/ 258 w 258"/>
                  <a:gd name="T13" fmla="*/ 130 h 259"/>
                  <a:gd name="T14" fmla="*/ 221 w 258"/>
                  <a:gd name="T15" fmla="*/ 221 h 259"/>
                  <a:gd name="T16" fmla="*/ 129 w 258"/>
                  <a:gd name="T17" fmla="*/ 259 h 259"/>
                  <a:gd name="T18" fmla="*/ 129 w 258"/>
                  <a:gd name="T19" fmla="*/ 4 h 259"/>
                  <a:gd name="T20" fmla="*/ 4 w 258"/>
                  <a:gd name="T21" fmla="*/ 130 h 259"/>
                  <a:gd name="T22" fmla="*/ 129 w 258"/>
                  <a:gd name="T23" fmla="*/ 255 h 259"/>
                  <a:gd name="T24" fmla="*/ 254 w 258"/>
                  <a:gd name="T25" fmla="*/ 130 h 259"/>
                  <a:gd name="T26" fmla="*/ 129 w 258"/>
                  <a:gd name="T27" fmla="*/ 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8" h="259">
                    <a:moveTo>
                      <a:pt x="129" y="259"/>
                    </a:moveTo>
                    <a:cubicBezTo>
                      <a:pt x="94" y="259"/>
                      <a:pt x="62" y="246"/>
                      <a:pt x="37" y="221"/>
                    </a:cubicBezTo>
                    <a:cubicBezTo>
                      <a:pt x="13" y="197"/>
                      <a:pt x="0" y="164"/>
                      <a:pt x="0" y="130"/>
                    </a:cubicBezTo>
                    <a:cubicBezTo>
                      <a:pt x="0" y="95"/>
                      <a:pt x="13" y="62"/>
                      <a:pt x="37" y="38"/>
                    </a:cubicBezTo>
                    <a:cubicBezTo>
                      <a:pt x="62" y="14"/>
                      <a:pt x="94" y="0"/>
                      <a:pt x="129" y="0"/>
                    </a:cubicBezTo>
                    <a:cubicBezTo>
                      <a:pt x="164" y="0"/>
                      <a:pt x="196" y="14"/>
                      <a:pt x="221" y="38"/>
                    </a:cubicBezTo>
                    <a:cubicBezTo>
                      <a:pt x="245" y="62"/>
                      <a:pt x="258" y="95"/>
                      <a:pt x="258" y="130"/>
                    </a:cubicBezTo>
                    <a:cubicBezTo>
                      <a:pt x="258" y="164"/>
                      <a:pt x="245" y="197"/>
                      <a:pt x="221" y="221"/>
                    </a:cubicBezTo>
                    <a:cubicBezTo>
                      <a:pt x="196" y="246"/>
                      <a:pt x="164" y="259"/>
                      <a:pt x="129" y="259"/>
                    </a:cubicBezTo>
                    <a:moveTo>
                      <a:pt x="129" y="4"/>
                    </a:moveTo>
                    <a:cubicBezTo>
                      <a:pt x="60" y="4"/>
                      <a:pt x="4" y="61"/>
                      <a:pt x="4" y="130"/>
                    </a:cubicBezTo>
                    <a:cubicBezTo>
                      <a:pt x="4" y="199"/>
                      <a:pt x="60" y="255"/>
                      <a:pt x="129" y="255"/>
                    </a:cubicBezTo>
                    <a:cubicBezTo>
                      <a:pt x="198" y="255"/>
                      <a:pt x="254" y="199"/>
                      <a:pt x="254" y="130"/>
                    </a:cubicBezTo>
                    <a:cubicBezTo>
                      <a:pt x="254" y="61"/>
                      <a:pt x="198" y="4"/>
                      <a:pt x="129" y="4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57"/>
              <p:cNvSpPr>
                <a:spLocks noEditPoints="1"/>
              </p:cNvSpPr>
              <p:nvPr/>
            </p:nvSpPr>
            <p:spPr bwMode="auto">
              <a:xfrm>
                <a:off x="3810000" y="4381501"/>
                <a:ext cx="4572000" cy="2203450"/>
              </a:xfrm>
              <a:custGeom>
                <a:avLst/>
                <a:gdLst>
                  <a:gd name="T0" fmla="*/ 172 w 324"/>
                  <a:gd name="T1" fmla="*/ 147 h 156"/>
                  <a:gd name="T2" fmla="*/ 153 w 324"/>
                  <a:gd name="T3" fmla="*/ 147 h 156"/>
                  <a:gd name="T4" fmla="*/ 164 w 324"/>
                  <a:gd name="T5" fmla="*/ 130 h 156"/>
                  <a:gd name="T6" fmla="*/ 142 w 324"/>
                  <a:gd name="T7" fmla="*/ 129 h 156"/>
                  <a:gd name="T8" fmla="*/ 139 w 324"/>
                  <a:gd name="T9" fmla="*/ 147 h 156"/>
                  <a:gd name="T10" fmla="*/ 146 w 324"/>
                  <a:gd name="T11" fmla="*/ 151 h 156"/>
                  <a:gd name="T12" fmla="*/ 162 w 324"/>
                  <a:gd name="T13" fmla="*/ 147 h 156"/>
                  <a:gd name="T14" fmla="*/ 188 w 324"/>
                  <a:gd name="T15" fmla="*/ 151 h 156"/>
                  <a:gd name="T16" fmla="*/ 184 w 324"/>
                  <a:gd name="T17" fmla="*/ 148 h 156"/>
                  <a:gd name="T18" fmla="*/ 190 w 324"/>
                  <a:gd name="T19" fmla="*/ 130 h 156"/>
                  <a:gd name="T20" fmla="*/ 169 w 324"/>
                  <a:gd name="T21" fmla="*/ 126 h 156"/>
                  <a:gd name="T22" fmla="*/ 62 w 324"/>
                  <a:gd name="T23" fmla="*/ 112 h 156"/>
                  <a:gd name="T24" fmla="*/ 51 w 324"/>
                  <a:gd name="T25" fmla="*/ 103 h 156"/>
                  <a:gd name="T26" fmla="*/ 47 w 324"/>
                  <a:gd name="T27" fmla="*/ 90 h 156"/>
                  <a:gd name="T28" fmla="*/ 49 w 324"/>
                  <a:gd name="T29" fmla="*/ 96 h 156"/>
                  <a:gd name="T30" fmla="*/ 38 w 324"/>
                  <a:gd name="T31" fmla="*/ 82 h 156"/>
                  <a:gd name="T32" fmla="*/ 23 w 324"/>
                  <a:gd name="T33" fmla="*/ 71 h 156"/>
                  <a:gd name="T34" fmla="*/ 28 w 324"/>
                  <a:gd name="T35" fmla="*/ 64 h 156"/>
                  <a:gd name="T36" fmla="*/ 28 w 324"/>
                  <a:gd name="T37" fmla="*/ 59 h 156"/>
                  <a:gd name="T38" fmla="*/ 17 w 324"/>
                  <a:gd name="T39" fmla="*/ 43 h 156"/>
                  <a:gd name="T40" fmla="*/ 6 w 324"/>
                  <a:gd name="T41" fmla="*/ 36 h 156"/>
                  <a:gd name="T42" fmla="*/ 9 w 324"/>
                  <a:gd name="T43" fmla="*/ 35 h 156"/>
                  <a:gd name="T44" fmla="*/ 8 w 324"/>
                  <a:gd name="T45" fmla="*/ 23 h 156"/>
                  <a:gd name="T46" fmla="*/ 1 w 324"/>
                  <a:gd name="T47" fmla="*/ 2 h 156"/>
                  <a:gd name="T48" fmla="*/ 2 w 324"/>
                  <a:gd name="T49" fmla="*/ 38 h 156"/>
                  <a:gd name="T50" fmla="*/ 75 w 324"/>
                  <a:gd name="T51" fmla="*/ 121 h 156"/>
                  <a:gd name="T52" fmla="*/ 85 w 324"/>
                  <a:gd name="T53" fmla="*/ 118 h 156"/>
                  <a:gd name="T54" fmla="*/ 89 w 324"/>
                  <a:gd name="T55" fmla="*/ 134 h 156"/>
                  <a:gd name="T56" fmla="*/ 89 w 324"/>
                  <a:gd name="T57" fmla="*/ 126 h 156"/>
                  <a:gd name="T58" fmla="*/ 71 w 324"/>
                  <a:gd name="T59" fmla="*/ 96 h 156"/>
                  <a:gd name="T60" fmla="*/ 30 w 324"/>
                  <a:gd name="T61" fmla="*/ 36 h 156"/>
                  <a:gd name="T62" fmla="*/ 18 w 324"/>
                  <a:gd name="T63" fmla="*/ 9 h 156"/>
                  <a:gd name="T64" fmla="*/ 9 w 324"/>
                  <a:gd name="T65" fmla="*/ 7 h 156"/>
                  <a:gd name="T66" fmla="*/ 235 w 324"/>
                  <a:gd name="T67" fmla="*/ 125 h 156"/>
                  <a:gd name="T68" fmla="*/ 240 w 324"/>
                  <a:gd name="T69" fmla="*/ 118 h 156"/>
                  <a:gd name="T70" fmla="*/ 243 w 324"/>
                  <a:gd name="T71" fmla="*/ 120 h 156"/>
                  <a:gd name="T72" fmla="*/ 256 w 324"/>
                  <a:gd name="T73" fmla="*/ 117 h 156"/>
                  <a:gd name="T74" fmla="*/ 271 w 324"/>
                  <a:gd name="T75" fmla="*/ 111 h 156"/>
                  <a:gd name="T76" fmla="*/ 278 w 324"/>
                  <a:gd name="T77" fmla="*/ 90 h 156"/>
                  <a:gd name="T78" fmla="*/ 286 w 324"/>
                  <a:gd name="T79" fmla="*/ 82 h 156"/>
                  <a:gd name="T80" fmla="*/ 299 w 324"/>
                  <a:gd name="T81" fmla="*/ 79 h 156"/>
                  <a:gd name="T82" fmla="*/ 301 w 324"/>
                  <a:gd name="T83" fmla="*/ 71 h 156"/>
                  <a:gd name="T84" fmla="*/ 296 w 324"/>
                  <a:gd name="T85" fmla="*/ 55 h 156"/>
                  <a:gd name="T86" fmla="*/ 304 w 324"/>
                  <a:gd name="T87" fmla="*/ 50 h 156"/>
                  <a:gd name="T88" fmla="*/ 308 w 324"/>
                  <a:gd name="T89" fmla="*/ 47 h 156"/>
                  <a:gd name="T90" fmla="*/ 315 w 324"/>
                  <a:gd name="T91" fmla="*/ 33 h 156"/>
                  <a:gd name="T92" fmla="*/ 316 w 324"/>
                  <a:gd name="T93" fmla="*/ 41 h 156"/>
                  <a:gd name="T94" fmla="*/ 316 w 324"/>
                  <a:gd name="T95" fmla="*/ 23 h 156"/>
                  <a:gd name="T96" fmla="*/ 314 w 324"/>
                  <a:gd name="T97" fmla="*/ 3 h 156"/>
                  <a:gd name="T98" fmla="*/ 291 w 324"/>
                  <a:gd name="T99" fmla="*/ 10 h 156"/>
                  <a:gd name="T100" fmla="*/ 253 w 324"/>
                  <a:gd name="T101" fmla="*/ 96 h 156"/>
                  <a:gd name="T102" fmla="*/ 205 w 324"/>
                  <a:gd name="T103" fmla="*/ 116 h 156"/>
                  <a:gd name="T104" fmla="*/ 205 w 324"/>
                  <a:gd name="T105" fmla="*/ 135 h 156"/>
                  <a:gd name="T106" fmla="*/ 220 w 324"/>
                  <a:gd name="T107" fmla="*/ 129 h 156"/>
                  <a:gd name="T108" fmla="*/ 228 w 324"/>
                  <a:gd name="T109" fmla="*/ 139 h 156"/>
                  <a:gd name="T110" fmla="*/ 211 w 324"/>
                  <a:gd name="T111" fmla="*/ 140 h 156"/>
                  <a:gd name="T112" fmla="*/ 271 w 324"/>
                  <a:gd name="T113" fmla="*/ 117 h 156"/>
                  <a:gd name="T114" fmla="*/ 317 w 324"/>
                  <a:gd name="T115" fmla="*/ 13 h 156"/>
                  <a:gd name="T116" fmla="*/ 324 w 324"/>
                  <a:gd name="T1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156">
                    <a:moveTo>
                      <a:pt x="172" y="147"/>
                    </a:moveTo>
                    <a:cubicBezTo>
                      <a:pt x="170" y="146"/>
                      <a:pt x="168" y="144"/>
                      <a:pt x="165" y="144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9" y="141"/>
                      <a:pt x="172" y="142"/>
                      <a:pt x="174" y="144"/>
                    </a:cubicBezTo>
                    <a:cubicBezTo>
                      <a:pt x="172" y="147"/>
                      <a:pt x="172" y="147"/>
                      <a:pt x="172" y="147"/>
                    </a:cubicBezTo>
                    <a:moveTo>
                      <a:pt x="153" y="147"/>
                    </a:move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53" y="142"/>
                      <a:pt x="155" y="141"/>
                      <a:pt x="158" y="140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7" y="144"/>
                      <a:pt x="155" y="145"/>
                      <a:pt x="153" y="147"/>
                    </a:cubicBezTo>
                    <a:moveTo>
                      <a:pt x="162" y="131"/>
                    </a:moveTo>
                    <a:cubicBezTo>
                      <a:pt x="161" y="131"/>
                      <a:pt x="160" y="131"/>
                      <a:pt x="160" y="130"/>
                    </a:cubicBezTo>
                    <a:cubicBezTo>
                      <a:pt x="160" y="130"/>
                      <a:pt x="161" y="129"/>
                      <a:pt x="162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4" y="129"/>
                      <a:pt x="164" y="130"/>
                    </a:cubicBezTo>
                    <a:cubicBezTo>
                      <a:pt x="165" y="130"/>
                      <a:pt x="164" y="131"/>
                      <a:pt x="163" y="131"/>
                    </a:cubicBezTo>
                    <a:cubicBezTo>
                      <a:pt x="162" y="131"/>
                      <a:pt x="162" y="131"/>
                      <a:pt x="162" y="131"/>
                    </a:cubicBezTo>
                    <a:moveTo>
                      <a:pt x="160" y="122"/>
                    </a:moveTo>
                    <a:cubicBezTo>
                      <a:pt x="154" y="123"/>
                      <a:pt x="148" y="129"/>
                      <a:pt x="143" y="129"/>
                    </a:cubicBezTo>
                    <a:cubicBezTo>
                      <a:pt x="143" y="129"/>
                      <a:pt x="142" y="129"/>
                      <a:pt x="142" y="129"/>
                    </a:cubicBezTo>
                    <a:cubicBezTo>
                      <a:pt x="140" y="129"/>
                      <a:pt x="138" y="127"/>
                      <a:pt x="137" y="126"/>
                    </a:cubicBezTo>
                    <a:cubicBezTo>
                      <a:pt x="137" y="127"/>
                      <a:pt x="137" y="128"/>
                      <a:pt x="138" y="129"/>
                    </a:cubicBezTo>
                    <a:cubicBezTo>
                      <a:pt x="138" y="129"/>
                      <a:pt x="138" y="131"/>
                      <a:pt x="138" y="131"/>
                    </a:cubicBezTo>
                    <a:cubicBezTo>
                      <a:pt x="132" y="134"/>
                      <a:pt x="135" y="137"/>
                      <a:pt x="135" y="140"/>
                    </a:cubicBezTo>
                    <a:cubicBezTo>
                      <a:pt x="134" y="143"/>
                      <a:pt x="134" y="146"/>
                      <a:pt x="139" y="147"/>
                    </a:cubicBezTo>
                    <a:cubicBezTo>
                      <a:pt x="139" y="148"/>
                      <a:pt x="139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1" y="148"/>
                      <a:pt x="143" y="148"/>
                      <a:pt x="144" y="147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4" y="151"/>
                      <a:pt x="143" y="152"/>
                      <a:pt x="141" y="152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0" y="153"/>
                      <a:pt x="139" y="155"/>
                      <a:pt x="139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47" y="156"/>
                      <a:pt x="155" y="147"/>
                      <a:pt x="162" y="147"/>
                    </a:cubicBezTo>
                    <a:cubicBezTo>
                      <a:pt x="169" y="147"/>
                      <a:pt x="177" y="156"/>
                      <a:pt x="185" y="156"/>
                    </a:cubicBezTo>
                    <a:cubicBezTo>
                      <a:pt x="185" y="156"/>
                      <a:pt x="185" y="156"/>
                      <a:pt x="186" y="156"/>
                    </a:cubicBezTo>
                    <a:cubicBezTo>
                      <a:pt x="188" y="156"/>
                      <a:pt x="189" y="155"/>
                      <a:pt x="191" y="153"/>
                    </a:cubicBezTo>
                    <a:cubicBezTo>
                      <a:pt x="190" y="153"/>
                      <a:pt x="189" y="152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7" y="151"/>
                      <a:pt x="186" y="152"/>
                      <a:pt x="185" y="152"/>
                    </a:cubicBezTo>
                    <a:cubicBezTo>
                      <a:pt x="185" y="152"/>
                      <a:pt x="184" y="152"/>
                      <a:pt x="184" y="152"/>
                    </a:cubicBezTo>
                    <a:cubicBezTo>
                      <a:pt x="182" y="152"/>
                      <a:pt x="181" y="151"/>
                      <a:pt x="179" y="151"/>
                    </a:cubicBezTo>
                    <a:cubicBezTo>
                      <a:pt x="180" y="147"/>
                      <a:pt x="180" y="147"/>
                      <a:pt x="180" y="147"/>
                    </a:cubicBezTo>
                    <a:cubicBezTo>
                      <a:pt x="182" y="148"/>
                      <a:pt x="183" y="148"/>
                      <a:pt x="184" y="14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84" y="148"/>
                      <a:pt x="184" y="147"/>
                      <a:pt x="184" y="147"/>
                    </a:cubicBezTo>
                    <a:cubicBezTo>
                      <a:pt x="180" y="143"/>
                      <a:pt x="180" y="143"/>
                      <a:pt x="186" y="140"/>
                    </a:cubicBezTo>
                    <a:cubicBezTo>
                      <a:pt x="193" y="137"/>
                      <a:pt x="194" y="136"/>
                      <a:pt x="191" y="131"/>
                    </a:cubicBezTo>
                    <a:cubicBezTo>
                      <a:pt x="190" y="131"/>
                      <a:pt x="190" y="130"/>
                      <a:pt x="190" y="130"/>
                    </a:cubicBezTo>
                    <a:cubicBezTo>
                      <a:pt x="189" y="129"/>
                      <a:pt x="188" y="127"/>
                      <a:pt x="188" y="126"/>
                    </a:cubicBezTo>
                    <a:cubicBezTo>
                      <a:pt x="186" y="127"/>
                      <a:pt x="184" y="128"/>
                      <a:pt x="182" y="129"/>
                    </a:cubicBezTo>
                    <a:cubicBezTo>
                      <a:pt x="182" y="129"/>
                      <a:pt x="181" y="129"/>
                      <a:pt x="181" y="129"/>
                    </a:cubicBezTo>
                    <a:cubicBezTo>
                      <a:pt x="178" y="129"/>
                      <a:pt x="175" y="127"/>
                      <a:pt x="172" y="125"/>
                    </a:cubicBezTo>
                    <a:cubicBezTo>
                      <a:pt x="171" y="125"/>
                      <a:pt x="170" y="126"/>
                      <a:pt x="169" y="126"/>
                    </a:cubicBezTo>
                    <a:cubicBezTo>
                      <a:pt x="167" y="126"/>
                      <a:pt x="165" y="125"/>
                      <a:pt x="164" y="124"/>
                    </a:cubicBezTo>
                    <a:cubicBezTo>
                      <a:pt x="163" y="123"/>
                      <a:pt x="161" y="122"/>
                      <a:pt x="160" y="122"/>
                    </a:cubicBezTo>
                    <a:moveTo>
                      <a:pt x="69" y="117"/>
                    </a:moveTo>
                    <a:cubicBezTo>
                      <a:pt x="66" y="117"/>
                      <a:pt x="64" y="117"/>
                      <a:pt x="61" y="11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4" y="113"/>
                      <a:pt x="67" y="113"/>
                      <a:pt x="69" y="113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7"/>
                      <a:pt x="69" y="117"/>
                      <a:pt x="69" y="117"/>
                    </a:cubicBezTo>
                    <a:moveTo>
                      <a:pt x="54" y="111"/>
                    </a:moveTo>
                    <a:cubicBezTo>
                      <a:pt x="52" y="109"/>
                      <a:pt x="51" y="106"/>
                      <a:pt x="51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5" y="105"/>
                      <a:pt x="56" y="107"/>
                      <a:pt x="57" y="109"/>
                    </a:cubicBezTo>
                    <a:cubicBezTo>
                      <a:pt x="54" y="111"/>
                      <a:pt x="54" y="111"/>
                      <a:pt x="54" y="111"/>
                    </a:cubicBezTo>
                    <a:moveTo>
                      <a:pt x="49" y="96"/>
                    </a:moveTo>
                    <a:cubicBezTo>
                      <a:pt x="49" y="93"/>
                      <a:pt x="48" y="92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2" y="90"/>
                      <a:pt x="53" y="93"/>
                      <a:pt x="53" y="95"/>
                    </a:cubicBezTo>
                    <a:cubicBezTo>
                      <a:pt x="49" y="96"/>
                      <a:pt x="49" y="96"/>
                      <a:pt x="49" y="96"/>
                    </a:cubicBezTo>
                    <a:moveTo>
                      <a:pt x="41" y="87"/>
                    </a:moveTo>
                    <a:cubicBezTo>
                      <a:pt x="39" y="86"/>
                      <a:pt x="38" y="86"/>
                      <a:pt x="37" y="86"/>
                    </a:cubicBezTo>
                    <a:cubicBezTo>
                      <a:pt x="36" y="85"/>
                      <a:pt x="35" y="85"/>
                      <a:pt x="33" y="8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6" y="81"/>
                      <a:pt x="37" y="82"/>
                      <a:pt x="38" y="82"/>
                    </a:cubicBezTo>
                    <a:cubicBezTo>
                      <a:pt x="40" y="82"/>
                      <a:pt x="41" y="83"/>
                      <a:pt x="42" y="83"/>
                    </a:cubicBezTo>
                    <a:cubicBezTo>
                      <a:pt x="41" y="87"/>
                      <a:pt x="41" y="87"/>
                      <a:pt x="41" y="87"/>
                    </a:cubicBezTo>
                    <a:moveTo>
                      <a:pt x="26" y="80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24" y="77"/>
                      <a:pt x="23" y="74"/>
                      <a:pt x="23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4"/>
                      <a:pt x="27" y="75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28" y="64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2"/>
                      <a:pt x="24" y="60"/>
                      <a:pt x="24" y="59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8"/>
                      <a:pt x="28" y="59"/>
                    </a:cubicBezTo>
                    <a:cubicBezTo>
                      <a:pt x="28" y="60"/>
                      <a:pt x="28" y="62"/>
                      <a:pt x="28" y="64"/>
                    </a:cubicBezTo>
                    <a:moveTo>
                      <a:pt x="21" y="51"/>
                    </a:moveTo>
                    <a:cubicBezTo>
                      <a:pt x="19" y="49"/>
                      <a:pt x="18" y="48"/>
                      <a:pt x="16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2" y="46"/>
                      <a:pt x="24" y="48"/>
                    </a:cubicBezTo>
                    <a:cubicBezTo>
                      <a:pt x="21" y="51"/>
                      <a:pt x="21" y="51"/>
                      <a:pt x="21" y="51"/>
                    </a:cubicBezTo>
                    <a:moveTo>
                      <a:pt x="9" y="41"/>
                    </a:moveTo>
                    <a:cubicBezTo>
                      <a:pt x="7" y="40"/>
                      <a:pt x="6" y="38"/>
                      <a:pt x="6" y="36"/>
                    </a:cubicBezTo>
                    <a:cubicBezTo>
                      <a:pt x="6" y="35"/>
                      <a:pt x="5" y="35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0" y="36"/>
                      <a:pt x="10" y="37"/>
                      <a:pt x="11" y="39"/>
                    </a:cubicBezTo>
                    <a:cubicBezTo>
                      <a:pt x="9" y="41"/>
                      <a:pt x="9" y="41"/>
                      <a:pt x="9" y="41"/>
                    </a:cubicBezTo>
                    <a:moveTo>
                      <a:pt x="11" y="26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1"/>
                      <a:pt x="10" y="19"/>
                      <a:pt x="10" y="18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1" y="26"/>
                      <a:pt x="11" y="26"/>
                      <a:pt x="11" y="26"/>
                    </a:cubicBezTo>
                    <a:moveTo>
                      <a:pt x="1" y="2"/>
                    </a:moveTo>
                    <a:cubicBezTo>
                      <a:pt x="2" y="3"/>
                      <a:pt x="3" y="5"/>
                      <a:pt x="5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2"/>
                      <a:pt x="7" y="13"/>
                    </a:cubicBezTo>
                    <a:cubicBezTo>
                      <a:pt x="8" y="20"/>
                      <a:pt x="0" y="30"/>
                      <a:pt x="2" y="38"/>
                    </a:cubicBezTo>
                    <a:cubicBezTo>
                      <a:pt x="4" y="45"/>
                      <a:pt x="17" y="49"/>
                      <a:pt x="20" y="55"/>
                    </a:cubicBezTo>
                    <a:cubicBezTo>
                      <a:pt x="23" y="62"/>
                      <a:pt x="17" y="74"/>
                      <a:pt x="21" y="81"/>
                    </a:cubicBezTo>
                    <a:cubicBezTo>
                      <a:pt x="26" y="87"/>
                      <a:pt x="39" y="87"/>
                      <a:pt x="44" y="93"/>
                    </a:cubicBezTo>
                    <a:cubicBezTo>
                      <a:pt x="49" y="99"/>
                      <a:pt x="47" y="112"/>
                      <a:pt x="53" y="117"/>
                    </a:cubicBezTo>
                    <a:cubicBezTo>
                      <a:pt x="58" y="121"/>
                      <a:pt x="69" y="119"/>
                      <a:pt x="75" y="121"/>
                    </a:cubicBezTo>
                    <a:cubicBezTo>
                      <a:pt x="76" y="120"/>
                      <a:pt x="76" y="119"/>
                      <a:pt x="78" y="118"/>
                    </a:cubicBezTo>
                    <a:cubicBezTo>
                      <a:pt x="77" y="118"/>
                      <a:pt x="77" y="118"/>
                      <a:pt x="76" y="118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9" y="114"/>
                      <a:pt x="80" y="115"/>
                      <a:pt x="82" y="116"/>
                    </a:cubicBezTo>
                    <a:cubicBezTo>
                      <a:pt x="83" y="116"/>
                      <a:pt x="84" y="117"/>
                      <a:pt x="85" y="118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20"/>
                      <a:pt x="85" y="121"/>
                      <a:pt x="86" y="123"/>
                    </a:cubicBezTo>
                    <a:cubicBezTo>
                      <a:pt x="86" y="125"/>
                      <a:pt x="84" y="126"/>
                      <a:pt x="82" y="127"/>
                    </a:cubicBezTo>
                    <a:cubicBezTo>
                      <a:pt x="84" y="131"/>
                      <a:pt x="86" y="136"/>
                      <a:pt x="89" y="139"/>
                    </a:cubicBezTo>
                    <a:cubicBezTo>
                      <a:pt x="89" y="138"/>
                      <a:pt x="89" y="136"/>
                      <a:pt x="89" y="134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2"/>
                      <a:pt x="87" y="130"/>
                      <a:pt x="86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90" y="127"/>
                      <a:pt x="90" y="127"/>
                    </a:cubicBezTo>
                    <a:cubicBezTo>
                      <a:pt x="90" y="124"/>
                      <a:pt x="93" y="120"/>
                      <a:pt x="96" y="117"/>
                    </a:cubicBezTo>
                    <a:cubicBezTo>
                      <a:pt x="98" y="116"/>
                      <a:pt x="99" y="115"/>
                      <a:pt x="100" y="114"/>
                    </a:cubicBezTo>
                    <a:cubicBezTo>
                      <a:pt x="97" y="110"/>
                      <a:pt x="95" y="103"/>
                      <a:pt x="91" y="100"/>
                    </a:cubicBezTo>
                    <a:cubicBezTo>
                      <a:pt x="86" y="97"/>
                      <a:pt x="75" y="100"/>
                      <a:pt x="71" y="96"/>
                    </a:cubicBezTo>
                    <a:cubicBezTo>
                      <a:pt x="66" y="92"/>
                      <a:pt x="67" y="81"/>
                      <a:pt x="63" y="76"/>
                    </a:cubicBezTo>
                    <a:cubicBezTo>
                      <a:pt x="59" y="71"/>
                      <a:pt x="48" y="71"/>
                      <a:pt x="45" y="66"/>
                    </a:cubicBezTo>
                    <a:cubicBezTo>
                      <a:pt x="41" y="61"/>
                      <a:pt x="46" y="51"/>
                      <a:pt x="43" y="45"/>
                    </a:cubicBezTo>
                    <a:cubicBezTo>
                      <a:pt x="42" y="43"/>
                      <a:pt x="40" y="41"/>
                      <a:pt x="37" y="39"/>
                    </a:cubicBezTo>
                    <a:cubicBezTo>
                      <a:pt x="35" y="38"/>
                      <a:pt x="32" y="37"/>
                      <a:pt x="30" y="36"/>
                    </a:cubicBezTo>
                    <a:cubicBezTo>
                      <a:pt x="24" y="34"/>
                      <a:pt x="24" y="31"/>
                      <a:pt x="28" y="29"/>
                    </a:cubicBezTo>
                    <a:cubicBezTo>
                      <a:pt x="27" y="23"/>
                      <a:pt x="34" y="15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9"/>
                      <a:pt x="27" y="8"/>
                      <a:pt x="25" y="8"/>
                    </a:cubicBezTo>
                    <a:cubicBezTo>
                      <a:pt x="23" y="8"/>
                      <a:pt x="21" y="8"/>
                      <a:pt x="18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0" y="9"/>
                      <a:pt x="9" y="7"/>
                    </a:cubicBezTo>
                    <a:cubicBezTo>
                      <a:pt x="5" y="6"/>
                      <a:pt x="3" y="4"/>
                      <a:pt x="1" y="2"/>
                    </a:cubicBezTo>
                    <a:moveTo>
                      <a:pt x="235" y="134"/>
                    </a:move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33" y="130"/>
                      <a:pt x="234" y="128"/>
                      <a:pt x="235" y="126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9" y="127"/>
                      <a:pt x="239" y="127"/>
                      <a:pt x="239" y="127"/>
                    </a:cubicBezTo>
                    <a:cubicBezTo>
                      <a:pt x="238" y="128"/>
                      <a:pt x="238" y="128"/>
                      <a:pt x="238" y="128"/>
                    </a:cubicBezTo>
                    <a:cubicBezTo>
                      <a:pt x="237" y="130"/>
                      <a:pt x="236" y="132"/>
                      <a:pt x="235" y="134"/>
                    </a:cubicBezTo>
                    <a:moveTo>
                      <a:pt x="243" y="120"/>
                    </a:moveTo>
                    <a:cubicBezTo>
                      <a:pt x="240" y="118"/>
                      <a:pt x="240" y="118"/>
                      <a:pt x="240" y="118"/>
                    </a:cubicBezTo>
                    <a:cubicBezTo>
                      <a:pt x="241" y="117"/>
                      <a:pt x="241" y="116"/>
                      <a:pt x="242" y="116"/>
                    </a:cubicBezTo>
                    <a:cubicBezTo>
                      <a:pt x="244" y="115"/>
                      <a:pt x="245" y="114"/>
                      <a:pt x="247" y="114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8"/>
                      <a:pt x="245" y="118"/>
                      <a:pt x="244" y="119"/>
                    </a:cubicBezTo>
                    <a:cubicBezTo>
                      <a:pt x="244" y="119"/>
                      <a:pt x="243" y="120"/>
                      <a:pt x="243" y="120"/>
                    </a:cubicBezTo>
                    <a:moveTo>
                      <a:pt x="256" y="117"/>
                    </a:moveTo>
                    <a:cubicBezTo>
                      <a:pt x="255" y="113"/>
                      <a:pt x="255" y="113"/>
                      <a:pt x="255" y="113"/>
                    </a:cubicBezTo>
                    <a:cubicBezTo>
                      <a:pt x="258" y="113"/>
                      <a:pt x="261" y="113"/>
                      <a:pt x="263" y="112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1" y="117"/>
                      <a:pt x="258" y="117"/>
                      <a:pt x="256" y="117"/>
                    </a:cubicBezTo>
                    <a:moveTo>
                      <a:pt x="271" y="111"/>
                    </a:moveTo>
                    <a:cubicBezTo>
                      <a:pt x="268" y="109"/>
                      <a:pt x="268" y="109"/>
                      <a:pt x="268" y="109"/>
                    </a:cubicBezTo>
                    <a:cubicBezTo>
                      <a:pt x="269" y="107"/>
                      <a:pt x="269" y="104"/>
                      <a:pt x="270" y="102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3" y="106"/>
                      <a:pt x="272" y="108"/>
                      <a:pt x="271" y="111"/>
                    </a:cubicBezTo>
                    <a:moveTo>
                      <a:pt x="275" y="95"/>
                    </a:moveTo>
                    <a:cubicBezTo>
                      <a:pt x="271" y="94"/>
                      <a:pt x="271" y="94"/>
                      <a:pt x="271" y="94"/>
                    </a:cubicBezTo>
                    <a:cubicBezTo>
                      <a:pt x="272" y="92"/>
                      <a:pt x="273" y="89"/>
                      <a:pt x="274" y="88"/>
                    </a:cubicBezTo>
                    <a:cubicBezTo>
                      <a:pt x="275" y="87"/>
                      <a:pt x="275" y="87"/>
                      <a:pt x="275" y="87"/>
                    </a:cubicBezTo>
                    <a:cubicBezTo>
                      <a:pt x="278" y="90"/>
                      <a:pt x="278" y="90"/>
                      <a:pt x="278" y="90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76" y="91"/>
                      <a:pt x="275" y="93"/>
                      <a:pt x="275" y="95"/>
                    </a:cubicBezTo>
                    <a:moveTo>
                      <a:pt x="284" y="87"/>
                    </a:moveTo>
                    <a:cubicBezTo>
                      <a:pt x="283" y="83"/>
                      <a:pt x="283" y="83"/>
                      <a:pt x="283" y="83"/>
                    </a:cubicBezTo>
                    <a:cubicBezTo>
                      <a:pt x="284" y="83"/>
                      <a:pt x="285" y="82"/>
                      <a:pt x="286" y="82"/>
                    </a:cubicBezTo>
                    <a:cubicBezTo>
                      <a:pt x="287" y="81"/>
                      <a:pt x="289" y="81"/>
                      <a:pt x="290" y="80"/>
                    </a:cubicBezTo>
                    <a:cubicBezTo>
                      <a:pt x="291" y="84"/>
                      <a:pt x="291" y="84"/>
                      <a:pt x="291" y="84"/>
                    </a:cubicBezTo>
                    <a:cubicBezTo>
                      <a:pt x="290" y="85"/>
                      <a:pt x="288" y="85"/>
                      <a:pt x="287" y="86"/>
                    </a:cubicBezTo>
                    <a:cubicBezTo>
                      <a:pt x="286" y="86"/>
                      <a:pt x="285" y="86"/>
                      <a:pt x="284" y="87"/>
                    </a:cubicBezTo>
                    <a:moveTo>
                      <a:pt x="299" y="79"/>
                    </a:moveTo>
                    <a:cubicBezTo>
                      <a:pt x="295" y="77"/>
                      <a:pt x="295" y="77"/>
                      <a:pt x="295" y="77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7" y="75"/>
                      <a:pt x="297" y="73"/>
                      <a:pt x="297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4"/>
                      <a:pt x="300" y="77"/>
                      <a:pt x="299" y="79"/>
                    </a:cubicBezTo>
                    <a:cubicBezTo>
                      <a:pt x="299" y="79"/>
                      <a:pt x="299" y="79"/>
                      <a:pt x="299" y="79"/>
                    </a:cubicBezTo>
                    <a:moveTo>
                      <a:pt x="296" y="63"/>
                    </a:moveTo>
                    <a:cubicBezTo>
                      <a:pt x="296" y="62"/>
                      <a:pt x="296" y="60"/>
                      <a:pt x="296" y="59"/>
                    </a:cubicBezTo>
                    <a:cubicBezTo>
                      <a:pt x="296" y="57"/>
                      <a:pt x="296" y="56"/>
                      <a:pt x="296" y="55"/>
                    </a:cubicBezTo>
                    <a:cubicBezTo>
                      <a:pt x="300" y="56"/>
                      <a:pt x="300" y="56"/>
                      <a:pt x="300" y="56"/>
                    </a:cubicBezTo>
                    <a:cubicBezTo>
                      <a:pt x="300" y="57"/>
                      <a:pt x="300" y="58"/>
                      <a:pt x="300" y="59"/>
                    </a:cubicBezTo>
                    <a:cubicBezTo>
                      <a:pt x="300" y="60"/>
                      <a:pt x="300" y="61"/>
                      <a:pt x="300" y="63"/>
                    </a:cubicBezTo>
                    <a:cubicBezTo>
                      <a:pt x="296" y="63"/>
                      <a:pt x="296" y="63"/>
                      <a:pt x="296" y="63"/>
                    </a:cubicBezTo>
                    <a:moveTo>
                      <a:pt x="304" y="50"/>
                    </a:moveTo>
                    <a:cubicBezTo>
                      <a:pt x="301" y="47"/>
                      <a:pt x="301" y="47"/>
                      <a:pt x="301" y="47"/>
                    </a:cubicBezTo>
                    <a:cubicBezTo>
                      <a:pt x="303" y="46"/>
                      <a:pt x="304" y="45"/>
                      <a:pt x="306" y="43"/>
                    </a:cubicBezTo>
                    <a:cubicBezTo>
                      <a:pt x="307" y="43"/>
                      <a:pt x="307" y="43"/>
                      <a:pt x="307" y="43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08" y="47"/>
                      <a:pt x="308" y="47"/>
                      <a:pt x="308" y="47"/>
                    </a:cubicBezTo>
                    <a:cubicBezTo>
                      <a:pt x="307" y="48"/>
                      <a:pt x="305" y="49"/>
                      <a:pt x="304" y="50"/>
                    </a:cubicBezTo>
                    <a:moveTo>
                      <a:pt x="316" y="41"/>
                    </a:moveTo>
                    <a:cubicBezTo>
                      <a:pt x="313" y="38"/>
                      <a:pt x="313" y="38"/>
                      <a:pt x="313" y="38"/>
                    </a:cubicBezTo>
                    <a:cubicBezTo>
                      <a:pt x="314" y="37"/>
                      <a:pt x="314" y="36"/>
                      <a:pt x="315" y="35"/>
                    </a:cubicBezTo>
                    <a:cubicBezTo>
                      <a:pt x="315" y="35"/>
                      <a:pt x="315" y="34"/>
                      <a:pt x="315" y="33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9" y="32"/>
                      <a:pt x="319" y="32"/>
                      <a:pt x="319" y="32"/>
                    </a:cubicBezTo>
                    <a:cubicBezTo>
                      <a:pt x="319" y="33"/>
                      <a:pt x="319" y="33"/>
                      <a:pt x="319" y="34"/>
                    </a:cubicBezTo>
                    <a:cubicBezTo>
                      <a:pt x="319" y="35"/>
                      <a:pt x="318" y="36"/>
                      <a:pt x="318" y="36"/>
                    </a:cubicBezTo>
                    <a:cubicBezTo>
                      <a:pt x="318" y="38"/>
                      <a:pt x="317" y="39"/>
                      <a:pt x="316" y="41"/>
                    </a:cubicBezTo>
                    <a:moveTo>
                      <a:pt x="313" y="26"/>
                    </a:moveTo>
                    <a:cubicBezTo>
                      <a:pt x="312" y="24"/>
                      <a:pt x="312" y="24"/>
                      <a:pt x="312" y="24"/>
                    </a:cubicBezTo>
                    <a:cubicBezTo>
                      <a:pt x="311" y="22"/>
                      <a:pt x="310" y="20"/>
                      <a:pt x="310" y="18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4" y="19"/>
                      <a:pt x="315" y="21"/>
                      <a:pt x="316" y="23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3" y="26"/>
                      <a:pt x="313" y="26"/>
                      <a:pt x="313" y="26"/>
                    </a:cubicBezTo>
                    <a:moveTo>
                      <a:pt x="313" y="11"/>
                    </a:moveTo>
                    <a:cubicBezTo>
                      <a:pt x="310" y="10"/>
                      <a:pt x="310" y="10"/>
                      <a:pt x="310" y="10"/>
                    </a:cubicBezTo>
                    <a:cubicBezTo>
                      <a:pt x="310" y="7"/>
                      <a:pt x="312" y="5"/>
                      <a:pt x="314" y="3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5" y="7"/>
                      <a:pt x="314" y="9"/>
                      <a:pt x="313" y="11"/>
                    </a:cubicBezTo>
                    <a:moveTo>
                      <a:pt x="324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6" y="4"/>
                      <a:pt x="294" y="7"/>
                      <a:pt x="291" y="10"/>
                    </a:cubicBezTo>
                    <a:cubicBezTo>
                      <a:pt x="291" y="17"/>
                      <a:pt x="298" y="24"/>
                      <a:pt x="296" y="30"/>
                    </a:cubicBezTo>
                    <a:cubicBezTo>
                      <a:pt x="294" y="36"/>
                      <a:pt x="284" y="39"/>
                      <a:pt x="281" y="45"/>
                    </a:cubicBezTo>
                    <a:cubicBezTo>
                      <a:pt x="278" y="51"/>
                      <a:pt x="283" y="61"/>
                      <a:pt x="279" y="66"/>
                    </a:cubicBezTo>
                    <a:cubicBezTo>
                      <a:pt x="276" y="71"/>
                      <a:pt x="265" y="71"/>
                      <a:pt x="261" y="76"/>
                    </a:cubicBezTo>
                    <a:cubicBezTo>
                      <a:pt x="257" y="81"/>
                      <a:pt x="258" y="92"/>
                      <a:pt x="253" y="96"/>
                    </a:cubicBezTo>
                    <a:cubicBezTo>
                      <a:pt x="249" y="100"/>
                      <a:pt x="238" y="97"/>
                      <a:pt x="233" y="100"/>
                    </a:cubicBezTo>
                    <a:cubicBezTo>
                      <a:pt x="227" y="104"/>
                      <a:pt x="226" y="115"/>
                      <a:pt x="220" y="118"/>
                    </a:cubicBezTo>
                    <a:cubicBezTo>
                      <a:pt x="219" y="118"/>
                      <a:pt x="218" y="118"/>
                      <a:pt x="217" y="118"/>
                    </a:cubicBezTo>
                    <a:cubicBezTo>
                      <a:pt x="214" y="118"/>
                      <a:pt x="212" y="118"/>
                      <a:pt x="209" y="117"/>
                    </a:cubicBezTo>
                    <a:cubicBezTo>
                      <a:pt x="208" y="117"/>
                      <a:pt x="207" y="116"/>
                      <a:pt x="205" y="116"/>
                    </a:cubicBezTo>
                    <a:cubicBezTo>
                      <a:pt x="205" y="116"/>
                      <a:pt x="205" y="116"/>
                      <a:pt x="205" y="117"/>
                    </a:cubicBezTo>
                    <a:cubicBezTo>
                      <a:pt x="205" y="119"/>
                      <a:pt x="203" y="120"/>
                      <a:pt x="199" y="121"/>
                    </a:cubicBezTo>
                    <a:cubicBezTo>
                      <a:pt x="194" y="121"/>
                      <a:pt x="194" y="123"/>
                      <a:pt x="196" y="126"/>
                    </a:cubicBezTo>
                    <a:cubicBezTo>
                      <a:pt x="197" y="127"/>
                      <a:pt x="197" y="129"/>
                      <a:pt x="199" y="131"/>
                    </a:cubicBezTo>
                    <a:cubicBezTo>
                      <a:pt x="200" y="133"/>
                      <a:pt x="202" y="134"/>
                      <a:pt x="205" y="135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205" y="133"/>
                      <a:pt x="206" y="133"/>
                      <a:pt x="207" y="133"/>
                    </a:cubicBezTo>
                    <a:cubicBezTo>
                      <a:pt x="209" y="133"/>
                      <a:pt x="210" y="133"/>
                      <a:pt x="212" y="133"/>
                    </a:cubicBezTo>
                    <a:cubicBezTo>
                      <a:pt x="213" y="133"/>
                      <a:pt x="213" y="132"/>
                      <a:pt x="214" y="132"/>
                    </a:cubicBezTo>
                    <a:cubicBezTo>
                      <a:pt x="216" y="130"/>
                      <a:pt x="217" y="129"/>
                      <a:pt x="220" y="129"/>
                    </a:cubicBezTo>
                    <a:cubicBezTo>
                      <a:pt x="221" y="129"/>
                      <a:pt x="222" y="129"/>
                      <a:pt x="222" y="129"/>
                    </a:cubicBezTo>
                    <a:cubicBezTo>
                      <a:pt x="226" y="130"/>
                      <a:pt x="226" y="132"/>
                      <a:pt x="227" y="134"/>
                    </a:cubicBezTo>
                    <a:cubicBezTo>
                      <a:pt x="227" y="134"/>
                      <a:pt x="227" y="135"/>
                      <a:pt x="226" y="136"/>
                    </a:cubicBezTo>
                    <a:cubicBezTo>
                      <a:pt x="226" y="136"/>
                      <a:pt x="227" y="136"/>
                      <a:pt x="227" y="135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7" y="139"/>
                      <a:pt x="226" y="140"/>
                      <a:pt x="225" y="140"/>
                    </a:cubicBezTo>
                    <a:cubicBezTo>
                      <a:pt x="223" y="140"/>
                      <a:pt x="222" y="139"/>
                      <a:pt x="220" y="139"/>
                    </a:cubicBezTo>
                    <a:cubicBezTo>
                      <a:pt x="220" y="138"/>
                      <a:pt x="220" y="138"/>
                      <a:pt x="220" y="138"/>
                    </a:cubicBezTo>
                    <a:cubicBezTo>
                      <a:pt x="219" y="138"/>
                      <a:pt x="217" y="138"/>
                      <a:pt x="216" y="139"/>
                    </a:cubicBezTo>
                    <a:cubicBezTo>
                      <a:pt x="214" y="139"/>
                      <a:pt x="212" y="140"/>
                      <a:pt x="211" y="140"/>
                    </a:cubicBezTo>
                    <a:cubicBezTo>
                      <a:pt x="213" y="140"/>
                      <a:pt x="216" y="141"/>
                      <a:pt x="218" y="142"/>
                    </a:cubicBezTo>
                    <a:cubicBezTo>
                      <a:pt x="221" y="143"/>
                      <a:pt x="224" y="143"/>
                      <a:pt x="227" y="143"/>
                    </a:cubicBezTo>
                    <a:cubicBezTo>
                      <a:pt x="229" y="143"/>
                      <a:pt x="230" y="143"/>
                      <a:pt x="231" y="143"/>
                    </a:cubicBezTo>
                    <a:cubicBezTo>
                      <a:pt x="238" y="139"/>
                      <a:pt x="240" y="126"/>
                      <a:pt x="246" y="122"/>
                    </a:cubicBezTo>
                    <a:cubicBezTo>
                      <a:pt x="253" y="118"/>
                      <a:pt x="266" y="122"/>
                      <a:pt x="271" y="117"/>
                    </a:cubicBezTo>
                    <a:cubicBezTo>
                      <a:pt x="277" y="112"/>
                      <a:pt x="275" y="99"/>
                      <a:pt x="280" y="93"/>
                    </a:cubicBezTo>
                    <a:cubicBezTo>
                      <a:pt x="285" y="87"/>
                      <a:pt x="298" y="87"/>
                      <a:pt x="303" y="81"/>
                    </a:cubicBezTo>
                    <a:cubicBezTo>
                      <a:pt x="307" y="74"/>
                      <a:pt x="301" y="62"/>
                      <a:pt x="304" y="55"/>
                    </a:cubicBezTo>
                    <a:cubicBezTo>
                      <a:pt x="307" y="49"/>
                      <a:pt x="320" y="45"/>
                      <a:pt x="322" y="38"/>
                    </a:cubicBezTo>
                    <a:cubicBezTo>
                      <a:pt x="324" y="30"/>
                      <a:pt x="316" y="20"/>
                      <a:pt x="317" y="13"/>
                    </a:cubicBezTo>
                    <a:cubicBezTo>
                      <a:pt x="317" y="12"/>
                      <a:pt x="317" y="11"/>
                      <a:pt x="317" y="10"/>
                    </a:cubicBezTo>
                    <a:cubicBezTo>
                      <a:pt x="317" y="10"/>
                      <a:pt x="317" y="10"/>
                      <a:pt x="317" y="10"/>
                    </a:cubicBezTo>
                    <a:cubicBezTo>
                      <a:pt x="318" y="9"/>
                      <a:pt x="319" y="8"/>
                      <a:pt x="319" y="7"/>
                    </a:cubicBezTo>
                    <a:cubicBezTo>
                      <a:pt x="320" y="6"/>
                      <a:pt x="321" y="5"/>
                      <a:pt x="321" y="4"/>
                    </a:cubicBezTo>
                    <a:cubicBezTo>
                      <a:pt x="322" y="3"/>
                      <a:pt x="323" y="2"/>
                      <a:pt x="324" y="0"/>
                    </a:cubicBezTo>
                  </a:path>
                </a:pathLst>
              </a:custGeom>
              <a:solidFill>
                <a:srgbClr val="74A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58"/>
              <p:cNvSpPr>
                <a:spLocks noEditPoints="1"/>
              </p:cNvSpPr>
              <p:nvPr/>
            </p:nvSpPr>
            <p:spPr bwMode="auto">
              <a:xfrm>
                <a:off x="3879850" y="4422776"/>
                <a:ext cx="4432300" cy="2106613"/>
              </a:xfrm>
              <a:custGeom>
                <a:avLst/>
                <a:gdLst>
                  <a:gd name="T0" fmla="*/ 180 w 314"/>
                  <a:gd name="T1" fmla="*/ 149 h 149"/>
                  <a:gd name="T2" fmla="*/ 175 w 314"/>
                  <a:gd name="T3" fmla="*/ 144 h 149"/>
                  <a:gd name="T4" fmla="*/ 135 w 314"/>
                  <a:gd name="T5" fmla="*/ 145 h 149"/>
                  <a:gd name="T6" fmla="*/ 162 w 314"/>
                  <a:gd name="T7" fmla="*/ 137 h 149"/>
                  <a:gd name="T8" fmla="*/ 162 w 314"/>
                  <a:gd name="T9" fmla="*/ 137 h 149"/>
                  <a:gd name="T10" fmla="*/ 154 w 314"/>
                  <a:gd name="T11" fmla="*/ 140 h 149"/>
                  <a:gd name="T12" fmla="*/ 218 w 314"/>
                  <a:gd name="T13" fmla="*/ 134 h 149"/>
                  <a:gd name="T14" fmla="*/ 223 w 314"/>
                  <a:gd name="T15" fmla="*/ 136 h 149"/>
                  <a:gd name="T16" fmla="*/ 200 w 314"/>
                  <a:gd name="T17" fmla="*/ 132 h 149"/>
                  <a:gd name="T18" fmla="*/ 202 w 314"/>
                  <a:gd name="T19" fmla="*/ 130 h 149"/>
                  <a:gd name="T20" fmla="*/ 84 w 314"/>
                  <a:gd name="T21" fmla="*/ 131 h 149"/>
                  <a:gd name="T22" fmla="*/ 84 w 314"/>
                  <a:gd name="T23" fmla="*/ 123 h 149"/>
                  <a:gd name="T24" fmla="*/ 227 w 314"/>
                  <a:gd name="T25" fmla="*/ 128 h 149"/>
                  <a:gd name="T26" fmla="*/ 230 w 314"/>
                  <a:gd name="T27" fmla="*/ 122 h 149"/>
                  <a:gd name="T28" fmla="*/ 76 w 314"/>
                  <a:gd name="T29" fmla="*/ 114 h 149"/>
                  <a:gd name="T30" fmla="*/ 77 w 314"/>
                  <a:gd name="T31" fmla="*/ 113 h 149"/>
                  <a:gd name="T32" fmla="*/ 235 w 314"/>
                  <a:gd name="T33" fmla="*/ 115 h 149"/>
                  <a:gd name="T34" fmla="*/ 242 w 314"/>
                  <a:gd name="T35" fmla="*/ 111 h 149"/>
                  <a:gd name="T36" fmla="*/ 64 w 314"/>
                  <a:gd name="T37" fmla="*/ 112 h 149"/>
                  <a:gd name="T38" fmla="*/ 250 w 314"/>
                  <a:gd name="T39" fmla="*/ 110 h 149"/>
                  <a:gd name="T40" fmla="*/ 49 w 314"/>
                  <a:gd name="T41" fmla="*/ 100 h 149"/>
                  <a:gd name="T42" fmla="*/ 49 w 314"/>
                  <a:gd name="T43" fmla="*/ 100 h 149"/>
                  <a:gd name="T44" fmla="*/ 268 w 314"/>
                  <a:gd name="T45" fmla="*/ 100 h 149"/>
                  <a:gd name="T46" fmla="*/ 42 w 314"/>
                  <a:gd name="T47" fmla="*/ 87 h 149"/>
                  <a:gd name="T48" fmla="*/ 44 w 314"/>
                  <a:gd name="T49" fmla="*/ 84 h 149"/>
                  <a:gd name="T50" fmla="*/ 270 w 314"/>
                  <a:gd name="T51" fmla="*/ 92 h 149"/>
                  <a:gd name="T52" fmla="*/ 30 w 314"/>
                  <a:gd name="T53" fmla="*/ 78 h 149"/>
                  <a:gd name="T54" fmla="*/ 37 w 314"/>
                  <a:gd name="T55" fmla="*/ 80 h 149"/>
                  <a:gd name="T56" fmla="*/ 281 w 314"/>
                  <a:gd name="T57" fmla="*/ 79 h 149"/>
                  <a:gd name="T58" fmla="*/ 286 w 314"/>
                  <a:gd name="T59" fmla="*/ 81 h 149"/>
                  <a:gd name="T60" fmla="*/ 20 w 314"/>
                  <a:gd name="T61" fmla="*/ 76 h 149"/>
                  <a:gd name="T62" fmla="*/ 22 w 314"/>
                  <a:gd name="T63" fmla="*/ 68 h 149"/>
                  <a:gd name="T64" fmla="*/ 290 w 314"/>
                  <a:gd name="T65" fmla="*/ 74 h 149"/>
                  <a:gd name="T66" fmla="*/ 296 w 314"/>
                  <a:gd name="T67" fmla="*/ 68 h 149"/>
                  <a:gd name="T68" fmla="*/ 19 w 314"/>
                  <a:gd name="T69" fmla="*/ 60 h 149"/>
                  <a:gd name="T70" fmla="*/ 291 w 314"/>
                  <a:gd name="T71" fmla="*/ 52 h 149"/>
                  <a:gd name="T72" fmla="*/ 295 w 314"/>
                  <a:gd name="T73" fmla="*/ 56 h 149"/>
                  <a:gd name="T74" fmla="*/ 10 w 314"/>
                  <a:gd name="T75" fmla="*/ 43 h 149"/>
                  <a:gd name="T76" fmla="*/ 13 w 314"/>
                  <a:gd name="T77" fmla="*/ 40 h 149"/>
                  <a:gd name="T78" fmla="*/ 296 w 314"/>
                  <a:gd name="T79" fmla="*/ 44 h 149"/>
                  <a:gd name="T80" fmla="*/ 302 w 314"/>
                  <a:gd name="T81" fmla="*/ 40 h 149"/>
                  <a:gd name="T82" fmla="*/ 4 w 314"/>
                  <a:gd name="T83" fmla="*/ 38 h 149"/>
                  <a:gd name="T84" fmla="*/ 4 w 314"/>
                  <a:gd name="T85" fmla="*/ 30 h 149"/>
                  <a:gd name="T86" fmla="*/ 310 w 314"/>
                  <a:gd name="T87" fmla="*/ 30 h 149"/>
                  <a:gd name="T88" fmla="*/ 313 w 314"/>
                  <a:gd name="T89" fmla="*/ 33 h 149"/>
                  <a:gd name="T90" fmla="*/ 3 w 314"/>
                  <a:gd name="T91" fmla="*/ 20 h 149"/>
                  <a:gd name="T92" fmla="*/ 9 w 314"/>
                  <a:gd name="T93" fmla="*/ 16 h 149"/>
                  <a:gd name="T94" fmla="*/ 307 w 314"/>
                  <a:gd name="T95" fmla="*/ 21 h 149"/>
                  <a:gd name="T96" fmla="*/ 308 w 314"/>
                  <a:gd name="T97" fmla="*/ 14 h 149"/>
                  <a:gd name="T98" fmla="*/ 9 w 314"/>
                  <a:gd name="T99" fmla="*/ 6 h 149"/>
                  <a:gd name="T100" fmla="*/ 305 w 314"/>
                  <a:gd name="T10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4" h="149">
                    <a:moveTo>
                      <a:pt x="175" y="144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6" y="148"/>
                      <a:pt x="177" y="149"/>
                      <a:pt x="179" y="149"/>
                    </a:cubicBezTo>
                    <a:cubicBezTo>
                      <a:pt x="179" y="149"/>
                      <a:pt x="180" y="149"/>
                      <a:pt x="180" y="149"/>
                    </a:cubicBezTo>
                    <a:cubicBezTo>
                      <a:pt x="181" y="149"/>
                      <a:pt x="182" y="148"/>
                      <a:pt x="183" y="148"/>
                    </a:cubicBezTo>
                    <a:cubicBezTo>
                      <a:pt x="182" y="147"/>
                      <a:pt x="180" y="146"/>
                      <a:pt x="179" y="145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78" y="145"/>
                      <a:pt x="177" y="145"/>
                      <a:pt x="175" y="144"/>
                    </a:cubicBezTo>
                    <a:moveTo>
                      <a:pt x="139" y="144"/>
                    </a:moveTo>
                    <a:cubicBezTo>
                      <a:pt x="138" y="145"/>
                      <a:pt x="136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6" y="146"/>
                      <a:pt x="137" y="147"/>
                      <a:pt x="136" y="149"/>
                    </a:cubicBezTo>
                    <a:cubicBezTo>
                      <a:pt x="138" y="149"/>
                      <a:pt x="139" y="148"/>
                      <a:pt x="141" y="148"/>
                    </a:cubicBezTo>
                    <a:cubicBezTo>
                      <a:pt x="139" y="144"/>
                      <a:pt x="139" y="144"/>
                      <a:pt x="139" y="144"/>
                    </a:cubicBezTo>
                    <a:moveTo>
                      <a:pt x="162" y="137"/>
                    </a:move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3" y="141"/>
                      <a:pt x="165" y="143"/>
                      <a:pt x="167" y="144"/>
                    </a:cubicBezTo>
                    <a:cubicBezTo>
                      <a:pt x="169" y="141"/>
                      <a:pt x="169" y="141"/>
                      <a:pt x="169" y="141"/>
                    </a:cubicBezTo>
                    <a:cubicBezTo>
                      <a:pt x="167" y="139"/>
                      <a:pt x="164" y="138"/>
                      <a:pt x="162" y="137"/>
                    </a:cubicBezTo>
                    <a:moveTo>
                      <a:pt x="153" y="137"/>
                    </a:moveTo>
                    <a:cubicBezTo>
                      <a:pt x="150" y="138"/>
                      <a:pt x="148" y="139"/>
                      <a:pt x="146" y="140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0" y="142"/>
                      <a:pt x="152" y="141"/>
                      <a:pt x="154" y="140"/>
                    </a:cubicBezTo>
                    <a:cubicBezTo>
                      <a:pt x="153" y="137"/>
                      <a:pt x="153" y="137"/>
                      <a:pt x="153" y="137"/>
                    </a:cubicBezTo>
                    <a:moveTo>
                      <a:pt x="222" y="132"/>
                    </a:moveTo>
                    <a:cubicBezTo>
                      <a:pt x="222" y="133"/>
                      <a:pt x="221" y="133"/>
                      <a:pt x="221" y="133"/>
                    </a:cubicBezTo>
                    <a:cubicBezTo>
                      <a:pt x="220" y="133"/>
                      <a:pt x="219" y="134"/>
                      <a:pt x="218" y="134"/>
                    </a:cubicBezTo>
                    <a:cubicBezTo>
                      <a:pt x="217" y="134"/>
                      <a:pt x="216" y="135"/>
                      <a:pt x="215" y="135"/>
                    </a:cubicBezTo>
                    <a:cubicBezTo>
                      <a:pt x="215" y="136"/>
                      <a:pt x="215" y="136"/>
                      <a:pt x="215" y="136"/>
                    </a:cubicBezTo>
                    <a:cubicBezTo>
                      <a:pt x="217" y="136"/>
                      <a:pt x="218" y="137"/>
                      <a:pt x="220" y="137"/>
                    </a:cubicBezTo>
                    <a:cubicBezTo>
                      <a:pt x="221" y="137"/>
                      <a:pt x="222" y="136"/>
                      <a:pt x="223" y="136"/>
                    </a:cubicBezTo>
                    <a:cubicBezTo>
                      <a:pt x="222" y="132"/>
                      <a:pt x="222" y="132"/>
                      <a:pt x="222" y="132"/>
                    </a:cubicBezTo>
                    <a:moveTo>
                      <a:pt x="202" y="130"/>
                    </a:moveTo>
                    <a:cubicBezTo>
                      <a:pt x="201" y="130"/>
                      <a:pt x="200" y="130"/>
                      <a:pt x="200" y="13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32"/>
                      <a:pt x="201" y="132"/>
                      <a:pt x="201" y="132"/>
                    </a:cubicBezTo>
                    <a:cubicBezTo>
                      <a:pt x="202" y="132"/>
                      <a:pt x="203" y="133"/>
                      <a:pt x="203" y="133"/>
                    </a:cubicBezTo>
                    <a:cubicBezTo>
                      <a:pt x="205" y="133"/>
                      <a:pt x="207" y="131"/>
                      <a:pt x="207" y="130"/>
                    </a:cubicBezTo>
                    <a:cubicBezTo>
                      <a:pt x="205" y="130"/>
                      <a:pt x="204" y="130"/>
                      <a:pt x="202" y="130"/>
                    </a:cubicBezTo>
                    <a:moveTo>
                      <a:pt x="84" y="122"/>
                    </a:move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2" y="127"/>
                      <a:pt x="83" y="129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29"/>
                      <a:pt x="85" y="127"/>
                      <a:pt x="85" y="126"/>
                    </a:cubicBezTo>
                    <a:cubicBezTo>
                      <a:pt x="85" y="125"/>
                      <a:pt x="85" y="125"/>
                      <a:pt x="85" y="124"/>
                    </a:cubicBezTo>
                    <a:cubicBezTo>
                      <a:pt x="85" y="124"/>
                      <a:pt x="84" y="123"/>
                      <a:pt x="84" y="123"/>
                    </a:cubicBezTo>
                    <a:cubicBezTo>
                      <a:pt x="84" y="122"/>
                      <a:pt x="84" y="122"/>
                      <a:pt x="84" y="122"/>
                    </a:cubicBezTo>
                    <a:moveTo>
                      <a:pt x="230" y="122"/>
                    </a:moveTo>
                    <a:cubicBezTo>
                      <a:pt x="230" y="123"/>
                      <a:pt x="230" y="123"/>
                      <a:pt x="230" y="123"/>
                    </a:cubicBezTo>
                    <a:cubicBezTo>
                      <a:pt x="229" y="125"/>
                      <a:pt x="228" y="127"/>
                      <a:pt x="227" y="128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1" y="129"/>
                      <a:pt x="232" y="127"/>
                      <a:pt x="233" y="125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30" y="122"/>
                      <a:pt x="230" y="122"/>
                      <a:pt x="230" y="122"/>
                    </a:cubicBezTo>
                    <a:moveTo>
                      <a:pt x="72" y="111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2" y="115"/>
                      <a:pt x="72" y="115"/>
                      <a:pt x="73" y="115"/>
                    </a:cubicBezTo>
                    <a:cubicBezTo>
                      <a:pt x="73" y="114"/>
                      <a:pt x="74" y="114"/>
                      <a:pt x="76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8" y="114"/>
                      <a:pt x="79" y="115"/>
                      <a:pt x="80" y="116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79" y="114"/>
                      <a:pt x="78" y="113"/>
                      <a:pt x="77" y="113"/>
                    </a:cubicBezTo>
                    <a:cubicBezTo>
                      <a:pt x="75" y="112"/>
                      <a:pt x="74" y="111"/>
                      <a:pt x="72" y="111"/>
                    </a:cubicBezTo>
                    <a:moveTo>
                      <a:pt x="242" y="111"/>
                    </a:moveTo>
                    <a:cubicBezTo>
                      <a:pt x="240" y="111"/>
                      <a:pt x="239" y="112"/>
                      <a:pt x="237" y="113"/>
                    </a:cubicBezTo>
                    <a:cubicBezTo>
                      <a:pt x="236" y="113"/>
                      <a:pt x="236" y="114"/>
                      <a:pt x="235" y="115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38" y="117"/>
                      <a:pt x="239" y="116"/>
                      <a:pt x="239" y="116"/>
                    </a:cubicBezTo>
                    <a:cubicBezTo>
                      <a:pt x="240" y="115"/>
                      <a:pt x="242" y="115"/>
                      <a:pt x="243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moveTo>
                      <a:pt x="57" y="10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59" y="114"/>
                      <a:pt x="61" y="114"/>
                      <a:pt x="64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2" y="110"/>
                      <a:pt x="59" y="110"/>
                      <a:pt x="57" y="109"/>
                    </a:cubicBezTo>
                    <a:moveTo>
                      <a:pt x="258" y="109"/>
                    </a:moveTo>
                    <a:cubicBezTo>
                      <a:pt x="256" y="110"/>
                      <a:pt x="253" y="110"/>
                      <a:pt x="250" y="110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3" y="114"/>
                      <a:pt x="256" y="114"/>
                      <a:pt x="259" y="113"/>
                    </a:cubicBezTo>
                    <a:cubicBezTo>
                      <a:pt x="258" y="109"/>
                      <a:pt x="258" y="109"/>
                      <a:pt x="258" y="109"/>
                    </a:cubicBezTo>
                    <a:moveTo>
                      <a:pt x="49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3"/>
                      <a:pt x="47" y="106"/>
                      <a:pt x="49" y="108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1" y="104"/>
                      <a:pt x="50" y="102"/>
                      <a:pt x="49" y="100"/>
                    </a:cubicBezTo>
                    <a:moveTo>
                      <a:pt x="265" y="99"/>
                    </a:moveTo>
                    <a:cubicBezTo>
                      <a:pt x="264" y="101"/>
                      <a:pt x="264" y="104"/>
                      <a:pt x="263" y="106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67" y="105"/>
                      <a:pt x="268" y="103"/>
                      <a:pt x="268" y="100"/>
                    </a:cubicBezTo>
                    <a:cubicBezTo>
                      <a:pt x="265" y="99"/>
                      <a:pt x="265" y="99"/>
                      <a:pt x="265" y="99"/>
                    </a:cubicBezTo>
                    <a:moveTo>
                      <a:pt x="44" y="84"/>
                    </a:move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3" y="89"/>
                      <a:pt x="44" y="90"/>
                      <a:pt x="44" y="9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7" y="87"/>
                      <a:pt x="45" y="85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270" y="84"/>
                    </a:moveTo>
                    <a:cubicBezTo>
                      <a:pt x="270" y="84"/>
                      <a:pt x="270" y="84"/>
                      <a:pt x="269" y="85"/>
                    </a:cubicBezTo>
                    <a:cubicBezTo>
                      <a:pt x="268" y="86"/>
                      <a:pt x="267" y="89"/>
                      <a:pt x="266" y="91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90"/>
                      <a:pt x="271" y="88"/>
                      <a:pt x="272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0" y="84"/>
                      <a:pt x="270" y="84"/>
                      <a:pt x="270" y="84"/>
                    </a:cubicBezTo>
                    <a:moveTo>
                      <a:pt x="30" y="78"/>
                    </a:moveTo>
                    <a:cubicBezTo>
                      <a:pt x="28" y="81"/>
                      <a:pt x="28" y="81"/>
                      <a:pt x="28" y="81"/>
                    </a:cubicBezTo>
                    <a:cubicBezTo>
                      <a:pt x="30" y="82"/>
                      <a:pt x="31" y="82"/>
                      <a:pt x="32" y="83"/>
                    </a:cubicBezTo>
                    <a:cubicBezTo>
                      <a:pt x="33" y="83"/>
                      <a:pt x="34" y="83"/>
                      <a:pt x="36" y="84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6" y="80"/>
                      <a:pt x="35" y="79"/>
                      <a:pt x="33" y="79"/>
                    </a:cubicBezTo>
                    <a:cubicBezTo>
                      <a:pt x="32" y="79"/>
                      <a:pt x="31" y="78"/>
                      <a:pt x="30" y="78"/>
                    </a:cubicBezTo>
                    <a:moveTo>
                      <a:pt x="285" y="77"/>
                    </a:moveTo>
                    <a:cubicBezTo>
                      <a:pt x="284" y="78"/>
                      <a:pt x="282" y="78"/>
                      <a:pt x="281" y="79"/>
                    </a:cubicBezTo>
                    <a:cubicBezTo>
                      <a:pt x="280" y="79"/>
                      <a:pt x="279" y="80"/>
                      <a:pt x="278" y="80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80" y="83"/>
                      <a:pt x="281" y="83"/>
                      <a:pt x="282" y="83"/>
                    </a:cubicBezTo>
                    <a:cubicBezTo>
                      <a:pt x="283" y="82"/>
                      <a:pt x="285" y="82"/>
                      <a:pt x="286" y="81"/>
                    </a:cubicBezTo>
                    <a:cubicBezTo>
                      <a:pt x="285" y="77"/>
                      <a:pt x="285" y="77"/>
                      <a:pt x="285" y="77"/>
                    </a:cubicBezTo>
                    <a:moveTo>
                      <a:pt x="22" y="68"/>
                    </a:move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71"/>
                      <a:pt x="19" y="74"/>
                      <a:pt x="20" y="76"/>
                    </a:cubicBezTo>
                    <a:cubicBezTo>
                      <a:pt x="20" y="76"/>
                      <a:pt x="21" y="76"/>
                      <a:pt x="21" y="77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2"/>
                      <a:pt x="22" y="71"/>
                      <a:pt x="22" y="68"/>
                    </a:cubicBezTo>
                    <a:moveTo>
                      <a:pt x="296" y="68"/>
                    </a:moveTo>
                    <a:cubicBezTo>
                      <a:pt x="292" y="68"/>
                      <a:pt x="292" y="68"/>
                      <a:pt x="292" y="68"/>
                    </a:cubicBezTo>
                    <a:cubicBezTo>
                      <a:pt x="292" y="70"/>
                      <a:pt x="292" y="72"/>
                      <a:pt x="291" y="73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5" y="74"/>
                      <a:pt x="296" y="71"/>
                      <a:pt x="296" y="68"/>
                    </a:cubicBezTo>
                    <a:cubicBezTo>
                      <a:pt x="296" y="68"/>
                      <a:pt x="296" y="68"/>
                      <a:pt x="296" y="68"/>
                    </a:cubicBezTo>
                    <a:moveTo>
                      <a:pt x="23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4"/>
                      <a:pt x="19" y="55"/>
                      <a:pt x="19" y="56"/>
                    </a:cubicBezTo>
                    <a:cubicBezTo>
                      <a:pt x="19" y="57"/>
                      <a:pt x="19" y="59"/>
                      <a:pt x="19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7"/>
                      <a:pt x="23" y="56"/>
                    </a:cubicBezTo>
                    <a:cubicBezTo>
                      <a:pt x="23" y="55"/>
                      <a:pt x="23" y="54"/>
                      <a:pt x="23" y="53"/>
                    </a:cubicBezTo>
                    <a:moveTo>
                      <a:pt x="291" y="52"/>
                    </a:moveTo>
                    <a:cubicBezTo>
                      <a:pt x="291" y="53"/>
                      <a:pt x="291" y="54"/>
                      <a:pt x="291" y="56"/>
                    </a:cubicBezTo>
                    <a:cubicBezTo>
                      <a:pt x="291" y="57"/>
                      <a:pt x="291" y="59"/>
                      <a:pt x="291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8"/>
                      <a:pt x="295" y="57"/>
                      <a:pt x="295" y="56"/>
                    </a:cubicBezTo>
                    <a:cubicBezTo>
                      <a:pt x="295" y="55"/>
                      <a:pt x="295" y="54"/>
                      <a:pt x="295" y="53"/>
                    </a:cubicBezTo>
                    <a:cubicBezTo>
                      <a:pt x="291" y="52"/>
                      <a:pt x="291" y="52"/>
                      <a:pt x="291" y="52"/>
                    </a:cubicBezTo>
                    <a:moveTo>
                      <a:pt x="12" y="4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3" y="45"/>
                      <a:pt x="14" y="46"/>
                      <a:pt x="16" y="48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7" y="43"/>
                      <a:pt x="15" y="42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moveTo>
                      <a:pt x="302" y="40"/>
                    </a:moveTo>
                    <a:cubicBezTo>
                      <a:pt x="301" y="40"/>
                      <a:pt x="301" y="40"/>
                      <a:pt x="301" y="40"/>
                    </a:cubicBezTo>
                    <a:cubicBezTo>
                      <a:pt x="299" y="42"/>
                      <a:pt x="298" y="43"/>
                      <a:pt x="296" y="44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300" y="46"/>
                      <a:pt x="302" y="45"/>
                      <a:pt x="303" y="44"/>
                    </a:cubicBezTo>
                    <a:cubicBezTo>
                      <a:pt x="305" y="43"/>
                      <a:pt x="305" y="43"/>
                      <a:pt x="305" y="43"/>
                    </a:cubicBezTo>
                    <a:cubicBezTo>
                      <a:pt x="302" y="40"/>
                      <a:pt x="302" y="40"/>
                      <a:pt x="302" y="40"/>
                    </a:cubicBezTo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2"/>
                      <a:pt x="1" y="33"/>
                    </a:cubicBezTo>
                    <a:cubicBezTo>
                      <a:pt x="1" y="35"/>
                      <a:pt x="2" y="37"/>
                      <a:pt x="4" y="3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4"/>
                      <a:pt x="5" y="33"/>
                      <a:pt x="4" y="32"/>
                    </a:cubicBezTo>
                    <a:cubicBezTo>
                      <a:pt x="4" y="32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314" y="29"/>
                    </a:move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1"/>
                      <a:pt x="310" y="32"/>
                      <a:pt x="310" y="32"/>
                    </a:cubicBezTo>
                    <a:cubicBezTo>
                      <a:pt x="309" y="33"/>
                      <a:pt x="309" y="34"/>
                      <a:pt x="308" y="35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2" y="36"/>
                      <a:pt x="313" y="35"/>
                      <a:pt x="313" y="33"/>
                    </a:cubicBezTo>
                    <a:cubicBezTo>
                      <a:pt x="313" y="33"/>
                      <a:pt x="314" y="32"/>
                      <a:pt x="314" y="31"/>
                    </a:cubicBezTo>
                    <a:cubicBezTo>
                      <a:pt x="314" y="30"/>
                      <a:pt x="314" y="30"/>
                      <a:pt x="314" y="29"/>
                    </a:cubicBezTo>
                    <a:moveTo>
                      <a:pt x="5" y="15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19"/>
                      <a:pt x="8" y="18"/>
                      <a:pt x="9" y="16"/>
                    </a:cubicBezTo>
                    <a:cubicBezTo>
                      <a:pt x="5" y="15"/>
                      <a:pt x="5" y="15"/>
                      <a:pt x="5" y="15"/>
                    </a:cubicBezTo>
                    <a:moveTo>
                      <a:pt x="308" y="14"/>
                    </a:moveTo>
                    <a:cubicBezTo>
                      <a:pt x="305" y="15"/>
                      <a:pt x="305" y="15"/>
                      <a:pt x="305" y="15"/>
                    </a:cubicBezTo>
                    <a:cubicBezTo>
                      <a:pt x="305" y="17"/>
                      <a:pt x="306" y="19"/>
                      <a:pt x="307" y="21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11" y="21"/>
                      <a:pt x="311" y="21"/>
                      <a:pt x="311" y="21"/>
                    </a:cubicBezTo>
                    <a:cubicBezTo>
                      <a:pt x="311" y="20"/>
                      <a:pt x="311" y="20"/>
                      <a:pt x="311" y="20"/>
                    </a:cubicBezTo>
                    <a:cubicBezTo>
                      <a:pt x="310" y="18"/>
                      <a:pt x="309" y="16"/>
                      <a:pt x="308" y="14"/>
                    </a:cubicBezTo>
                    <a:moveTo>
                      <a:pt x="4" y="4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7" y="6"/>
                      <a:pt x="6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309" y="0"/>
                    </a:moveTo>
                    <a:cubicBezTo>
                      <a:pt x="307" y="2"/>
                      <a:pt x="305" y="4"/>
                      <a:pt x="305" y="7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9" y="6"/>
                      <a:pt x="310" y="4"/>
                      <a:pt x="312" y="2"/>
                    </a:cubicBez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C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59"/>
              <p:cNvSpPr>
                <a:spLocks noEditPoints="1"/>
              </p:cNvSpPr>
              <p:nvPr/>
            </p:nvSpPr>
            <p:spPr bwMode="auto">
              <a:xfrm>
                <a:off x="4191000" y="4395788"/>
                <a:ext cx="3824288" cy="1808163"/>
              </a:xfrm>
              <a:custGeom>
                <a:avLst/>
                <a:gdLst>
                  <a:gd name="T0" fmla="*/ 145 w 271"/>
                  <a:gd name="T1" fmla="*/ 124 h 128"/>
                  <a:gd name="T2" fmla="*/ 154 w 271"/>
                  <a:gd name="T3" fmla="*/ 128 h 128"/>
                  <a:gd name="T4" fmla="*/ 161 w 271"/>
                  <a:gd name="T5" fmla="*/ 125 h 128"/>
                  <a:gd name="T6" fmla="*/ 154 w 271"/>
                  <a:gd name="T7" fmla="*/ 121 h 128"/>
                  <a:gd name="T8" fmla="*/ 110 w 271"/>
                  <a:gd name="T9" fmla="*/ 125 h 128"/>
                  <a:gd name="T10" fmla="*/ 116 w 271"/>
                  <a:gd name="T11" fmla="*/ 128 h 128"/>
                  <a:gd name="T12" fmla="*/ 129 w 271"/>
                  <a:gd name="T13" fmla="*/ 120 h 128"/>
                  <a:gd name="T14" fmla="*/ 124 w 271"/>
                  <a:gd name="T15" fmla="*/ 121 h 128"/>
                  <a:gd name="T16" fmla="*/ 120 w 271"/>
                  <a:gd name="T17" fmla="*/ 118 h 128"/>
                  <a:gd name="T18" fmla="*/ 10 w 271"/>
                  <a:gd name="T19" fmla="*/ 38 h 128"/>
                  <a:gd name="T20" fmla="*/ 18 w 271"/>
                  <a:gd name="T21" fmla="*/ 65 h 128"/>
                  <a:gd name="T22" fmla="*/ 44 w 271"/>
                  <a:gd name="T23" fmla="*/ 95 h 128"/>
                  <a:gd name="T24" fmla="*/ 73 w 271"/>
                  <a:gd name="T25" fmla="*/ 113 h 128"/>
                  <a:gd name="T26" fmla="*/ 86 w 271"/>
                  <a:gd name="T27" fmla="*/ 109 h 128"/>
                  <a:gd name="T28" fmla="*/ 16 w 271"/>
                  <a:gd name="T29" fmla="*/ 40 h 128"/>
                  <a:gd name="T30" fmla="*/ 25 w 271"/>
                  <a:gd name="T31" fmla="*/ 31 h 128"/>
                  <a:gd name="T32" fmla="*/ 33 w 271"/>
                  <a:gd name="T33" fmla="*/ 41 h 128"/>
                  <a:gd name="T34" fmla="*/ 27 w 271"/>
                  <a:gd name="T35" fmla="*/ 44 h 128"/>
                  <a:gd name="T36" fmla="*/ 86 w 271"/>
                  <a:gd name="T37" fmla="*/ 105 h 128"/>
                  <a:gd name="T38" fmla="*/ 95 w 271"/>
                  <a:gd name="T39" fmla="*/ 97 h 128"/>
                  <a:gd name="T40" fmla="*/ 103 w 271"/>
                  <a:gd name="T41" fmla="*/ 104 h 128"/>
                  <a:gd name="T42" fmla="*/ 104 w 271"/>
                  <a:gd name="T43" fmla="*/ 111 h 128"/>
                  <a:gd name="T44" fmla="*/ 119 w 271"/>
                  <a:gd name="T45" fmla="*/ 108 h 128"/>
                  <a:gd name="T46" fmla="*/ 119 w 271"/>
                  <a:gd name="T47" fmla="*/ 106 h 128"/>
                  <a:gd name="T48" fmla="*/ 104 w 271"/>
                  <a:gd name="T49" fmla="*/ 95 h 128"/>
                  <a:gd name="T50" fmla="*/ 96 w 271"/>
                  <a:gd name="T51" fmla="*/ 96 h 128"/>
                  <a:gd name="T52" fmla="*/ 86 w 271"/>
                  <a:gd name="T53" fmla="*/ 96 h 128"/>
                  <a:gd name="T54" fmla="*/ 58 w 271"/>
                  <a:gd name="T55" fmla="*/ 78 h 128"/>
                  <a:gd name="T56" fmla="*/ 54 w 271"/>
                  <a:gd name="T57" fmla="*/ 70 h 128"/>
                  <a:gd name="T58" fmla="*/ 53 w 271"/>
                  <a:gd name="T59" fmla="*/ 63 h 128"/>
                  <a:gd name="T60" fmla="*/ 36 w 271"/>
                  <a:gd name="T61" fmla="*/ 53 h 128"/>
                  <a:gd name="T62" fmla="*/ 34 w 271"/>
                  <a:gd name="T63" fmla="*/ 33 h 128"/>
                  <a:gd name="T64" fmla="*/ 264 w 271"/>
                  <a:gd name="T65" fmla="*/ 9 h 128"/>
                  <a:gd name="T66" fmla="*/ 263 w 271"/>
                  <a:gd name="T67" fmla="*/ 11 h 128"/>
                  <a:gd name="T68" fmla="*/ 185 w 271"/>
                  <a:gd name="T69" fmla="*/ 109 h 128"/>
                  <a:gd name="T70" fmla="*/ 178 w 271"/>
                  <a:gd name="T71" fmla="*/ 115 h 128"/>
                  <a:gd name="T72" fmla="*/ 190 w 271"/>
                  <a:gd name="T73" fmla="*/ 117 h 128"/>
                  <a:gd name="T74" fmla="*/ 206 w 271"/>
                  <a:gd name="T75" fmla="*/ 99 h 128"/>
                  <a:gd name="T76" fmla="*/ 234 w 271"/>
                  <a:gd name="T77" fmla="*/ 75 h 128"/>
                  <a:gd name="T78" fmla="*/ 254 w 271"/>
                  <a:gd name="T79" fmla="*/ 44 h 128"/>
                  <a:gd name="T80" fmla="*/ 264 w 271"/>
                  <a:gd name="T81" fmla="*/ 9 h 128"/>
                  <a:gd name="T82" fmla="*/ 13 w 271"/>
                  <a:gd name="T83" fmla="*/ 19 h 128"/>
                  <a:gd name="T84" fmla="*/ 21 w 271"/>
                  <a:gd name="T85" fmla="*/ 12 h 128"/>
                  <a:gd name="T86" fmla="*/ 17 w 271"/>
                  <a:gd name="T87" fmla="*/ 9 h 128"/>
                  <a:gd name="T88" fmla="*/ 11 w 271"/>
                  <a:gd name="T89" fmla="*/ 9 h 128"/>
                  <a:gd name="T90" fmla="*/ 6 w 271"/>
                  <a:gd name="T91" fmla="*/ 8 h 128"/>
                  <a:gd name="T92" fmla="*/ 2 w 271"/>
                  <a:gd name="T93" fmla="*/ 27 h 128"/>
                  <a:gd name="T94" fmla="*/ 9 w 271"/>
                  <a:gd name="T95" fmla="*/ 20 h 128"/>
                  <a:gd name="T96" fmla="*/ 6 w 271"/>
                  <a:gd name="T97" fmla="*/ 8 h 128"/>
                  <a:gd name="T98" fmla="*/ 246 w 271"/>
                  <a:gd name="T99" fmla="*/ 0 h 128"/>
                  <a:gd name="T100" fmla="*/ 247 w 271"/>
                  <a:gd name="T101" fmla="*/ 23 h 128"/>
                  <a:gd name="T102" fmla="*/ 234 w 271"/>
                  <a:gd name="T103" fmla="*/ 53 h 128"/>
                  <a:gd name="T104" fmla="*/ 212 w 271"/>
                  <a:gd name="T105" fmla="*/ 78 h 128"/>
                  <a:gd name="T106" fmla="*/ 184 w 271"/>
                  <a:gd name="T107" fmla="*/ 96 h 128"/>
                  <a:gd name="T108" fmla="*/ 174 w 271"/>
                  <a:gd name="T109" fmla="*/ 96 h 128"/>
                  <a:gd name="T110" fmla="*/ 166 w 271"/>
                  <a:gd name="T111" fmla="*/ 95 h 128"/>
                  <a:gd name="T112" fmla="*/ 160 w 271"/>
                  <a:gd name="T113" fmla="*/ 104 h 128"/>
                  <a:gd name="T114" fmla="*/ 178 w 271"/>
                  <a:gd name="T115" fmla="*/ 100 h 128"/>
                  <a:gd name="T116" fmla="*/ 185 w 271"/>
                  <a:gd name="T117" fmla="*/ 104 h 128"/>
                  <a:gd name="T118" fmla="*/ 258 w 271"/>
                  <a:gd name="T119" fmla="*/ 13 h 128"/>
                  <a:gd name="T120" fmla="*/ 247 w 271"/>
                  <a:gd name="T121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1" h="128">
                    <a:moveTo>
                      <a:pt x="154" y="121"/>
                    </a:moveTo>
                    <a:cubicBezTo>
                      <a:pt x="151" y="121"/>
                      <a:pt x="148" y="123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8" y="126"/>
                      <a:pt x="151" y="128"/>
                      <a:pt x="154" y="128"/>
                    </a:cubicBezTo>
                    <a:cubicBezTo>
                      <a:pt x="154" y="128"/>
                      <a:pt x="155" y="128"/>
                      <a:pt x="155" y="128"/>
                    </a:cubicBezTo>
                    <a:cubicBezTo>
                      <a:pt x="157" y="127"/>
                      <a:pt x="159" y="126"/>
                      <a:pt x="161" y="125"/>
                    </a:cubicBezTo>
                    <a:cubicBezTo>
                      <a:pt x="160" y="124"/>
                      <a:pt x="159" y="123"/>
                      <a:pt x="157" y="122"/>
                    </a:cubicBezTo>
                    <a:cubicBezTo>
                      <a:pt x="156" y="122"/>
                      <a:pt x="155" y="121"/>
                      <a:pt x="154" y="121"/>
                    </a:cubicBezTo>
                    <a:moveTo>
                      <a:pt x="107" y="116"/>
                    </a:moveTo>
                    <a:cubicBezTo>
                      <a:pt x="109" y="119"/>
                      <a:pt x="109" y="122"/>
                      <a:pt x="110" y="125"/>
                    </a:cubicBezTo>
                    <a:cubicBezTo>
                      <a:pt x="111" y="126"/>
                      <a:pt x="113" y="128"/>
                      <a:pt x="115" y="128"/>
                    </a:cubicBezTo>
                    <a:cubicBezTo>
                      <a:pt x="115" y="128"/>
                      <a:pt x="116" y="128"/>
                      <a:pt x="116" y="128"/>
                    </a:cubicBezTo>
                    <a:cubicBezTo>
                      <a:pt x="121" y="128"/>
                      <a:pt x="127" y="122"/>
                      <a:pt x="133" y="121"/>
                    </a:cubicBezTo>
                    <a:cubicBezTo>
                      <a:pt x="132" y="120"/>
                      <a:pt x="130" y="120"/>
                      <a:pt x="129" y="120"/>
                    </a:cubicBezTo>
                    <a:cubicBezTo>
                      <a:pt x="128" y="120"/>
                      <a:pt x="127" y="120"/>
                      <a:pt x="125" y="120"/>
                    </a:cubicBezTo>
                    <a:cubicBezTo>
                      <a:pt x="125" y="121"/>
                      <a:pt x="124" y="121"/>
                      <a:pt x="124" y="121"/>
                    </a:cubicBezTo>
                    <a:cubicBezTo>
                      <a:pt x="122" y="121"/>
                      <a:pt x="120" y="120"/>
                      <a:pt x="120" y="119"/>
                    </a:cubicBezTo>
                    <a:cubicBezTo>
                      <a:pt x="120" y="119"/>
                      <a:pt x="120" y="118"/>
                      <a:pt x="120" y="118"/>
                    </a:cubicBezTo>
                    <a:cubicBezTo>
                      <a:pt x="116" y="118"/>
                      <a:pt x="111" y="117"/>
                      <a:pt x="107" y="116"/>
                    </a:cubicBezTo>
                    <a:moveTo>
                      <a:pt x="10" y="38"/>
                    </a:moveTo>
                    <a:cubicBezTo>
                      <a:pt x="13" y="40"/>
                      <a:pt x="15" y="42"/>
                      <a:pt x="16" y="44"/>
                    </a:cubicBezTo>
                    <a:cubicBezTo>
                      <a:pt x="19" y="50"/>
                      <a:pt x="14" y="60"/>
                      <a:pt x="18" y="65"/>
                    </a:cubicBezTo>
                    <a:cubicBezTo>
                      <a:pt x="21" y="70"/>
                      <a:pt x="32" y="70"/>
                      <a:pt x="36" y="75"/>
                    </a:cubicBezTo>
                    <a:cubicBezTo>
                      <a:pt x="40" y="80"/>
                      <a:pt x="39" y="91"/>
                      <a:pt x="44" y="95"/>
                    </a:cubicBezTo>
                    <a:cubicBezTo>
                      <a:pt x="48" y="99"/>
                      <a:pt x="59" y="96"/>
                      <a:pt x="64" y="99"/>
                    </a:cubicBezTo>
                    <a:cubicBezTo>
                      <a:pt x="68" y="102"/>
                      <a:pt x="70" y="109"/>
                      <a:pt x="73" y="113"/>
                    </a:cubicBezTo>
                    <a:cubicBezTo>
                      <a:pt x="75" y="113"/>
                      <a:pt x="76" y="112"/>
                      <a:pt x="79" y="112"/>
                    </a:cubicBezTo>
                    <a:cubicBezTo>
                      <a:pt x="82" y="111"/>
                      <a:pt x="85" y="111"/>
                      <a:pt x="86" y="109"/>
                    </a:cubicBezTo>
                    <a:cubicBezTo>
                      <a:pt x="70" y="103"/>
                      <a:pt x="56" y="93"/>
                      <a:pt x="43" y="81"/>
                    </a:cubicBezTo>
                    <a:cubicBezTo>
                      <a:pt x="31" y="69"/>
                      <a:pt x="22" y="55"/>
                      <a:pt x="16" y="40"/>
                    </a:cubicBezTo>
                    <a:cubicBezTo>
                      <a:pt x="14" y="39"/>
                      <a:pt x="12" y="38"/>
                      <a:pt x="10" y="38"/>
                    </a:cubicBezTo>
                    <a:moveTo>
                      <a:pt x="25" y="31"/>
                    </a:moveTo>
                    <a:cubicBezTo>
                      <a:pt x="23" y="34"/>
                      <a:pt x="26" y="34"/>
                      <a:pt x="27" y="35"/>
                    </a:cubicBezTo>
                    <a:cubicBezTo>
                      <a:pt x="31" y="36"/>
                      <a:pt x="32" y="39"/>
                      <a:pt x="33" y="41"/>
                    </a:cubicBezTo>
                    <a:cubicBezTo>
                      <a:pt x="33" y="43"/>
                      <a:pt x="31" y="44"/>
                      <a:pt x="29" y="44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5" y="43"/>
                      <a:pt x="23" y="42"/>
                      <a:pt x="21" y="42"/>
                    </a:cubicBezTo>
                    <a:cubicBezTo>
                      <a:pt x="34" y="70"/>
                      <a:pt x="57" y="93"/>
                      <a:pt x="86" y="105"/>
                    </a:cubicBezTo>
                    <a:cubicBezTo>
                      <a:pt x="85" y="100"/>
                      <a:pt x="87" y="99"/>
                      <a:pt x="93" y="97"/>
                    </a:cubicBezTo>
                    <a:cubicBezTo>
                      <a:pt x="93" y="97"/>
                      <a:pt x="94" y="97"/>
                      <a:pt x="95" y="97"/>
                    </a:cubicBezTo>
                    <a:cubicBezTo>
                      <a:pt x="97" y="97"/>
                      <a:pt x="98" y="97"/>
                      <a:pt x="98" y="98"/>
                    </a:cubicBezTo>
                    <a:cubicBezTo>
                      <a:pt x="97" y="101"/>
                      <a:pt x="99" y="103"/>
                      <a:pt x="103" y="104"/>
                    </a:cubicBezTo>
                    <a:cubicBezTo>
                      <a:pt x="106" y="106"/>
                      <a:pt x="105" y="108"/>
                      <a:pt x="104" y="110"/>
                    </a:cubicBezTo>
                    <a:cubicBezTo>
                      <a:pt x="104" y="110"/>
                      <a:pt x="104" y="111"/>
                      <a:pt x="104" y="111"/>
                    </a:cubicBezTo>
                    <a:cubicBezTo>
                      <a:pt x="109" y="112"/>
                      <a:pt x="114" y="113"/>
                      <a:pt x="118" y="114"/>
                    </a:cubicBezTo>
                    <a:cubicBezTo>
                      <a:pt x="118" y="112"/>
                      <a:pt x="118" y="110"/>
                      <a:pt x="119" y="108"/>
                    </a:cubicBezTo>
                    <a:cubicBezTo>
                      <a:pt x="119" y="107"/>
                      <a:pt x="120" y="106"/>
                      <a:pt x="120" y="105"/>
                    </a:cubicBezTo>
                    <a:cubicBezTo>
                      <a:pt x="120" y="106"/>
                      <a:pt x="120" y="106"/>
                      <a:pt x="119" y="106"/>
                    </a:cubicBezTo>
                    <a:cubicBezTo>
                      <a:pt x="119" y="106"/>
                      <a:pt x="119" y="106"/>
                      <a:pt x="118" y="106"/>
                    </a:cubicBezTo>
                    <a:cubicBezTo>
                      <a:pt x="113" y="105"/>
                      <a:pt x="109" y="96"/>
                      <a:pt x="104" y="95"/>
                    </a:cubicBezTo>
                    <a:cubicBezTo>
                      <a:pt x="103" y="95"/>
                      <a:pt x="103" y="94"/>
                      <a:pt x="102" y="94"/>
                    </a:cubicBezTo>
                    <a:cubicBezTo>
                      <a:pt x="100" y="94"/>
                      <a:pt x="98" y="95"/>
                      <a:pt x="96" y="96"/>
                    </a:cubicBezTo>
                    <a:cubicBezTo>
                      <a:pt x="93" y="96"/>
                      <a:pt x="91" y="97"/>
                      <a:pt x="89" y="97"/>
                    </a:cubicBezTo>
                    <a:cubicBezTo>
                      <a:pt x="88" y="97"/>
                      <a:pt x="87" y="97"/>
                      <a:pt x="86" y="96"/>
                    </a:cubicBezTo>
                    <a:cubicBezTo>
                      <a:pt x="81" y="94"/>
                      <a:pt x="80" y="85"/>
                      <a:pt x="76" y="82"/>
                    </a:cubicBezTo>
                    <a:cubicBezTo>
                      <a:pt x="71" y="79"/>
                      <a:pt x="62" y="82"/>
                      <a:pt x="58" y="78"/>
                    </a:cubicBezTo>
                    <a:cubicBezTo>
                      <a:pt x="56" y="77"/>
                      <a:pt x="56" y="74"/>
                      <a:pt x="55" y="71"/>
                    </a:cubicBezTo>
                    <a:cubicBezTo>
                      <a:pt x="55" y="71"/>
                      <a:pt x="54" y="71"/>
                      <a:pt x="54" y="70"/>
                    </a:cubicBezTo>
                    <a:cubicBezTo>
                      <a:pt x="52" y="69"/>
                      <a:pt x="52" y="67"/>
                      <a:pt x="53" y="65"/>
                    </a:cubicBezTo>
                    <a:cubicBezTo>
                      <a:pt x="53" y="64"/>
                      <a:pt x="53" y="63"/>
                      <a:pt x="53" y="63"/>
                    </a:cubicBezTo>
                    <a:cubicBezTo>
                      <a:pt x="53" y="62"/>
                      <a:pt x="53" y="62"/>
                      <a:pt x="52" y="61"/>
                    </a:cubicBezTo>
                    <a:cubicBezTo>
                      <a:pt x="49" y="57"/>
                      <a:pt x="39" y="57"/>
                      <a:pt x="36" y="53"/>
                    </a:cubicBezTo>
                    <a:cubicBezTo>
                      <a:pt x="34" y="48"/>
                      <a:pt x="38" y="40"/>
                      <a:pt x="35" y="35"/>
                    </a:cubicBezTo>
                    <a:cubicBezTo>
                      <a:pt x="35" y="34"/>
                      <a:pt x="34" y="34"/>
                      <a:pt x="34" y="33"/>
                    </a:cubicBezTo>
                    <a:cubicBezTo>
                      <a:pt x="31" y="32"/>
                      <a:pt x="28" y="32"/>
                      <a:pt x="25" y="31"/>
                    </a:cubicBezTo>
                    <a:moveTo>
                      <a:pt x="264" y="9"/>
                    </a:moveTo>
                    <a:cubicBezTo>
                      <a:pt x="264" y="10"/>
                      <a:pt x="264" y="10"/>
                      <a:pt x="263" y="10"/>
                    </a:cubicBezTo>
                    <a:cubicBezTo>
                      <a:pt x="263" y="10"/>
                      <a:pt x="263" y="11"/>
                      <a:pt x="263" y="11"/>
                    </a:cubicBezTo>
                    <a:cubicBezTo>
                      <a:pt x="258" y="37"/>
                      <a:pt x="246" y="62"/>
                      <a:pt x="227" y="81"/>
                    </a:cubicBezTo>
                    <a:cubicBezTo>
                      <a:pt x="214" y="93"/>
                      <a:pt x="200" y="103"/>
                      <a:pt x="185" y="109"/>
                    </a:cubicBezTo>
                    <a:cubicBezTo>
                      <a:pt x="184" y="110"/>
                      <a:pt x="183" y="111"/>
                      <a:pt x="181" y="112"/>
                    </a:cubicBezTo>
                    <a:cubicBezTo>
                      <a:pt x="180" y="112"/>
                      <a:pt x="179" y="114"/>
                      <a:pt x="178" y="115"/>
                    </a:cubicBezTo>
                    <a:cubicBezTo>
                      <a:pt x="180" y="115"/>
                      <a:pt x="181" y="116"/>
                      <a:pt x="182" y="116"/>
                    </a:cubicBezTo>
                    <a:cubicBezTo>
                      <a:pt x="185" y="117"/>
                      <a:pt x="187" y="117"/>
                      <a:pt x="190" y="117"/>
                    </a:cubicBezTo>
                    <a:cubicBezTo>
                      <a:pt x="191" y="117"/>
                      <a:pt x="192" y="117"/>
                      <a:pt x="193" y="117"/>
                    </a:cubicBezTo>
                    <a:cubicBezTo>
                      <a:pt x="199" y="114"/>
                      <a:pt x="200" y="103"/>
                      <a:pt x="206" y="99"/>
                    </a:cubicBezTo>
                    <a:cubicBezTo>
                      <a:pt x="211" y="96"/>
                      <a:pt x="222" y="99"/>
                      <a:pt x="226" y="95"/>
                    </a:cubicBezTo>
                    <a:cubicBezTo>
                      <a:pt x="231" y="91"/>
                      <a:pt x="230" y="80"/>
                      <a:pt x="234" y="75"/>
                    </a:cubicBezTo>
                    <a:cubicBezTo>
                      <a:pt x="238" y="70"/>
                      <a:pt x="249" y="70"/>
                      <a:pt x="252" y="65"/>
                    </a:cubicBezTo>
                    <a:cubicBezTo>
                      <a:pt x="256" y="60"/>
                      <a:pt x="251" y="50"/>
                      <a:pt x="254" y="44"/>
                    </a:cubicBezTo>
                    <a:cubicBezTo>
                      <a:pt x="257" y="38"/>
                      <a:pt x="267" y="35"/>
                      <a:pt x="269" y="29"/>
                    </a:cubicBezTo>
                    <a:cubicBezTo>
                      <a:pt x="271" y="23"/>
                      <a:pt x="264" y="16"/>
                      <a:pt x="264" y="9"/>
                    </a:cubicBezTo>
                    <a:moveTo>
                      <a:pt x="11" y="9"/>
                    </a:moveTo>
                    <a:cubicBezTo>
                      <a:pt x="12" y="12"/>
                      <a:pt x="13" y="16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1" y="18"/>
                      <a:pt x="21" y="15"/>
                      <a:pt x="21" y="12"/>
                    </a:cubicBezTo>
                    <a:cubicBezTo>
                      <a:pt x="21" y="11"/>
                      <a:pt x="20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4" y="9"/>
                      <a:pt x="13" y="9"/>
                      <a:pt x="11" y="9"/>
                    </a:cubicBezTo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7" y="14"/>
                      <a:pt x="0" y="22"/>
                      <a:pt x="1" y="28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5" y="26"/>
                      <a:pt x="6" y="25"/>
                      <a:pt x="7" y="23"/>
                    </a:cubicBezTo>
                    <a:cubicBezTo>
                      <a:pt x="7" y="22"/>
                      <a:pt x="8" y="21"/>
                      <a:pt x="9" y="20"/>
                    </a:cubicBezTo>
                    <a:cubicBezTo>
                      <a:pt x="8" y="16"/>
                      <a:pt x="7" y="12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moveTo>
                      <a:pt x="246" y="0"/>
                    </a:moveTo>
                    <a:cubicBezTo>
                      <a:pt x="245" y="2"/>
                      <a:pt x="244" y="3"/>
                      <a:pt x="244" y="5"/>
                    </a:cubicBezTo>
                    <a:cubicBezTo>
                      <a:pt x="243" y="11"/>
                      <a:pt x="249" y="17"/>
                      <a:pt x="247" y="23"/>
                    </a:cubicBezTo>
                    <a:cubicBezTo>
                      <a:pt x="246" y="28"/>
                      <a:pt x="237" y="30"/>
                      <a:pt x="235" y="35"/>
                    </a:cubicBezTo>
                    <a:cubicBezTo>
                      <a:pt x="232" y="40"/>
                      <a:pt x="236" y="48"/>
                      <a:pt x="234" y="53"/>
                    </a:cubicBezTo>
                    <a:cubicBezTo>
                      <a:pt x="231" y="57"/>
                      <a:pt x="221" y="57"/>
                      <a:pt x="218" y="61"/>
                    </a:cubicBezTo>
                    <a:cubicBezTo>
                      <a:pt x="214" y="65"/>
                      <a:pt x="216" y="75"/>
                      <a:pt x="212" y="78"/>
                    </a:cubicBezTo>
                    <a:cubicBezTo>
                      <a:pt x="208" y="82"/>
                      <a:pt x="199" y="79"/>
                      <a:pt x="194" y="82"/>
                    </a:cubicBezTo>
                    <a:cubicBezTo>
                      <a:pt x="190" y="85"/>
                      <a:pt x="189" y="94"/>
                      <a:pt x="184" y="96"/>
                    </a:cubicBezTo>
                    <a:cubicBezTo>
                      <a:pt x="183" y="97"/>
                      <a:pt x="182" y="97"/>
                      <a:pt x="181" y="97"/>
                    </a:cubicBezTo>
                    <a:cubicBezTo>
                      <a:pt x="179" y="97"/>
                      <a:pt x="177" y="96"/>
                      <a:pt x="174" y="96"/>
                    </a:cubicBezTo>
                    <a:cubicBezTo>
                      <a:pt x="172" y="95"/>
                      <a:pt x="170" y="94"/>
                      <a:pt x="168" y="94"/>
                    </a:cubicBezTo>
                    <a:cubicBezTo>
                      <a:pt x="167" y="94"/>
                      <a:pt x="167" y="95"/>
                      <a:pt x="166" y="95"/>
                    </a:cubicBezTo>
                    <a:cubicBezTo>
                      <a:pt x="162" y="96"/>
                      <a:pt x="159" y="102"/>
                      <a:pt x="155" y="104"/>
                    </a:cubicBezTo>
                    <a:cubicBezTo>
                      <a:pt x="156" y="104"/>
                      <a:pt x="158" y="104"/>
                      <a:pt x="160" y="104"/>
                    </a:cubicBezTo>
                    <a:cubicBezTo>
                      <a:pt x="165" y="103"/>
                      <a:pt x="169" y="102"/>
                      <a:pt x="174" y="101"/>
                    </a:cubicBezTo>
                    <a:cubicBezTo>
                      <a:pt x="175" y="100"/>
                      <a:pt x="177" y="100"/>
                      <a:pt x="178" y="100"/>
                    </a:cubicBezTo>
                    <a:cubicBezTo>
                      <a:pt x="180" y="100"/>
                      <a:pt x="182" y="100"/>
                      <a:pt x="183" y="102"/>
                    </a:cubicBezTo>
                    <a:cubicBezTo>
                      <a:pt x="184" y="103"/>
                      <a:pt x="184" y="104"/>
                      <a:pt x="185" y="104"/>
                    </a:cubicBezTo>
                    <a:cubicBezTo>
                      <a:pt x="222" y="88"/>
                      <a:pt x="250" y="54"/>
                      <a:pt x="258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6" y="13"/>
                      <a:pt x="255" y="12"/>
                      <a:pt x="253" y="11"/>
                    </a:cubicBezTo>
                    <a:cubicBezTo>
                      <a:pt x="249" y="9"/>
                      <a:pt x="246" y="6"/>
                      <a:pt x="247" y="3"/>
                    </a:cubicBezTo>
                    <a:cubicBezTo>
                      <a:pt x="247" y="1"/>
                      <a:pt x="247" y="0"/>
                      <a:pt x="246" y="0"/>
                    </a:cubicBezTo>
                  </a:path>
                </a:pathLst>
              </a:custGeom>
              <a:solidFill>
                <a:srgbClr val="DF3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61"/>
              <p:cNvSpPr>
                <a:spLocks noEditPoints="1"/>
              </p:cNvSpPr>
              <p:nvPr/>
            </p:nvSpPr>
            <p:spPr bwMode="auto">
              <a:xfrm>
                <a:off x="4289425" y="4508501"/>
                <a:ext cx="3613150" cy="1554163"/>
              </a:xfrm>
              <a:custGeom>
                <a:avLst/>
                <a:gdLst>
                  <a:gd name="T0" fmla="*/ 97 w 256"/>
                  <a:gd name="T1" fmla="*/ 103 h 110"/>
                  <a:gd name="T2" fmla="*/ 99 w 256"/>
                  <a:gd name="T3" fmla="*/ 107 h 110"/>
                  <a:gd name="T4" fmla="*/ 100 w 256"/>
                  <a:gd name="T5" fmla="*/ 108 h 110"/>
                  <a:gd name="T6" fmla="*/ 113 w 256"/>
                  <a:gd name="T7" fmla="*/ 110 h 110"/>
                  <a:gd name="T8" fmla="*/ 111 w 256"/>
                  <a:gd name="T9" fmla="*/ 106 h 110"/>
                  <a:gd name="T10" fmla="*/ 97 w 256"/>
                  <a:gd name="T11" fmla="*/ 103 h 110"/>
                  <a:gd name="T12" fmla="*/ 9 w 256"/>
                  <a:gd name="T13" fmla="*/ 32 h 110"/>
                  <a:gd name="T14" fmla="*/ 36 w 256"/>
                  <a:gd name="T15" fmla="*/ 73 h 110"/>
                  <a:gd name="T16" fmla="*/ 79 w 256"/>
                  <a:gd name="T17" fmla="*/ 101 h 110"/>
                  <a:gd name="T18" fmla="*/ 79 w 256"/>
                  <a:gd name="T19" fmla="*/ 97 h 110"/>
                  <a:gd name="T20" fmla="*/ 79 w 256"/>
                  <a:gd name="T21" fmla="*/ 97 h 110"/>
                  <a:gd name="T22" fmla="*/ 14 w 256"/>
                  <a:gd name="T23" fmla="*/ 34 h 110"/>
                  <a:gd name="T24" fmla="*/ 9 w 256"/>
                  <a:gd name="T25" fmla="*/ 32 h 110"/>
                  <a:gd name="T26" fmla="*/ 256 w 256"/>
                  <a:gd name="T27" fmla="*/ 3 h 110"/>
                  <a:gd name="T28" fmla="*/ 251 w 256"/>
                  <a:gd name="T29" fmla="*/ 5 h 110"/>
                  <a:gd name="T30" fmla="*/ 178 w 256"/>
                  <a:gd name="T31" fmla="*/ 96 h 110"/>
                  <a:gd name="T32" fmla="*/ 178 w 256"/>
                  <a:gd name="T33" fmla="*/ 101 h 110"/>
                  <a:gd name="T34" fmla="*/ 220 w 256"/>
                  <a:gd name="T35" fmla="*/ 73 h 110"/>
                  <a:gd name="T36" fmla="*/ 256 w 256"/>
                  <a:gd name="T37" fmla="*/ 3 h 110"/>
                  <a:gd name="T38" fmla="*/ 0 w 256"/>
                  <a:gd name="T39" fmla="*/ 0 h 110"/>
                  <a:gd name="T40" fmla="*/ 2 w 256"/>
                  <a:gd name="T41" fmla="*/ 12 h 110"/>
                  <a:gd name="T42" fmla="*/ 6 w 256"/>
                  <a:gd name="T43" fmla="*/ 11 h 110"/>
                  <a:gd name="T44" fmla="*/ 4 w 256"/>
                  <a:gd name="T45" fmla="*/ 1 h 110"/>
                  <a:gd name="T46" fmla="*/ 0 w 256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6" h="110">
                    <a:moveTo>
                      <a:pt x="97" y="103"/>
                    </a:moveTo>
                    <a:cubicBezTo>
                      <a:pt x="97" y="104"/>
                      <a:pt x="97" y="106"/>
                      <a:pt x="99" y="107"/>
                    </a:cubicBezTo>
                    <a:cubicBezTo>
                      <a:pt x="99" y="107"/>
                      <a:pt x="100" y="108"/>
                      <a:pt x="100" y="108"/>
                    </a:cubicBezTo>
                    <a:cubicBezTo>
                      <a:pt x="104" y="109"/>
                      <a:pt x="109" y="110"/>
                      <a:pt x="113" y="110"/>
                    </a:cubicBezTo>
                    <a:cubicBezTo>
                      <a:pt x="113" y="109"/>
                      <a:pt x="112" y="107"/>
                      <a:pt x="111" y="106"/>
                    </a:cubicBezTo>
                    <a:cubicBezTo>
                      <a:pt x="107" y="105"/>
                      <a:pt x="102" y="104"/>
                      <a:pt x="97" y="103"/>
                    </a:cubicBezTo>
                    <a:moveTo>
                      <a:pt x="9" y="32"/>
                    </a:moveTo>
                    <a:cubicBezTo>
                      <a:pt x="15" y="47"/>
                      <a:pt x="24" y="61"/>
                      <a:pt x="36" y="73"/>
                    </a:cubicBezTo>
                    <a:cubicBezTo>
                      <a:pt x="49" y="85"/>
                      <a:pt x="63" y="95"/>
                      <a:pt x="79" y="101"/>
                    </a:cubicBezTo>
                    <a:cubicBezTo>
                      <a:pt x="79" y="100"/>
                      <a:pt x="80" y="99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50" y="85"/>
                      <a:pt x="27" y="62"/>
                      <a:pt x="14" y="34"/>
                    </a:cubicBezTo>
                    <a:cubicBezTo>
                      <a:pt x="12" y="33"/>
                      <a:pt x="11" y="32"/>
                      <a:pt x="9" y="32"/>
                    </a:cubicBezTo>
                    <a:moveTo>
                      <a:pt x="256" y="3"/>
                    </a:moveTo>
                    <a:cubicBezTo>
                      <a:pt x="254" y="4"/>
                      <a:pt x="253" y="5"/>
                      <a:pt x="251" y="5"/>
                    </a:cubicBezTo>
                    <a:cubicBezTo>
                      <a:pt x="243" y="46"/>
                      <a:pt x="215" y="80"/>
                      <a:pt x="178" y="96"/>
                    </a:cubicBezTo>
                    <a:cubicBezTo>
                      <a:pt x="178" y="98"/>
                      <a:pt x="179" y="100"/>
                      <a:pt x="178" y="101"/>
                    </a:cubicBezTo>
                    <a:cubicBezTo>
                      <a:pt x="193" y="95"/>
                      <a:pt x="207" y="85"/>
                      <a:pt x="220" y="73"/>
                    </a:cubicBezTo>
                    <a:cubicBezTo>
                      <a:pt x="239" y="54"/>
                      <a:pt x="251" y="29"/>
                      <a:pt x="256" y="3"/>
                    </a:cubicBezTo>
                    <a:moveTo>
                      <a:pt x="0" y="0"/>
                    </a:moveTo>
                    <a:cubicBezTo>
                      <a:pt x="0" y="4"/>
                      <a:pt x="1" y="8"/>
                      <a:pt x="2" y="12"/>
                    </a:cubicBezTo>
                    <a:cubicBezTo>
                      <a:pt x="3" y="12"/>
                      <a:pt x="5" y="11"/>
                      <a:pt x="6" y="11"/>
                    </a:cubicBezTo>
                    <a:cubicBezTo>
                      <a:pt x="6" y="8"/>
                      <a:pt x="5" y="4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E2D5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901129" y="1451830"/>
              <a:ext cx="3835159" cy="461665"/>
              <a:chOff x="5901129" y="1451830"/>
              <a:chExt cx="3835159" cy="461665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5901129" y="1502482"/>
                <a:ext cx="6776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prstClr val="black"/>
                    </a:solidFill>
                    <a:latin typeface="Agency FB" panose="020B0503020202020204" pitchFamily="34" charset="0"/>
                  </a:rPr>
                  <a:t>02</a:t>
                </a:r>
                <a:endParaRPr lang="zh-CN" altLang="en-US" sz="2000" dirty="0">
                  <a:solidFill>
                    <a:prstClr val="black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6655625" y="1451830"/>
                <a:ext cx="30806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技术栈的细节</a:t>
                </a:r>
                <a:endParaRPr lang="zh-CN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</p:grpSp>
      <p:sp>
        <p:nvSpPr>
          <p:cNvPr id="95" name="Oval 4"/>
          <p:cNvSpPr/>
          <p:nvPr/>
        </p:nvSpPr>
        <p:spPr>
          <a:xfrm>
            <a:off x="791455" y="1698136"/>
            <a:ext cx="2371719" cy="237171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96" name="Oval 5"/>
          <p:cNvSpPr/>
          <p:nvPr/>
        </p:nvSpPr>
        <p:spPr>
          <a:xfrm>
            <a:off x="3527693" y="1698136"/>
            <a:ext cx="2371719" cy="237171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97" name="Oval 6"/>
          <p:cNvSpPr/>
          <p:nvPr/>
        </p:nvSpPr>
        <p:spPr>
          <a:xfrm>
            <a:off x="6263931" y="1698136"/>
            <a:ext cx="2371719" cy="237171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98" name="Oval 7"/>
          <p:cNvSpPr/>
          <p:nvPr/>
        </p:nvSpPr>
        <p:spPr>
          <a:xfrm>
            <a:off x="9000169" y="1698135"/>
            <a:ext cx="2371719" cy="237171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grpSp>
        <p:nvGrpSpPr>
          <p:cNvPr id="99" name="Group 8"/>
          <p:cNvGrpSpPr/>
          <p:nvPr/>
        </p:nvGrpSpPr>
        <p:grpSpPr>
          <a:xfrm>
            <a:off x="2476171" y="1664269"/>
            <a:ext cx="687003" cy="687003"/>
            <a:chOff x="2490499" y="1905569"/>
            <a:chExt cx="687003" cy="687003"/>
          </a:xfrm>
        </p:grpSpPr>
        <p:sp>
          <p:nvSpPr>
            <p:cNvPr id="100" name="Oval 9"/>
            <p:cNvSpPr/>
            <p:nvPr/>
          </p:nvSpPr>
          <p:spPr>
            <a:xfrm>
              <a:off x="2490499" y="1905569"/>
              <a:ext cx="687003" cy="687003"/>
            </a:xfrm>
            <a:prstGeom prst="ellipse">
              <a:avLst/>
            </a:prstGeom>
            <a:solidFill>
              <a:srgbClr val="D4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101" name="Freeform 13"/>
            <p:cNvSpPr>
              <a:spLocks noEditPoints="1"/>
            </p:cNvSpPr>
            <p:nvPr/>
          </p:nvSpPr>
          <p:spPr bwMode="auto">
            <a:xfrm>
              <a:off x="2661299" y="2098314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02" name="Group 46"/>
          <p:cNvGrpSpPr/>
          <p:nvPr/>
        </p:nvGrpSpPr>
        <p:grpSpPr>
          <a:xfrm>
            <a:off x="7948647" y="1664269"/>
            <a:ext cx="687003" cy="687003"/>
            <a:chOff x="7962975" y="1905569"/>
            <a:chExt cx="687003" cy="687003"/>
          </a:xfrm>
        </p:grpSpPr>
        <p:sp>
          <p:nvSpPr>
            <p:cNvPr id="103" name="Oval 11"/>
            <p:cNvSpPr/>
            <p:nvPr/>
          </p:nvSpPr>
          <p:spPr>
            <a:xfrm>
              <a:off x="7962975" y="1905569"/>
              <a:ext cx="687003" cy="68700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104" name="Freeform 14"/>
            <p:cNvSpPr>
              <a:spLocks noEditPoints="1"/>
            </p:cNvSpPr>
            <p:nvPr/>
          </p:nvSpPr>
          <p:spPr bwMode="auto">
            <a:xfrm>
              <a:off x="8117554" y="2067781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05" name="Group 45"/>
          <p:cNvGrpSpPr/>
          <p:nvPr/>
        </p:nvGrpSpPr>
        <p:grpSpPr>
          <a:xfrm>
            <a:off x="5212409" y="1664269"/>
            <a:ext cx="687003" cy="687003"/>
            <a:chOff x="5226737" y="1905569"/>
            <a:chExt cx="687003" cy="687003"/>
          </a:xfrm>
        </p:grpSpPr>
        <p:sp>
          <p:nvSpPr>
            <p:cNvPr id="106" name="Oval 10"/>
            <p:cNvSpPr/>
            <p:nvPr/>
          </p:nvSpPr>
          <p:spPr>
            <a:xfrm>
              <a:off x="5226737" y="1905569"/>
              <a:ext cx="687003" cy="687003"/>
            </a:xfrm>
            <a:prstGeom prst="ellipse">
              <a:avLst/>
            </a:prstGeom>
            <a:solidFill>
              <a:srgbClr val="759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107" name="Freeform 15"/>
            <p:cNvSpPr>
              <a:spLocks noEditPoints="1"/>
            </p:cNvSpPr>
            <p:nvPr/>
          </p:nvSpPr>
          <p:spPr bwMode="auto">
            <a:xfrm>
              <a:off x="5401354" y="20894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08" name="Group 47"/>
          <p:cNvGrpSpPr/>
          <p:nvPr/>
        </p:nvGrpSpPr>
        <p:grpSpPr>
          <a:xfrm>
            <a:off x="10684885" y="1664269"/>
            <a:ext cx="687003" cy="687003"/>
            <a:chOff x="10699213" y="1905569"/>
            <a:chExt cx="687003" cy="687003"/>
          </a:xfrm>
        </p:grpSpPr>
        <p:sp>
          <p:nvSpPr>
            <p:cNvPr id="109" name="Oval 12"/>
            <p:cNvSpPr/>
            <p:nvPr/>
          </p:nvSpPr>
          <p:spPr>
            <a:xfrm>
              <a:off x="10699213" y="1905569"/>
              <a:ext cx="687003" cy="6870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110" name="Freeform 16"/>
            <p:cNvSpPr>
              <a:spLocks noEditPoints="1"/>
            </p:cNvSpPr>
            <p:nvPr/>
          </p:nvSpPr>
          <p:spPr bwMode="auto">
            <a:xfrm>
              <a:off x="10884325" y="2046789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11" name="Group 48"/>
          <p:cNvGrpSpPr/>
          <p:nvPr/>
        </p:nvGrpSpPr>
        <p:grpSpPr>
          <a:xfrm>
            <a:off x="886425" y="4246295"/>
            <a:ext cx="2181775" cy="1482664"/>
            <a:chOff x="900753" y="4487595"/>
            <a:chExt cx="2181775" cy="1482664"/>
          </a:xfrm>
        </p:grpSpPr>
        <p:grpSp>
          <p:nvGrpSpPr>
            <p:cNvPr id="112" name="Group 19"/>
            <p:cNvGrpSpPr/>
            <p:nvPr/>
          </p:nvGrpSpPr>
          <p:grpSpPr>
            <a:xfrm>
              <a:off x="900753" y="4487595"/>
              <a:ext cx="2181775" cy="621768"/>
              <a:chOff x="900753" y="4445391"/>
              <a:chExt cx="2181775" cy="621768"/>
            </a:xfrm>
          </p:grpSpPr>
          <p:sp>
            <p:nvSpPr>
              <p:cNvPr id="117" name="TextBox 17"/>
              <p:cNvSpPr txBox="1"/>
              <p:nvPr/>
            </p:nvSpPr>
            <p:spPr>
              <a:xfrm>
                <a:off x="1318219" y="4445391"/>
                <a:ext cx="134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</a:rPr>
                  <a:t>罗列的技术</a:t>
                </a:r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Rectangle 18"/>
              <p:cNvSpPr/>
              <p:nvPr/>
            </p:nvSpPr>
            <p:spPr>
              <a:xfrm>
                <a:off x="900753" y="4790160"/>
                <a:ext cx="218177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1200" dirty="0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13" name="Group 29"/>
            <p:cNvGrpSpPr/>
            <p:nvPr/>
          </p:nvGrpSpPr>
          <p:grpSpPr>
            <a:xfrm>
              <a:off x="1436376" y="5676668"/>
              <a:ext cx="1110528" cy="293591"/>
              <a:chOff x="2838502" y="6023413"/>
              <a:chExt cx="1110528" cy="293591"/>
            </a:xfrm>
            <a:solidFill>
              <a:schemeClr val="bg1">
                <a:lumMod val="75000"/>
              </a:schemeClr>
            </a:solidFill>
          </p:grpSpPr>
          <p:sp>
            <p:nvSpPr>
              <p:cNvPr id="114" name="Freeform 63"/>
              <p:cNvSpPr>
                <a:spLocks/>
              </p:cNvSpPr>
              <p:nvPr/>
            </p:nvSpPr>
            <p:spPr bwMode="auto">
              <a:xfrm>
                <a:off x="3179093" y="6023413"/>
                <a:ext cx="349905" cy="287885"/>
              </a:xfrm>
              <a:custGeom>
                <a:avLst/>
                <a:gdLst>
                  <a:gd name="T0" fmla="*/ 160 w 160"/>
                  <a:gd name="T1" fmla="*/ 16 h 131"/>
                  <a:gd name="T2" fmla="*/ 159 w 160"/>
                  <a:gd name="T3" fmla="*/ 16 h 131"/>
                  <a:gd name="T4" fmla="*/ 144 w 160"/>
                  <a:gd name="T5" fmla="*/ 20 h 131"/>
                  <a:gd name="T6" fmla="*/ 156 w 160"/>
                  <a:gd name="T7" fmla="*/ 4 h 131"/>
                  <a:gd name="T8" fmla="*/ 156 w 160"/>
                  <a:gd name="T9" fmla="*/ 3 h 131"/>
                  <a:gd name="T10" fmla="*/ 155 w 160"/>
                  <a:gd name="T11" fmla="*/ 3 h 131"/>
                  <a:gd name="T12" fmla="*/ 135 w 160"/>
                  <a:gd name="T13" fmla="*/ 11 h 131"/>
                  <a:gd name="T14" fmla="*/ 111 w 160"/>
                  <a:gd name="T15" fmla="*/ 0 h 131"/>
                  <a:gd name="T16" fmla="*/ 77 w 160"/>
                  <a:gd name="T17" fmla="*/ 34 h 131"/>
                  <a:gd name="T18" fmla="*/ 78 w 160"/>
                  <a:gd name="T19" fmla="*/ 40 h 131"/>
                  <a:gd name="T20" fmla="*/ 12 w 160"/>
                  <a:gd name="T21" fmla="*/ 7 h 131"/>
                  <a:gd name="T22" fmla="*/ 12 w 160"/>
                  <a:gd name="T23" fmla="*/ 6 h 131"/>
                  <a:gd name="T24" fmla="*/ 11 w 160"/>
                  <a:gd name="T25" fmla="*/ 7 h 131"/>
                  <a:gd name="T26" fmla="*/ 7 w 160"/>
                  <a:gd name="T27" fmla="*/ 23 h 131"/>
                  <a:gd name="T28" fmla="*/ 19 w 160"/>
                  <a:gd name="T29" fmla="*/ 50 h 131"/>
                  <a:gd name="T30" fmla="*/ 7 w 160"/>
                  <a:gd name="T31" fmla="*/ 46 h 131"/>
                  <a:gd name="T32" fmla="*/ 7 w 160"/>
                  <a:gd name="T33" fmla="*/ 46 h 131"/>
                  <a:gd name="T34" fmla="*/ 6 w 160"/>
                  <a:gd name="T35" fmla="*/ 47 h 131"/>
                  <a:gd name="T36" fmla="*/ 6 w 160"/>
                  <a:gd name="T37" fmla="*/ 47 h 131"/>
                  <a:gd name="T38" fmla="*/ 30 w 160"/>
                  <a:gd name="T39" fmla="*/ 79 h 131"/>
                  <a:gd name="T40" fmla="*/ 19 w 160"/>
                  <a:gd name="T41" fmla="*/ 79 h 131"/>
                  <a:gd name="T42" fmla="*/ 18 w 160"/>
                  <a:gd name="T43" fmla="*/ 79 h 131"/>
                  <a:gd name="T44" fmla="*/ 18 w 160"/>
                  <a:gd name="T45" fmla="*/ 80 h 131"/>
                  <a:gd name="T46" fmla="*/ 47 w 160"/>
                  <a:gd name="T47" fmla="*/ 103 h 131"/>
                  <a:gd name="T48" fmla="*/ 8 w 160"/>
                  <a:gd name="T49" fmla="*/ 115 h 131"/>
                  <a:gd name="T50" fmla="*/ 1 w 160"/>
                  <a:gd name="T51" fmla="*/ 115 h 131"/>
                  <a:gd name="T52" fmla="*/ 0 w 160"/>
                  <a:gd name="T53" fmla="*/ 115 h 131"/>
                  <a:gd name="T54" fmla="*/ 0 w 160"/>
                  <a:gd name="T55" fmla="*/ 116 h 131"/>
                  <a:gd name="T56" fmla="*/ 51 w 160"/>
                  <a:gd name="T57" fmla="*/ 131 h 131"/>
                  <a:gd name="T58" fmla="*/ 144 w 160"/>
                  <a:gd name="T59" fmla="*/ 38 h 131"/>
                  <a:gd name="T60" fmla="*/ 144 w 160"/>
                  <a:gd name="T61" fmla="*/ 34 h 131"/>
                  <a:gd name="T62" fmla="*/ 160 w 160"/>
                  <a:gd name="T63" fmla="*/ 17 h 131"/>
                  <a:gd name="T64" fmla="*/ 160 w 160"/>
                  <a:gd name="T65" fmla="*/ 1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0" h="131">
                    <a:moveTo>
                      <a:pt x="160" y="16"/>
                    </a:moveTo>
                    <a:cubicBezTo>
                      <a:pt x="160" y="16"/>
                      <a:pt x="160" y="16"/>
                      <a:pt x="159" y="16"/>
                    </a:cubicBezTo>
                    <a:cubicBezTo>
                      <a:pt x="154" y="18"/>
                      <a:pt x="149" y="19"/>
                      <a:pt x="144" y="20"/>
                    </a:cubicBezTo>
                    <a:cubicBezTo>
                      <a:pt x="150" y="16"/>
                      <a:pt x="154" y="10"/>
                      <a:pt x="156" y="4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49" y="7"/>
                      <a:pt x="142" y="9"/>
                      <a:pt x="135" y="11"/>
                    </a:cubicBezTo>
                    <a:cubicBezTo>
                      <a:pt x="128" y="4"/>
                      <a:pt x="120" y="0"/>
                      <a:pt x="111" y="0"/>
                    </a:cubicBezTo>
                    <a:cubicBezTo>
                      <a:pt x="92" y="0"/>
                      <a:pt x="77" y="15"/>
                      <a:pt x="77" y="34"/>
                    </a:cubicBezTo>
                    <a:cubicBezTo>
                      <a:pt x="77" y="36"/>
                      <a:pt x="77" y="38"/>
                      <a:pt x="78" y="40"/>
                    </a:cubicBezTo>
                    <a:cubicBezTo>
                      <a:pt x="52" y="39"/>
                      <a:pt x="29" y="26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1" y="6"/>
                      <a:pt x="11" y="7"/>
                    </a:cubicBezTo>
                    <a:cubicBezTo>
                      <a:pt x="8" y="12"/>
                      <a:pt x="7" y="18"/>
                      <a:pt x="7" y="23"/>
                    </a:cubicBezTo>
                    <a:cubicBezTo>
                      <a:pt x="7" y="34"/>
                      <a:pt x="11" y="43"/>
                      <a:pt x="19" y="50"/>
                    </a:cubicBezTo>
                    <a:cubicBezTo>
                      <a:pt x="15" y="49"/>
                      <a:pt x="11" y="48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6"/>
                      <a:pt x="6" y="46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62"/>
                      <a:pt x="16" y="75"/>
                      <a:pt x="30" y="79"/>
                    </a:cubicBezTo>
                    <a:cubicBezTo>
                      <a:pt x="26" y="79"/>
                      <a:pt x="22" y="79"/>
                      <a:pt x="19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9"/>
                      <a:pt x="18" y="79"/>
                      <a:pt x="18" y="80"/>
                    </a:cubicBezTo>
                    <a:cubicBezTo>
                      <a:pt x="22" y="93"/>
                      <a:pt x="33" y="102"/>
                      <a:pt x="47" y="103"/>
                    </a:cubicBezTo>
                    <a:cubicBezTo>
                      <a:pt x="36" y="111"/>
                      <a:pt x="22" y="115"/>
                      <a:pt x="8" y="115"/>
                    </a:cubicBezTo>
                    <a:cubicBezTo>
                      <a:pt x="6" y="115"/>
                      <a:pt x="3" y="115"/>
                      <a:pt x="1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15" y="126"/>
                      <a:pt x="33" y="131"/>
                      <a:pt x="51" y="131"/>
                    </a:cubicBezTo>
                    <a:cubicBezTo>
                      <a:pt x="109" y="131"/>
                      <a:pt x="144" y="83"/>
                      <a:pt x="144" y="38"/>
                    </a:cubicBezTo>
                    <a:cubicBezTo>
                      <a:pt x="144" y="36"/>
                      <a:pt x="144" y="35"/>
                      <a:pt x="144" y="34"/>
                    </a:cubicBezTo>
                    <a:cubicBezTo>
                      <a:pt x="150" y="29"/>
                      <a:pt x="156" y="23"/>
                      <a:pt x="160" y="17"/>
                    </a:cubicBezTo>
                    <a:cubicBezTo>
                      <a:pt x="160" y="17"/>
                      <a:pt x="160" y="16"/>
                      <a:pt x="160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115" name="Freeform 21"/>
              <p:cNvSpPr>
                <a:spLocks/>
              </p:cNvSpPr>
              <p:nvPr/>
            </p:nvSpPr>
            <p:spPr bwMode="auto">
              <a:xfrm>
                <a:off x="3721171" y="6023413"/>
                <a:ext cx="227859" cy="287885"/>
              </a:xfrm>
              <a:custGeom>
                <a:avLst/>
                <a:gdLst>
                  <a:gd name="T0" fmla="*/ 129 w 323"/>
                  <a:gd name="T1" fmla="*/ 272 h 408"/>
                  <a:gd name="T2" fmla="*/ 68 w 323"/>
                  <a:gd name="T3" fmla="*/ 408 h 408"/>
                  <a:gd name="T4" fmla="*/ 98 w 323"/>
                  <a:gd name="T5" fmla="*/ 196 h 408"/>
                  <a:gd name="T6" fmla="*/ 149 w 323"/>
                  <a:gd name="T7" fmla="*/ 99 h 408"/>
                  <a:gd name="T8" fmla="*/ 172 w 323"/>
                  <a:gd name="T9" fmla="*/ 257 h 408"/>
                  <a:gd name="T10" fmla="*/ 234 w 323"/>
                  <a:gd name="T11" fmla="*/ 73 h 408"/>
                  <a:gd name="T12" fmla="*/ 47 w 323"/>
                  <a:gd name="T13" fmla="*/ 173 h 408"/>
                  <a:gd name="T14" fmla="*/ 57 w 323"/>
                  <a:gd name="T15" fmla="*/ 239 h 408"/>
                  <a:gd name="T16" fmla="*/ 1 w 323"/>
                  <a:gd name="T17" fmla="*/ 147 h 408"/>
                  <a:gd name="T18" fmla="*/ 137 w 323"/>
                  <a:gd name="T19" fmla="*/ 9 h 408"/>
                  <a:gd name="T20" fmla="*/ 310 w 323"/>
                  <a:gd name="T21" fmla="*/ 119 h 408"/>
                  <a:gd name="T22" fmla="*/ 183 w 323"/>
                  <a:gd name="T23" fmla="*/ 298 h 408"/>
                  <a:gd name="T24" fmla="*/ 129 w 323"/>
                  <a:gd name="T25" fmla="*/ 2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3" h="408">
                    <a:moveTo>
                      <a:pt x="129" y="272"/>
                    </a:moveTo>
                    <a:cubicBezTo>
                      <a:pt x="118" y="328"/>
                      <a:pt x="106" y="380"/>
                      <a:pt x="68" y="408"/>
                    </a:cubicBezTo>
                    <a:cubicBezTo>
                      <a:pt x="56" y="325"/>
                      <a:pt x="85" y="262"/>
                      <a:pt x="98" y="196"/>
                    </a:cubicBezTo>
                    <a:cubicBezTo>
                      <a:pt x="75" y="157"/>
                      <a:pt x="101" y="80"/>
                      <a:pt x="149" y="99"/>
                    </a:cubicBezTo>
                    <a:cubicBezTo>
                      <a:pt x="209" y="122"/>
                      <a:pt x="98" y="242"/>
                      <a:pt x="172" y="257"/>
                    </a:cubicBezTo>
                    <a:cubicBezTo>
                      <a:pt x="250" y="273"/>
                      <a:pt x="282" y="122"/>
                      <a:pt x="234" y="73"/>
                    </a:cubicBezTo>
                    <a:cubicBezTo>
                      <a:pt x="164" y="2"/>
                      <a:pt x="31" y="72"/>
                      <a:pt x="47" y="173"/>
                    </a:cubicBezTo>
                    <a:cubicBezTo>
                      <a:pt x="51" y="198"/>
                      <a:pt x="77" y="205"/>
                      <a:pt x="57" y="239"/>
                    </a:cubicBezTo>
                    <a:cubicBezTo>
                      <a:pt x="13" y="229"/>
                      <a:pt x="0" y="194"/>
                      <a:pt x="1" y="147"/>
                    </a:cubicBezTo>
                    <a:cubicBezTo>
                      <a:pt x="4" y="70"/>
                      <a:pt x="70" y="17"/>
                      <a:pt x="137" y="9"/>
                    </a:cubicBezTo>
                    <a:cubicBezTo>
                      <a:pt x="221" y="0"/>
                      <a:pt x="300" y="40"/>
                      <a:pt x="310" y="119"/>
                    </a:cubicBezTo>
                    <a:cubicBezTo>
                      <a:pt x="323" y="208"/>
                      <a:pt x="273" y="305"/>
                      <a:pt x="183" y="298"/>
                    </a:cubicBezTo>
                    <a:cubicBezTo>
                      <a:pt x="158" y="296"/>
                      <a:pt x="148" y="284"/>
                      <a:pt x="129" y="2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Freeform 62"/>
              <p:cNvSpPr>
                <a:spLocks/>
              </p:cNvSpPr>
              <p:nvPr/>
            </p:nvSpPr>
            <p:spPr bwMode="auto">
              <a:xfrm>
                <a:off x="2838502" y="6029119"/>
                <a:ext cx="148418" cy="287885"/>
              </a:xfrm>
              <a:custGeom>
                <a:avLst/>
                <a:gdLst>
                  <a:gd name="T0" fmla="*/ 84 w 84"/>
                  <a:gd name="T1" fmla="*/ 27 h 163"/>
                  <a:gd name="T2" fmla="*/ 69 w 84"/>
                  <a:gd name="T3" fmla="*/ 27 h 163"/>
                  <a:gd name="T4" fmla="*/ 54 w 84"/>
                  <a:gd name="T5" fmla="*/ 41 h 163"/>
                  <a:gd name="T6" fmla="*/ 54 w 84"/>
                  <a:gd name="T7" fmla="*/ 60 h 163"/>
                  <a:gd name="T8" fmla="*/ 83 w 84"/>
                  <a:gd name="T9" fmla="*/ 60 h 163"/>
                  <a:gd name="T10" fmla="*/ 83 w 84"/>
                  <a:gd name="T11" fmla="*/ 88 h 163"/>
                  <a:gd name="T12" fmla="*/ 54 w 84"/>
                  <a:gd name="T13" fmla="*/ 88 h 163"/>
                  <a:gd name="T14" fmla="*/ 54 w 84"/>
                  <a:gd name="T15" fmla="*/ 163 h 163"/>
                  <a:gd name="T16" fmla="*/ 25 w 84"/>
                  <a:gd name="T17" fmla="*/ 163 h 163"/>
                  <a:gd name="T18" fmla="*/ 25 w 84"/>
                  <a:gd name="T19" fmla="*/ 88 h 163"/>
                  <a:gd name="T20" fmla="*/ 0 w 84"/>
                  <a:gd name="T21" fmla="*/ 88 h 163"/>
                  <a:gd name="T22" fmla="*/ 0 w 84"/>
                  <a:gd name="T23" fmla="*/ 60 h 163"/>
                  <a:gd name="T24" fmla="*/ 25 w 84"/>
                  <a:gd name="T25" fmla="*/ 60 h 163"/>
                  <a:gd name="T26" fmla="*/ 25 w 84"/>
                  <a:gd name="T27" fmla="*/ 38 h 163"/>
                  <a:gd name="T28" fmla="*/ 62 w 84"/>
                  <a:gd name="T29" fmla="*/ 0 h 163"/>
                  <a:gd name="T30" fmla="*/ 84 w 84"/>
                  <a:gd name="T31" fmla="*/ 0 h 163"/>
                  <a:gd name="T32" fmla="*/ 84 w 84"/>
                  <a:gd name="T33" fmla="*/ 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" h="163">
                    <a:moveTo>
                      <a:pt x="84" y="27"/>
                    </a:moveTo>
                    <a:cubicBezTo>
                      <a:pt x="69" y="27"/>
                      <a:pt x="69" y="27"/>
                      <a:pt x="69" y="27"/>
                    </a:cubicBezTo>
                    <a:cubicBezTo>
                      <a:pt x="57" y="27"/>
                      <a:pt x="54" y="33"/>
                      <a:pt x="54" y="41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163"/>
                      <a:pt x="54" y="163"/>
                      <a:pt x="54" y="163"/>
                    </a:cubicBezTo>
                    <a:cubicBezTo>
                      <a:pt x="25" y="163"/>
                      <a:pt x="25" y="163"/>
                      <a:pt x="25" y="163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13"/>
                      <a:pt x="40" y="0"/>
                      <a:pt x="62" y="0"/>
                    </a:cubicBezTo>
                    <a:cubicBezTo>
                      <a:pt x="84" y="0"/>
                      <a:pt x="84" y="0"/>
                      <a:pt x="84" y="0"/>
                    </a:cubicBezTo>
                    <a:lnTo>
                      <a:pt x="84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119" name="Group 49"/>
          <p:cNvGrpSpPr/>
          <p:nvPr/>
        </p:nvGrpSpPr>
        <p:grpSpPr>
          <a:xfrm>
            <a:off x="3622664" y="4246295"/>
            <a:ext cx="2181775" cy="1482664"/>
            <a:chOff x="3636992" y="4487595"/>
            <a:chExt cx="2181775" cy="1482664"/>
          </a:xfrm>
        </p:grpSpPr>
        <p:grpSp>
          <p:nvGrpSpPr>
            <p:cNvPr id="120" name="Group 20"/>
            <p:cNvGrpSpPr/>
            <p:nvPr/>
          </p:nvGrpSpPr>
          <p:grpSpPr>
            <a:xfrm>
              <a:off x="3636992" y="4487595"/>
              <a:ext cx="2181775" cy="646331"/>
              <a:chOff x="900753" y="4445391"/>
              <a:chExt cx="2181775" cy="646331"/>
            </a:xfrm>
          </p:grpSpPr>
          <p:sp>
            <p:nvSpPr>
              <p:cNvPr id="125" name="TextBox 21"/>
              <p:cNvSpPr txBox="1"/>
              <p:nvPr/>
            </p:nvSpPr>
            <p:spPr>
              <a:xfrm>
                <a:off x="1434436" y="4445391"/>
                <a:ext cx="11144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</a:rPr>
                  <a:t>错别字</a:t>
                </a:r>
                <a:endPara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endParaRPr>
              </a:p>
              <a:p>
                <a:pPr algn="ctr"/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</a:rPr>
                  <a:t>专业词汇</a:t>
                </a:r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Rectangle 22"/>
              <p:cNvSpPr/>
              <p:nvPr/>
            </p:nvSpPr>
            <p:spPr>
              <a:xfrm>
                <a:off x="900753" y="4790160"/>
                <a:ext cx="218177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1200" dirty="0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21" name="Group 33"/>
            <p:cNvGrpSpPr/>
            <p:nvPr/>
          </p:nvGrpSpPr>
          <p:grpSpPr>
            <a:xfrm>
              <a:off x="4172615" y="5676668"/>
              <a:ext cx="1110528" cy="293591"/>
              <a:chOff x="2838502" y="6023413"/>
              <a:chExt cx="1110528" cy="293591"/>
            </a:xfrm>
            <a:solidFill>
              <a:schemeClr val="bg1">
                <a:lumMod val="75000"/>
              </a:schemeClr>
            </a:solidFill>
          </p:grpSpPr>
          <p:sp>
            <p:nvSpPr>
              <p:cNvPr id="122" name="Freeform 63"/>
              <p:cNvSpPr>
                <a:spLocks/>
              </p:cNvSpPr>
              <p:nvPr/>
            </p:nvSpPr>
            <p:spPr bwMode="auto">
              <a:xfrm>
                <a:off x="3179093" y="6023413"/>
                <a:ext cx="349905" cy="287885"/>
              </a:xfrm>
              <a:custGeom>
                <a:avLst/>
                <a:gdLst>
                  <a:gd name="T0" fmla="*/ 160 w 160"/>
                  <a:gd name="T1" fmla="*/ 16 h 131"/>
                  <a:gd name="T2" fmla="*/ 159 w 160"/>
                  <a:gd name="T3" fmla="*/ 16 h 131"/>
                  <a:gd name="T4" fmla="*/ 144 w 160"/>
                  <a:gd name="T5" fmla="*/ 20 h 131"/>
                  <a:gd name="T6" fmla="*/ 156 w 160"/>
                  <a:gd name="T7" fmla="*/ 4 h 131"/>
                  <a:gd name="T8" fmla="*/ 156 w 160"/>
                  <a:gd name="T9" fmla="*/ 3 h 131"/>
                  <a:gd name="T10" fmla="*/ 155 w 160"/>
                  <a:gd name="T11" fmla="*/ 3 h 131"/>
                  <a:gd name="T12" fmla="*/ 135 w 160"/>
                  <a:gd name="T13" fmla="*/ 11 h 131"/>
                  <a:gd name="T14" fmla="*/ 111 w 160"/>
                  <a:gd name="T15" fmla="*/ 0 h 131"/>
                  <a:gd name="T16" fmla="*/ 77 w 160"/>
                  <a:gd name="T17" fmla="*/ 34 h 131"/>
                  <a:gd name="T18" fmla="*/ 78 w 160"/>
                  <a:gd name="T19" fmla="*/ 40 h 131"/>
                  <a:gd name="T20" fmla="*/ 12 w 160"/>
                  <a:gd name="T21" fmla="*/ 7 h 131"/>
                  <a:gd name="T22" fmla="*/ 12 w 160"/>
                  <a:gd name="T23" fmla="*/ 6 h 131"/>
                  <a:gd name="T24" fmla="*/ 11 w 160"/>
                  <a:gd name="T25" fmla="*/ 7 h 131"/>
                  <a:gd name="T26" fmla="*/ 7 w 160"/>
                  <a:gd name="T27" fmla="*/ 23 h 131"/>
                  <a:gd name="T28" fmla="*/ 19 w 160"/>
                  <a:gd name="T29" fmla="*/ 50 h 131"/>
                  <a:gd name="T30" fmla="*/ 7 w 160"/>
                  <a:gd name="T31" fmla="*/ 46 h 131"/>
                  <a:gd name="T32" fmla="*/ 7 w 160"/>
                  <a:gd name="T33" fmla="*/ 46 h 131"/>
                  <a:gd name="T34" fmla="*/ 6 w 160"/>
                  <a:gd name="T35" fmla="*/ 47 h 131"/>
                  <a:gd name="T36" fmla="*/ 6 w 160"/>
                  <a:gd name="T37" fmla="*/ 47 h 131"/>
                  <a:gd name="T38" fmla="*/ 30 w 160"/>
                  <a:gd name="T39" fmla="*/ 79 h 131"/>
                  <a:gd name="T40" fmla="*/ 19 w 160"/>
                  <a:gd name="T41" fmla="*/ 79 h 131"/>
                  <a:gd name="T42" fmla="*/ 18 w 160"/>
                  <a:gd name="T43" fmla="*/ 79 h 131"/>
                  <a:gd name="T44" fmla="*/ 18 w 160"/>
                  <a:gd name="T45" fmla="*/ 80 h 131"/>
                  <a:gd name="T46" fmla="*/ 47 w 160"/>
                  <a:gd name="T47" fmla="*/ 103 h 131"/>
                  <a:gd name="T48" fmla="*/ 8 w 160"/>
                  <a:gd name="T49" fmla="*/ 115 h 131"/>
                  <a:gd name="T50" fmla="*/ 1 w 160"/>
                  <a:gd name="T51" fmla="*/ 115 h 131"/>
                  <a:gd name="T52" fmla="*/ 0 w 160"/>
                  <a:gd name="T53" fmla="*/ 115 h 131"/>
                  <a:gd name="T54" fmla="*/ 0 w 160"/>
                  <a:gd name="T55" fmla="*/ 116 h 131"/>
                  <a:gd name="T56" fmla="*/ 51 w 160"/>
                  <a:gd name="T57" fmla="*/ 131 h 131"/>
                  <a:gd name="T58" fmla="*/ 144 w 160"/>
                  <a:gd name="T59" fmla="*/ 38 h 131"/>
                  <a:gd name="T60" fmla="*/ 144 w 160"/>
                  <a:gd name="T61" fmla="*/ 34 h 131"/>
                  <a:gd name="T62" fmla="*/ 160 w 160"/>
                  <a:gd name="T63" fmla="*/ 17 h 131"/>
                  <a:gd name="T64" fmla="*/ 160 w 160"/>
                  <a:gd name="T65" fmla="*/ 1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0" h="131">
                    <a:moveTo>
                      <a:pt x="160" y="16"/>
                    </a:moveTo>
                    <a:cubicBezTo>
                      <a:pt x="160" y="16"/>
                      <a:pt x="160" y="16"/>
                      <a:pt x="159" y="16"/>
                    </a:cubicBezTo>
                    <a:cubicBezTo>
                      <a:pt x="154" y="18"/>
                      <a:pt x="149" y="19"/>
                      <a:pt x="144" y="20"/>
                    </a:cubicBezTo>
                    <a:cubicBezTo>
                      <a:pt x="150" y="16"/>
                      <a:pt x="154" y="10"/>
                      <a:pt x="156" y="4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49" y="7"/>
                      <a:pt x="142" y="9"/>
                      <a:pt x="135" y="11"/>
                    </a:cubicBezTo>
                    <a:cubicBezTo>
                      <a:pt x="128" y="4"/>
                      <a:pt x="120" y="0"/>
                      <a:pt x="111" y="0"/>
                    </a:cubicBezTo>
                    <a:cubicBezTo>
                      <a:pt x="92" y="0"/>
                      <a:pt x="77" y="15"/>
                      <a:pt x="77" y="34"/>
                    </a:cubicBezTo>
                    <a:cubicBezTo>
                      <a:pt x="77" y="36"/>
                      <a:pt x="77" y="38"/>
                      <a:pt x="78" y="40"/>
                    </a:cubicBezTo>
                    <a:cubicBezTo>
                      <a:pt x="52" y="39"/>
                      <a:pt x="29" y="26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1" y="6"/>
                      <a:pt x="11" y="7"/>
                    </a:cubicBezTo>
                    <a:cubicBezTo>
                      <a:pt x="8" y="12"/>
                      <a:pt x="7" y="18"/>
                      <a:pt x="7" y="23"/>
                    </a:cubicBezTo>
                    <a:cubicBezTo>
                      <a:pt x="7" y="34"/>
                      <a:pt x="11" y="43"/>
                      <a:pt x="19" y="50"/>
                    </a:cubicBezTo>
                    <a:cubicBezTo>
                      <a:pt x="15" y="49"/>
                      <a:pt x="11" y="48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6"/>
                      <a:pt x="6" y="46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62"/>
                      <a:pt x="16" y="75"/>
                      <a:pt x="30" y="79"/>
                    </a:cubicBezTo>
                    <a:cubicBezTo>
                      <a:pt x="26" y="79"/>
                      <a:pt x="22" y="79"/>
                      <a:pt x="19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9"/>
                      <a:pt x="18" y="79"/>
                      <a:pt x="18" y="80"/>
                    </a:cubicBezTo>
                    <a:cubicBezTo>
                      <a:pt x="22" y="93"/>
                      <a:pt x="33" y="102"/>
                      <a:pt x="47" y="103"/>
                    </a:cubicBezTo>
                    <a:cubicBezTo>
                      <a:pt x="36" y="111"/>
                      <a:pt x="22" y="115"/>
                      <a:pt x="8" y="115"/>
                    </a:cubicBezTo>
                    <a:cubicBezTo>
                      <a:pt x="6" y="115"/>
                      <a:pt x="3" y="115"/>
                      <a:pt x="1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15" y="126"/>
                      <a:pt x="33" y="131"/>
                      <a:pt x="51" y="131"/>
                    </a:cubicBezTo>
                    <a:cubicBezTo>
                      <a:pt x="109" y="131"/>
                      <a:pt x="144" y="83"/>
                      <a:pt x="144" y="38"/>
                    </a:cubicBezTo>
                    <a:cubicBezTo>
                      <a:pt x="144" y="36"/>
                      <a:pt x="144" y="35"/>
                      <a:pt x="144" y="34"/>
                    </a:cubicBezTo>
                    <a:cubicBezTo>
                      <a:pt x="150" y="29"/>
                      <a:pt x="156" y="23"/>
                      <a:pt x="160" y="17"/>
                    </a:cubicBezTo>
                    <a:cubicBezTo>
                      <a:pt x="160" y="17"/>
                      <a:pt x="160" y="16"/>
                      <a:pt x="160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Freeform 21"/>
              <p:cNvSpPr>
                <a:spLocks/>
              </p:cNvSpPr>
              <p:nvPr/>
            </p:nvSpPr>
            <p:spPr bwMode="auto">
              <a:xfrm>
                <a:off x="3721171" y="6023413"/>
                <a:ext cx="227859" cy="287885"/>
              </a:xfrm>
              <a:custGeom>
                <a:avLst/>
                <a:gdLst>
                  <a:gd name="T0" fmla="*/ 129 w 323"/>
                  <a:gd name="T1" fmla="*/ 272 h 408"/>
                  <a:gd name="T2" fmla="*/ 68 w 323"/>
                  <a:gd name="T3" fmla="*/ 408 h 408"/>
                  <a:gd name="T4" fmla="*/ 98 w 323"/>
                  <a:gd name="T5" fmla="*/ 196 h 408"/>
                  <a:gd name="T6" fmla="*/ 149 w 323"/>
                  <a:gd name="T7" fmla="*/ 99 h 408"/>
                  <a:gd name="T8" fmla="*/ 172 w 323"/>
                  <a:gd name="T9" fmla="*/ 257 h 408"/>
                  <a:gd name="T10" fmla="*/ 234 w 323"/>
                  <a:gd name="T11" fmla="*/ 73 h 408"/>
                  <a:gd name="T12" fmla="*/ 47 w 323"/>
                  <a:gd name="T13" fmla="*/ 173 h 408"/>
                  <a:gd name="T14" fmla="*/ 57 w 323"/>
                  <a:gd name="T15" fmla="*/ 239 h 408"/>
                  <a:gd name="T16" fmla="*/ 1 w 323"/>
                  <a:gd name="T17" fmla="*/ 147 h 408"/>
                  <a:gd name="T18" fmla="*/ 137 w 323"/>
                  <a:gd name="T19" fmla="*/ 9 h 408"/>
                  <a:gd name="T20" fmla="*/ 310 w 323"/>
                  <a:gd name="T21" fmla="*/ 119 h 408"/>
                  <a:gd name="T22" fmla="*/ 183 w 323"/>
                  <a:gd name="T23" fmla="*/ 298 h 408"/>
                  <a:gd name="T24" fmla="*/ 129 w 323"/>
                  <a:gd name="T25" fmla="*/ 2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3" h="408">
                    <a:moveTo>
                      <a:pt x="129" y="272"/>
                    </a:moveTo>
                    <a:cubicBezTo>
                      <a:pt x="118" y="328"/>
                      <a:pt x="106" y="380"/>
                      <a:pt x="68" y="408"/>
                    </a:cubicBezTo>
                    <a:cubicBezTo>
                      <a:pt x="56" y="325"/>
                      <a:pt x="85" y="262"/>
                      <a:pt x="98" y="196"/>
                    </a:cubicBezTo>
                    <a:cubicBezTo>
                      <a:pt x="75" y="157"/>
                      <a:pt x="101" y="80"/>
                      <a:pt x="149" y="99"/>
                    </a:cubicBezTo>
                    <a:cubicBezTo>
                      <a:pt x="209" y="122"/>
                      <a:pt x="98" y="242"/>
                      <a:pt x="172" y="257"/>
                    </a:cubicBezTo>
                    <a:cubicBezTo>
                      <a:pt x="250" y="273"/>
                      <a:pt x="282" y="122"/>
                      <a:pt x="234" y="73"/>
                    </a:cubicBezTo>
                    <a:cubicBezTo>
                      <a:pt x="164" y="2"/>
                      <a:pt x="31" y="72"/>
                      <a:pt x="47" y="173"/>
                    </a:cubicBezTo>
                    <a:cubicBezTo>
                      <a:pt x="51" y="198"/>
                      <a:pt x="77" y="205"/>
                      <a:pt x="57" y="239"/>
                    </a:cubicBezTo>
                    <a:cubicBezTo>
                      <a:pt x="13" y="229"/>
                      <a:pt x="0" y="194"/>
                      <a:pt x="1" y="147"/>
                    </a:cubicBezTo>
                    <a:cubicBezTo>
                      <a:pt x="4" y="70"/>
                      <a:pt x="70" y="17"/>
                      <a:pt x="137" y="9"/>
                    </a:cubicBezTo>
                    <a:cubicBezTo>
                      <a:pt x="221" y="0"/>
                      <a:pt x="300" y="40"/>
                      <a:pt x="310" y="119"/>
                    </a:cubicBezTo>
                    <a:cubicBezTo>
                      <a:pt x="323" y="208"/>
                      <a:pt x="273" y="305"/>
                      <a:pt x="183" y="298"/>
                    </a:cubicBezTo>
                    <a:cubicBezTo>
                      <a:pt x="158" y="296"/>
                      <a:pt x="148" y="284"/>
                      <a:pt x="129" y="2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Freeform 62"/>
              <p:cNvSpPr>
                <a:spLocks/>
              </p:cNvSpPr>
              <p:nvPr/>
            </p:nvSpPr>
            <p:spPr bwMode="auto">
              <a:xfrm>
                <a:off x="2838502" y="6029119"/>
                <a:ext cx="148418" cy="287885"/>
              </a:xfrm>
              <a:custGeom>
                <a:avLst/>
                <a:gdLst>
                  <a:gd name="T0" fmla="*/ 84 w 84"/>
                  <a:gd name="T1" fmla="*/ 27 h 163"/>
                  <a:gd name="T2" fmla="*/ 69 w 84"/>
                  <a:gd name="T3" fmla="*/ 27 h 163"/>
                  <a:gd name="T4" fmla="*/ 54 w 84"/>
                  <a:gd name="T5" fmla="*/ 41 h 163"/>
                  <a:gd name="T6" fmla="*/ 54 w 84"/>
                  <a:gd name="T7" fmla="*/ 60 h 163"/>
                  <a:gd name="T8" fmla="*/ 83 w 84"/>
                  <a:gd name="T9" fmla="*/ 60 h 163"/>
                  <a:gd name="T10" fmla="*/ 83 w 84"/>
                  <a:gd name="T11" fmla="*/ 88 h 163"/>
                  <a:gd name="T12" fmla="*/ 54 w 84"/>
                  <a:gd name="T13" fmla="*/ 88 h 163"/>
                  <a:gd name="T14" fmla="*/ 54 w 84"/>
                  <a:gd name="T15" fmla="*/ 163 h 163"/>
                  <a:gd name="T16" fmla="*/ 25 w 84"/>
                  <a:gd name="T17" fmla="*/ 163 h 163"/>
                  <a:gd name="T18" fmla="*/ 25 w 84"/>
                  <a:gd name="T19" fmla="*/ 88 h 163"/>
                  <a:gd name="T20" fmla="*/ 0 w 84"/>
                  <a:gd name="T21" fmla="*/ 88 h 163"/>
                  <a:gd name="T22" fmla="*/ 0 w 84"/>
                  <a:gd name="T23" fmla="*/ 60 h 163"/>
                  <a:gd name="T24" fmla="*/ 25 w 84"/>
                  <a:gd name="T25" fmla="*/ 60 h 163"/>
                  <a:gd name="T26" fmla="*/ 25 w 84"/>
                  <a:gd name="T27" fmla="*/ 38 h 163"/>
                  <a:gd name="T28" fmla="*/ 62 w 84"/>
                  <a:gd name="T29" fmla="*/ 0 h 163"/>
                  <a:gd name="T30" fmla="*/ 84 w 84"/>
                  <a:gd name="T31" fmla="*/ 0 h 163"/>
                  <a:gd name="T32" fmla="*/ 84 w 84"/>
                  <a:gd name="T33" fmla="*/ 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" h="163">
                    <a:moveTo>
                      <a:pt x="84" y="27"/>
                    </a:moveTo>
                    <a:cubicBezTo>
                      <a:pt x="69" y="27"/>
                      <a:pt x="69" y="27"/>
                      <a:pt x="69" y="27"/>
                    </a:cubicBezTo>
                    <a:cubicBezTo>
                      <a:pt x="57" y="27"/>
                      <a:pt x="54" y="33"/>
                      <a:pt x="54" y="41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163"/>
                      <a:pt x="54" y="163"/>
                      <a:pt x="54" y="163"/>
                    </a:cubicBezTo>
                    <a:cubicBezTo>
                      <a:pt x="25" y="163"/>
                      <a:pt x="25" y="163"/>
                      <a:pt x="25" y="163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13"/>
                      <a:pt x="40" y="0"/>
                      <a:pt x="62" y="0"/>
                    </a:cubicBezTo>
                    <a:cubicBezTo>
                      <a:pt x="84" y="0"/>
                      <a:pt x="84" y="0"/>
                      <a:pt x="84" y="0"/>
                    </a:cubicBezTo>
                    <a:lnTo>
                      <a:pt x="84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155" name="Group 50"/>
          <p:cNvGrpSpPr/>
          <p:nvPr/>
        </p:nvGrpSpPr>
        <p:grpSpPr>
          <a:xfrm>
            <a:off x="6358902" y="4246295"/>
            <a:ext cx="2181775" cy="1482664"/>
            <a:chOff x="6373230" y="4487595"/>
            <a:chExt cx="2181775" cy="1482664"/>
          </a:xfrm>
        </p:grpSpPr>
        <p:grpSp>
          <p:nvGrpSpPr>
            <p:cNvPr id="156" name="Group 23"/>
            <p:cNvGrpSpPr/>
            <p:nvPr/>
          </p:nvGrpSpPr>
          <p:grpSpPr>
            <a:xfrm>
              <a:off x="6373230" y="4487595"/>
              <a:ext cx="2181775" cy="621768"/>
              <a:chOff x="900753" y="4445391"/>
              <a:chExt cx="2181775" cy="621768"/>
            </a:xfrm>
          </p:grpSpPr>
          <p:sp>
            <p:nvSpPr>
              <p:cNvPr id="161" name="TextBox 24"/>
              <p:cNvSpPr txBox="1"/>
              <p:nvPr/>
            </p:nvSpPr>
            <p:spPr>
              <a:xfrm>
                <a:off x="1202003" y="4445391"/>
                <a:ext cx="1579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</a:rPr>
                  <a:t>掌握的</a:t>
                </a:r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</a:rPr>
                  <a:t>知识点</a:t>
                </a:r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62" name="Rectangle 25"/>
              <p:cNvSpPr/>
              <p:nvPr/>
            </p:nvSpPr>
            <p:spPr>
              <a:xfrm>
                <a:off x="900753" y="4790160"/>
                <a:ext cx="218177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1200" dirty="0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57" name="Group 37"/>
            <p:cNvGrpSpPr/>
            <p:nvPr/>
          </p:nvGrpSpPr>
          <p:grpSpPr>
            <a:xfrm>
              <a:off x="6909687" y="5676668"/>
              <a:ext cx="1110528" cy="293591"/>
              <a:chOff x="2838502" y="6023413"/>
              <a:chExt cx="1110528" cy="293591"/>
            </a:xfrm>
            <a:solidFill>
              <a:schemeClr val="bg1">
                <a:lumMod val="75000"/>
              </a:schemeClr>
            </a:solidFill>
          </p:grpSpPr>
          <p:sp>
            <p:nvSpPr>
              <p:cNvPr id="158" name="Freeform 63"/>
              <p:cNvSpPr>
                <a:spLocks/>
              </p:cNvSpPr>
              <p:nvPr/>
            </p:nvSpPr>
            <p:spPr bwMode="auto">
              <a:xfrm>
                <a:off x="3179093" y="6023413"/>
                <a:ext cx="349905" cy="287885"/>
              </a:xfrm>
              <a:custGeom>
                <a:avLst/>
                <a:gdLst>
                  <a:gd name="T0" fmla="*/ 160 w 160"/>
                  <a:gd name="T1" fmla="*/ 16 h 131"/>
                  <a:gd name="T2" fmla="*/ 159 w 160"/>
                  <a:gd name="T3" fmla="*/ 16 h 131"/>
                  <a:gd name="T4" fmla="*/ 144 w 160"/>
                  <a:gd name="T5" fmla="*/ 20 h 131"/>
                  <a:gd name="T6" fmla="*/ 156 w 160"/>
                  <a:gd name="T7" fmla="*/ 4 h 131"/>
                  <a:gd name="T8" fmla="*/ 156 w 160"/>
                  <a:gd name="T9" fmla="*/ 3 h 131"/>
                  <a:gd name="T10" fmla="*/ 155 w 160"/>
                  <a:gd name="T11" fmla="*/ 3 h 131"/>
                  <a:gd name="T12" fmla="*/ 135 w 160"/>
                  <a:gd name="T13" fmla="*/ 11 h 131"/>
                  <a:gd name="T14" fmla="*/ 111 w 160"/>
                  <a:gd name="T15" fmla="*/ 0 h 131"/>
                  <a:gd name="T16" fmla="*/ 77 w 160"/>
                  <a:gd name="T17" fmla="*/ 34 h 131"/>
                  <a:gd name="T18" fmla="*/ 78 w 160"/>
                  <a:gd name="T19" fmla="*/ 40 h 131"/>
                  <a:gd name="T20" fmla="*/ 12 w 160"/>
                  <a:gd name="T21" fmla="*/ 7 h 131"/>
                  <a:gd name="T22" fmla="*/ 12 w 160"/>
                  <a:gd name="T23" fmla="*/ 6 h 131"/>
                  <a:gd name="T24" fmla="*/ 11 w 160"/>
                  <a:gd name="T25" fmla="*/ 7 h 131"/>
                  <a:gd name="T26" fmla="*/ 7 w 160"/>
                  <a:gd name="T27" fmla="*/ 23 h 131"/>
                  <a:gd name="T28" fmla="*/ 19 w 160"/>
                  <a:gd name="T29" fmla="*/ 50 h 131"/>
                  <a:gd name="T30" fmla="*/ 7 w 160"/>
                  <a:gd name="T31" fmla="*/ 46 h 131"/>
                  <a:gd name="T32" fmla="*/ 7 w 160"/>
                  <a:gd name="T33" fmla="*/ 46 h 131"/>
                  <a:gd name="T34" fmla="*/ 6 w 160"/>
                  <a:gd name="T35" fmla="*/ 47 h 131"/>
                  <a:gd name="T36" fmla="*/ 6 w 160"/>
                  <a:gd name="T37" fmla="*/ 47 h 131"/>
                  <a:gd name="T38" fmla="*/ 30 w 160"/>
                  <a:gd name="T39" fmla="*/ 79 h 131"/>
                  <a:gd name="T40" fmla="*/ 19 w 160"/>
                  <a:gd name="T41" fmla="*/ 79 h 131"/>
                  <a:gd name="T42" fmla="*/ 18 w 160"/>
                  <a:gd name="T43" fmla="*/ 79 h 131"/>
                  <a:gd name="T44" fmla="*/ 18 w 160"/>
                  <a:gd name="T45" fmla="*/ 80 h 131"/>
                  <a:gd name="T46" fmla="*/ 47 w 160"/>
                  <a:gd name="T47" fmla="*/ 103 h 131"/>
                  <a:gd name="T48" fmla="*/ 8 w 160"/>
                  <a:gd name="T49" fmla="*/ 115 h 131"/>
                  <a:gd name="T50" fmla="*/ 1 w 160"/>
                  <a:gd name="T51" fmla="*/ 115 h 131"/>
                  <a:gd name="T52" fmla="*/ 0 w 160"/>
                  <a:gd name="T53" fmla="*/ 115 h 131"/>
                  <a:gd name="T54" fmla="*/ 0 w 160"/>
                  <a:gd name="T55" fmla="*/ 116 h 131"/>
                  <a:gd name="T56" fmla="*/ 51 w 160"/>
                  <a:gd name="T57" fmla="*/ 131 h 131"/>
                  <a:gd name="T58" fmla="*/ 144 w 160"/>
                  <a:gd name="T59" fmla="*/ 38 h 131"/>
                  <a:gd name="T60" fmla="*/ 144 w 160"/>
                  <a:gd name="T61" fmla="*/ 34 h 131"/>
                  <a:gd name="T62" fmla="*/ 160 w 160"/>
                  <a:gd name="T63" fmla="*/ 17 h 131"/>
                  <a:gd name="T64" fmla="*/ 160 w 160"/>
                  <a:gd name="T65" fmla="*/ 1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0" h="131">
                    <a:moveTo>
                      <a:pt x="160" y="16"/>
                    </a:moveTo>
                    <a:cubicBezTo>
                      <a:pt x="160" y="16"/>
                      <a:pt x="160" y="16"/>
                      <a:pt x="159" y="16"/>
                    </a:cubicBezTo>
                    <a:cubicBezTo>
                      <a:pt x="154" y="18"/>
                      <a:pt x="149" y="19"/>
                      <a:pt x="144" y="20"/>
                    </a:cubicBezTo>
                    <a:cubicBezTo>
                      <a:pt x="150" y="16"/>
                      <a:pt x="154" y="10"/>
                      <a:pt x="156" y="4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49" y="7"/>
                      <a:pt x="142" y="9"/>
                      <a:pt x="135" y="11"/>
                    </a:cubicBezTo>
                    <a:cubicBezTo>
                      <a:pt x="128" y="4"/>
                      <a:pt x="120" y="0"/>
                      <a:pt x="111" y="0"/>
                    </a:cubicBezTo>
                    <a:cubicBezTo>
                      <a:pt x="92" y="0"/>
                      <a:pt x="77" y="15"/>
                      <a:pt x="77" y="34"/>
                    </a:cubicBezTo>
                    <a:cubicBezTo>
                      <a:pt x="77" y="36"/>
                      <a:pt x="77" y="38"/>
                      <a:pt x="78" y="40"/>
                    </a:cubicBezTo>
                    <a:cubicBezTo>
                      <a:pt x="52" y="39"/>
                      <a:pt x="29" y="26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1" y="6"/>
                      <a:pt x="11" y="7"/>
                    </a:cubicBezTo>
                    <a:cubicBezTo>
                      <a:pt x="8" y="12"/>
                      <a:pt x="7" y="18"/>
                      <a:pt x="7" y="23"/>
                    </a:cubicBezTo>
                    <a:cubicBezTo>
                      <a:pt x="7" y="34"/>
                      <a:pt x="11" y="43"/>
                      <a:pt x="19" y="50"/>
                    </a:cubicBezTo>
                    <a:cubicBezTo>
                      <a:pt x="15" y="49"/>
                      <a:pt x="11" y="48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6"/>
                      <a:pt x="6" y="46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62"/>
                      <a:pt x="16" y="75"/>
                      <a:pt x="30" y="79"/>
                    </a:cubicBezTo>
                    <a:cubicBezTo>
                      <a:pt x="26" y="79"/>
                      <a:pt x="22" y="79"/>
                      <a:pt x="19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9"/>
                      <a:pt x="18" y="79"/>
                      <a:pt x="18" y="80"/>
                    </a:cubicBezTo>
                    <a:cubicBezTo>
                      <a:pt x="22" y="93"/>
                      <a:pt x="33" y="102"/>
                      <a:pt x="47" y="103"/>
                    </a:cubicBezTo>
                    <a:cubicBezTo>
                      <a:pt x="36" y="111"/>
                      <a:pt x="22" y="115"/>
                      <a:pt x="8" y="115"/>
                    </a:cubicBezTo>
                    <a:cubicBezTo>
                      <a:pt x="6" y="115"/>
                      <a:pt x="3" y="115"/>
                      <a:pt x="1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15" y="126"/>
                      <a:pt x="33" y="131"/>
                      <a:pt x="51" y="131"/>
                    </a:cubicBezTo>
                    <a:cubicBezTo>
                      <a:pt x="109" y="131"/>
                      <a:pt x="144" y="83"/>
                      <a:pt x="144" y="38"/>
                    </a:cubicBezTo>
                    <a:cubicBezTo>
                      <a:pt x="144" y="36"/>
                      <a:pt x="144" y="35"/>
                      <a:pt x="144" y="34"/>
                    </a:cubicBezTo>
                    <a:cubicBezTo>
                      <a:pt x="150" y="29"/>
                      <a:pt x="156" y="23"/>
                      <a:pt x="160" y="17"/>
                    </a:cubicBezTo>
                    <a:cubicBezTo>
                      <a:pt x="160" y="17"/>
                      <a:pt x="160" y="16"/>
                      <a:pt x="160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159" name="Freeform 21"/>
              <p:cNvSpPr>
                <a:spLocks/>
              </p:cNvSpPr>
              <p:nvPr/>
            </p:nvSpPr>
            <p:spPr bwMode="auto">
              <a:xfrm>
                <a:off x="3721171" y="6023413"/>
                <a:ext cx="227859" cy="287885"/>
              </a:xfrm>
              <a:custGeom>
                <a:avLst/>
                <a:gdLst>
                  <a:gd name="T0" fmla="*/ 129 w 323"/>
                  <a:gd name="T1" fmla="*/ 272 h 408"/>
                  <a:gd name="T2" fmla="*/ 68 w 323"/>
                  <a:gd name="T3" fmla="*/ 408 h 408"/>
                  <a:gd name="T4" fmla="*/ 98 w 323"/>
                  <a:gd name="T5" fmla="*/ 196 h 408"/>
                  <a:gd name="T6" fmla="*/ 149 w 323"/>
                  <a:gd name="T7" fmla="*/ 99 h 408"/>
                  <a:gd name="T8" fmla="*/ 172 w 323"/>
                  <a:gd name="T9" fmla="*/ 257 h 408"/>
                  <a:gd name="T10" fmla="*/ 234 w 323"/>
                  <a:gd name="T11" fmla="*/ 73 h 408"/>
                  <a:gd name="T12" fmla="*/ 47 w 323"/>
                  <a:gd name="T13" fmla="*/ 173 h 408"/>
                  <a:gd name="T14" fmla="*/ 57 w 323"/>
                  <a:gd name="T15" fmla="*/ 239 h 408"/>
                  <a:gd name="T16" fmla="*/ 1 w 323"/>
                  <a:gd name="T17" fmla="*/ 147 h 408"/>
                  <a:gd name="T18" fmla="*/ 137 w 323"/>
                  <a:gd name="T19" fmla="*/ 9 h 408"/>
                  <a:gd name="T20" fmla="*/ 310 w 323"/>
                  <a:gd name="T21" fmla="*/ 119 h 408"/>
                  <a:gd name="T22" fmla="*/ 183 w 323"/>
                  <a:gd name="T23" fmla="*/ 298 h 408"/>
                  <a:gd name="T24" fmla="*/ 129 w 323"/>
                  <a:gd name="T25" fmla="*/ 2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3" h="408">
                    <a:moveTo>
                      <a:pt x="129" y="272"/>
                    </a:moveTo>
                    <a:cubicBezTo>
                      <a:pt x="118" y="328"/>
                      <a:pt x="106" y="380"/>
                      <a:pt x="68" y="408"/>
                    </a:cubicBezTo>
                    <a:cubicBezTo>
                      <a:pt x="56" y="325"/>
                      <a:pt x="85" y="262"/>
                      <a:pt x="98" y="196"/>
                    </a:cubicBezTo>
                    <a:cubicBezTo>
                      <a:pt x="75" y="157"/>
                      <a:pt x="101" y="80"/>
                      <a:pt x="149" y="99"/>
                    </a:cubicBezTo>
                    <a:cubicBezTo>
                      <a:pt x="209" y="122"/>
                      <a:pt x="98" y="242"/>
                      <a:pt x="172" y="257"/>
                    </a:cubicBezTo>
                    <a:cubicBezTo>
                      <a:pt x="250" y="273"/>
                      <a:pt x="282" y="122"/>
                      <a:pt x="234" y="73"/>
                    </a:cubicBezTo>
                    <a:cubicBezTo>
                      <a:pt x="164" y="2"/>
                      <a:pt x="31" y="72"/>
                      <a:pt x="47" y="173"/>
                    </a:cubicBezTo>
                    <a:cubicBezTo>
                      <a:pt x="51" y="198"/>
                      <a:pt x="77" y="205"/>
                      <a:pt x="57" y="239"/>
                    </a:cubicBezTo>
                    <a:cubicBezTo>
                      <a:pt x="13" y="229"/>
                      <a:pt x="0" y="194"/>
                      <a:pt x="1" y="147"/>
                    </a:cubicBezTo>
                    <a:cubicBezTo>
                      <a:pt x="4" y="70"/>
                      <a:pt x="70" y="17"/>
                      <a:pt x="137" y="9"/>
                    </a:cubicBezTo>
                    <a:cubicBezTo>
                      <a:pt x="221" y="0"/>
                      <a:pt x="300" y="40"/>
                      <a:pt x="310" y="119"/>
                    </a:cubicBezTo>
                    <a:cubicBezTo>
                      <a:pt x="323" y="208"/>
                      <a:pt x="273" y="305"/>
                      <a:pt x="183" y="298"/>
                    </a:cubicBezTo>
                    <a:cubicBezTo>
                      <a:pt x="158" y="296"/>
                      <a:pt x="148" y="284"/>
                      <a:pt x="129" y="2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60" name="Freeform 62"/>
              <p:cNvSpPr>
                <a:spLocks/>
              </p:cNvSpPr>
              <p:nvPr/>
            </p:nvSpPr>
            <p:spPr bwMode="auto">
              <a:xfrm>
                <a:off x="2838502" y="6029119"/>
                <a:ext cx="148418" cy="287885"/>
              </a:xfrm>
              <a:custGeom>
                <a:avLst/>
                <a:gdLst>
                  <a:gd name="T0" fmla="*/ 84 w 84"/>
                  <a:gd name="T1" fmla="*/ 27 h 163"/>
                  <a:gd name="T2" fmla="*/ 69 w 84"/>
                  <a:gd name="T3" fmla="*/ 27 h 163"/>
                  <a:gd name="T4" fmla="*/ 54 w 84"/>
                  <a:gd name="T5" fmla="*/ 41 h 163"/>
                  <a:gd name="T6" fmla="*/ 54 w 84"/>
                  <a:gd name="T7" fmla="*/ 60 h 163"/>
                  <a:gd name="T8" fmla="*/ 83 w 84"/>
                  <a:gd name="T9" fmla="*/ 60 h 163"/>
                  <a:gd name="T10" fmla="*/ 83 w 84"/>
                  <a:gd name="T11" fmla="*/ 88 h 163"/>
                  <a:gd name="T12" fmla="*/ 54 w 84"/>
                  <a:gd name="T13" fmla="*/ 88 h 163"/>
                  <a:gd name="T14" fmla="*/ 54 w 84"/>
                  <a:gd name="T15" fmla="*/ 163 h 163"/>
                  <a:gd name="T16" fmla="*/ 25 w 84"/>
                  <a:gd name="T17" fmla="*/ 163 h 163"/>
                  <a:gd name="T18" fmla="*/ 25 w 84"/>
                  <a:gd name="T19" fmla="*/ 88 h 163"/>
                  <a:gd name="T20" fmla="*/ 0 w 84"/>
                  <a:gd name="T21" fmla="*/ 88 h 163"/>
                  <a:gd name="T22" fmla="*/ 0 w 84"/>
                  <a:gd name="T23" fmla="*/ 60 h 163"/>
                  <a:gd name="T24" fmla="*/ 25 w 84"/>
                  <a:gd name="T25" fmla="*/ 60 h 163"/>
                  <a:gd name="T26" fmla="*/ 25 w 84"/>
                  <a:gd name="T27" fmla="*/ 38 h 163"/>
                  <a:gd name="T28" fmla="*/ 62 w 84"/>
                  <a:gd name="T29" fmla="*/ 0 h 163"/>
                  <a:gd name="T30" fmla="*/ 84 w 84"/>
                  <a:gd name="T31" fmla="*/ 0 h 163"/>
                  <a:gd name="T32" fmla="*/ 84 w 84"/>
                  <a:gd name="T33" fmla="*/ 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" h="163">
                    <a:moveTo>
                      <a:pt x="84" y="27"/>
                    </a:moveTo>
                    <a:cubicBezTo>
                      <a:pt x="69" y="27"/>
                      <a:pt x="69" y="27"/>
                      <a:pt x="69" y="27"/>
                    </a:cubicBezTo>
                    <a:cubicBezTo>
                      <a:pt x="57" y="27"/>
                      <a:pt x="54" y="33"/>
                      <a:pt x="54" y="41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163"/>
                      <a:pt x="54" y="163"/>
                      <a:pt x="54" y="163"/>
                    </a:cubicBezTo>
                    <a:cubicBezTo>
                      <a:pt x="25" y="163"/>
                      <a:pt x="25" y="163"/>
                      <a:pt x="25" y="163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13"/>
                      <a:pt x="40" y="0"/>
                      <a:pt x="62" y="0"/>
                    </a:cubicBezTo>
                    <a:cubicBezTo>
                      <a:pt x="84" y="0"/>
                      <a:pt x="84" y="0"/>
                      <a:pt x="84" y="0"/>
                    </a:cubicBezTo>
                    <a:lnTo>
                      <a:pt x="84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163" name="Group 51"/>
          <p:cNvGrpSpPr/>
          <p:nvPr/>
        </p:nvGrpSpPr>
        <p:grpSpPr>
          <a:xfrm>
            <a:off x="9095140" y="4267827"/>
            <a:ext cx="2181775" cy="1461132"/>
            <a:chOff x="9109468" y="4509127"/>
            <a:chExt cx="2181775" cy="1461132"/>
          </a:xfrm>
        </p:grpSpPr>
        <p:grpSp>
          <p:nvGrpSpPr>
            <p:cNvPr id="164" name="Group 26"/>
            <p:cNvGrpSpPr/>
            <p:nvPr/>
          </p:nvGrpSpPr>
          <p:grpSpPr>
            <a:xfrm>
              <a:off x="9109468" y="4509127"/>
              <a:ext cx="2181775" cy="600236"/>
              <a:chOff x="900753" y="4466923"/>
              <a:chExt cx="2181775" cy="600236"/>
            </a:xfrm>
          </p:grpSpPr>
          <p:sp>
            <p:nvSpPr>
              <p:cNvPr id="169" name="TextBox 27"/>
              <p:cNvSpPr txBox="1"/>
              <p:nvPr/>
            </p:nvSpPr>
            <p:spPr>
              <a:xfrm>
                <a:off x="1479240" y="4466923"/>
                <a:ext cx="930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</a:rPr>
                  <a:t>。。。</a:t>
                </a:r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70" name="Rectangle 28"/>
              <p:cNvSpPr/>
              <p:nvPr/>
            </p:nvSpPr>
            <p:spPr>
              <a:xfrm>
                <a:off x="900753" y="4790160"/>
                <a:ext cx="218177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1200" dirty="0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65" name="Group 41"/>
            <p:cNvGrpSpPr/>
            <p:nvPr/>
          </p:nvGrpSpPr>
          <p:grpSpPr>
            <a:xfrm>
              <a:off x="9645091" y="5676668"/>
              <a:ext cx="1110528" cy="293591"/>
              <a:chOff x="2838502" y="6023413"/>
              <a:chExt cx="1110528" cy="293591"/>
            </a:xfrm>
            <a:solidFill>
              <a:schemeClr val="bg1">
                <a:lumMod val="75000"/>
              </a:schemeClr>
            </a:solidFill>
          </p:grpSpPr>
          <p:sp>
            <p:nvSpPr>
              <p:cNvPr id="166" name="Freeform 63"/>
              <p:cNvSpPr>
                <a:spLocks/>
              </p:cNvSpPr>
              <p:nvPr/>
            </p:nvSpPr>
            <p:spPr bwMode="auto">
              <a:xfrm>
                <a:off x="3179093" y="6023413"/>
                <a:ext cx="349905" cy="287885"/>
              </a:xfrm>
              <a:custGeom>
                <a:avLst/>
                <a:gdLst>
                  <a:gd name="T0" fmla="*/ 160 w 160"/>
                  <a:gd name="T1" fmla="*/ 16 h 131"/>
                  <a:gd name="T2" fmla="*/ 159 w 160"/>
                  <a:gd name="T3" fmla="*/ 16 h 131"/>
                  <a:gd name="T4" fmla="*/ 144 w 160"/>
                  <a:gd name="T5" fmla="*/ 20 h 131"/>
                  <a:gd name="T6" fmla="*/ 156 w 160"/>
                  <a:gd name="T7" fmla="*/ 4 h 131"/>
                  <a:gd name="T8" fmla="*/ 156 w 160"/>
                  <a:gd name="T9" fmla="*/ 3 h 131"/>
                  <a:gd name="T10" fmla="*/ 155 w 160"/>
                  <a:gd name="T11" fmla="*/ 3 h 131"/>
                  <a:gd name="T12" fmla="*/ 135 w 160"/>
                  <a:gd name="T13" fmla="*/ 11 h 131"/>
                  <a:gd name="T14" fmla="*/ 111 w 160"/>
                  <a:gd name="T15" fmla="*/ 0 h 131"/>
                  <a:gd name="T16" fmla="*/ 77 w 160"/>
                  <a:gd name="T17" fmla="*/ 34 h 131"/>
                  <a:gd name="T18" fmla="*/ 78 w 160"/>
                  <a:gd name="T19" fmla="*/ 40 h 131"/>
                  <a:gd name="T20" fmla="*/ 12 w 160"/>
                  <a:gd name="T21" fmla="*/ 7 h 131"/>
                  <a:gd name="T22" fmla="*/ 12 w 160"/>
                  <a:gd name="T23" fmla="*/ 6 h 131"/>
                  <a:gd name="T24" fmla="*/ 11 w 160"/>
                  <a:gd name="T25" fmla="*/ 7 h 131"/>
                  <a:gd name="T26" fmla="*/ 7 w 160"/>
                  <a:gd name="T27" fmla="*/ 23 h 131"/>
                  <a:gd name="T28" fmla="*/ 19 w 160"/>
                  <a:gd name="T29" fmla="*/ 50 h 131"/>
                  <a:gd name="T30" fmla="*/ 7 w 160"/>
                  <a:gd name="T31" fmla="*/ 46 h 131"/>
                  <a:gd name="T32" fmla="*/ 7 w 160"/>
                  <a:gd name="T33" fmla="*/ 46 h 131"/>
                  <a:gd name="T34" fmla="*/ 6 w 160"/>
                  <a:gd name="T35" fmla="*/ 47 h 131"/>
                  <a:gd name="T36" fmla="*/ 6 w 160"/>
                  <a:gd name="T37" fmla="*/ 47 h 131"/>
                  <a:gd name="T38" fmla="*/ 30 w 160"/>
                  <a:gd name="T39" fmla="*/ 79 h 131"/>
                  <a:gd name="T40" fmla="*/ 19 w 160"/>
                  <a:gd name="T41" fmla="*/ 79 h 131"/>
                  <a:gd name="T42" fmla="*/ 18 w 160"/>
                  <a:gd name="T43" fmla="*/ 79 h 131"/>
                  <a:gd name="T44" fmla="*/ 18 w 160"/>
                  <a:gd name="T45" fmla="*/ 80 h 131"/>
                  <a:gd name="T46" fmla="*/ 47 w 160"/>
                  <a:gd name="T47" fmla="*/ 103 h 131"/>
                  <a:gd name="T48" fmla="*/ 8 w 160"/>
                  <a:gd name="T49" fmla="*/ 115 h 131"/>
                  <a:gd name="T50" fmla="*/ 1 w 160"/>
                  <a:gd name="T51" fmla="*/ 115 h 131"/>
                  <a:gd name="T52" fmla="*/ 0 w 160"/>
                  <a:gd name="T53" fmla="*/ 115 h 131"/>
                  <a:gd name="T54" fmla="*/ 0 w 160"/>
                  <a:gd name="T55" fmla="*/ 116 h 131"/>
                  <a:gd name="T56" fmla="*/ 51 w 160"/>
                  <a:gd name="T57" fmla="*/ 131 h 131"/>
                  <a:gd name="T58" fmla="*/ 144 w 160"/>
                  <a:gd name="T59" fmla="*/ 38 h 131"/>
                  <a:gd name="T60" fmla="*/ 144 w 160"/>
                  <a:gd name="T61" fmla="*/ 34 h 131"/>
                  <a:gd name="T62" fmla="*/ 160 w 160"/>
                  <a:gd name="T63" fmla="*/ 17 h 131"/>
                  <a:gd name="T64" fmla="*/ 160 w 160"/>
                  <a:gd name="T65" fmla="*/ 1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0" h="131">
                    <a:moveTo>
                      <a:pt x="160" y="16"/>
                    </a:moveTo>
                    <a:cubicBezTo>
                      <a:pt x="160" y="16"/>
                      <a:pt x="160" y="16"/>
                      <a:pt x="159" y="16"/>
                    </a:cubicBezTo>
                    <a:cubicBezTo>
                      <a:pt x="154" y="18"/>
                      <a:pt x="149" y="19"/>
                      <a:pt x="144" y="20"/>
                    </a:cubicBezTo>
                    <a:cubicBezTo>
                      <a:pt x="150" y="16"/>
                      <a:pt x="154" y="10"/>
                      <a:pt x="156" y="4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49" y="7"/>
                      <a:pt x="142" y="9"/>
                      <a:pt x="135" y="11"/>
                    </a:cubicBezTo>
                    <a:cubicBezTo>
                      <a:pt x="128" y="4"/>
                      <a:pt x="120" y="0"/>
                      <a:pt x="111" y="0"/>
                    </a:cubicBezTo>
                    <a:cubicBezTo>
                      <a:pt x="92" y="0"/>
                      <a:pt x="77" y="15"/>
                      <a:pt x="77" y="34"/>
                    </a:cubicBezTo>
                    <a:cubicBezTo>
                      <a:pt x="77" y="36"/>
                      <a:pt x="77" y="38"/>
                      <a:pt x="78" y="40"/>
                    </a:cubicBezTo>
                    <a:cubicBezTo>
                      <a:pt x="52" y="39"/>
                      <a:pt x="29" y="26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1" y="6"/>
                      <a:pt x="11" y="7"/>
                    </a:cubicBezTo>
                    <a:cubicBezTo>
                      <a:pt x="8" y="12"/>
                      <a:pt x="7" y="18"/>
                      <a:pt x="7" y="23"/>
                    </a:cubicBezTo>
                    <a:cubicBezTo>
                      <a:pt x="7" y="34"/>
                      <a:pt x="11" y="43"/>
                      <a:pt x="19" y="50"/>
                    </a:cubicBezTo>
                    <a:cubicBezTo>
                      <a:pt x="15" y="49"/>
                      <a:pt x="11" y="48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6"/>
                      <a:pt x="6" y="46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62"/>
                      <a:pt x="16" y="75"/>
                      <a:pt x="30" y="79"/>
                    </a:cubicBezTo>
                    <a:cubicBezTo>
                      <a:pt x="26" y="79"/>
                      <a:pt x="22" y="79"/>
                      <a:pt x="19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9"/>
                      <a:pt x="18" y="79"/>
                      <a:pt x="18" y="80"/>
                    </a:cubicBezTo>
                    <a:cubicBezTo>
                      <a:pt x="22" y="93"/>
                      <a:pt x="33" y="102"/>
                      <a:pt x="47" y="103"/>
                    </a:cubicBezTo>
                    <a:cubicBezTo>
                      <a:pt x="36" y="111"/>
                      <a:pt x="22" y="115"/>
                      <a:pt x="8" y="115"/>
                    </a:cubicBezTo>
                    <a:cubicBezTo>
                      <a:pt x="6" y="115"/>
                      <a:pt x="3" y="115"/>
                      <a:pt x="1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15" y="126"/>
                      <a:pt x="33" y="131"/>
                      <a:pt x="51" y="131"/>
                    </a:cubicBezTo>
                    <a:cubicBezTo>
                      <a:pt x="109" y="131"/>
                      <a:pt x="144" y="83"/>
                      <a:pt x="144" y="38"/>
                    </a:cubicBezTo>
                    <a:cubicBezTo>
                      <a:pt x="144" y="36"/>
                      <a:pt x="144" y="35"/>
                      <a:pt x="144" y="34"/>
                    </a:cubicBezTo>
                    <a:cubicBezTo>
                      <a:pt x="150" y="29"/>
                      <a:pt x="156" y="23"/>
                      <a:pt x="160" y="17"/>
                    </a:cubicBezTo>
                    <a:cubicBezTo>
                      <a:pt x="160" y="17"/>
                      <a:pt x="160" y="16"/>
                      <a:pt x="160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167" name="Freeform 21"/>
              <p:cNvSpPr>
                <a:spLocks/>
              </p:cNvSpPr>
              <p:nvPr/>
            </p:nvSpPr>
            <p:spPr bwMode="auto">
              <a:xfrm>
                <a:off x="3721171" y="6023413"/>
                <a:ext cx="227859" cy="287885"/>
              </a:xfrm>
              <a:custGeom>
                <a:avLst/>
                <a:gdLst>
                  <a:gd name="T0" fmla="*/ 129 w 323"/>
                  <a:gd name="T1" fmla="*/ 272 h 408"/>
                  <a:gd name="T2" fmla="*/ 68 w 323"/>
                  <a:gd name="T3" fmla="*/ 408 h 408"/>
                  <a:gd name="T4" fmla="*/ 98 w 323"/>
                  <a:gd name="T5" fmla="*/ 196 h 408"/>
                  <a:gd name="T6" fmla="*/ 149 w 323"/>
                  <a:gd name="T7" fmla="*/ 99 h 408"/>
                  <a:gd name="T8" fmla="*/ 172 w 323"/>
                  <a:gd name="T9" fmla="*/ 257 h 408"/>
                  <a:gd name="T10" fmla="*/ 234 w 323"/>
                  <a:gd name="T11" fmla="*/ 73 h 408"/>
                  <a:gd name="T12" fmla="*/ 47 w 323"/>
                  <a:gd name="T13" fmla="*/ 173 h 408"/>
                  <a:gd name="T14" fmla="*/ 57 w 323"/>
                  <a:gd name="T15" fmla="*/ 239 h 408"/>
                  <a:gd name="T16" fmla="*/ 1 w 323"/>
                  <a:gd name="T17" fmla="*/ 147 h 408"/>
                  <a:gd name="T18" fmla="*/ 137 w 323"/>
                  <a:gd name="T19" fmla="*/ 9 h 408"/>
                  <a:gd name="T20" fmla="*/ 310 w 323"/>
                  <a:gd name="T21" fmla="*/ 119 h 408"/>
                  <a:gd name="T22" fmla="*/ 183 w 323"/>
                  <a:gd name="T23" fmla="*/ 298 h 408"/>
                  <a:gd name="T24" fmla="*/ 129 w 323"/>
                  <a:gd name="T25" fmla="*/ 2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3" h="408">
                    <a:moveTo>
                      <a:pt x="129" y="272"/>
                    </a:moveTo>
                    <a:cubicBezTo>
                      <a:pt x="118" y="328"/>
                      <a:pt x="106" y="380"/>
                      <a:pt x="68" y="408"/>
                    </a:cubicBezTo>
                    <a:cubicBezTo>
                      <a:pt x="56" y="325"/>
                      <a:pt x="85" y="262"/>
                      <a:pt x="98" y="196"/>
                    </a:cubicBezTo>
                    <a:cubicBezTo>
                      <a:pt x="75" y="157"/>
                      <a:pt x="101" y="80"/>
                      <a:pt x="149" y="99"/>
                    </a:cubicBezTo>
                    <a:cubicBezTo>
                      <a:pt x="209" y="122"/>
                      <a:pt x="98" y="242"/>
                      <a:pt x="172" y="257"/>
                    </a:cubicBezTo>
                    <a:cubicBezTo>
                      <a:pt x="250" y="273"/>
                      <a:pt x="282" y="122"/>
                      <a:pt x="234" y="73"/>
                    </a:cubicBezTo>
                    <a:cubicBezTo>
                      <a:pt x="164" y="2"/>
                      <a:pt x="31" y="72"/>
                      <a:pt x="47" y="173"/>
                    </a:cubicBezTo>
                    <a:cubicBezTo>
                      <a:pt x="51" y="198"/>
                      <a:pt x="77" y="205"/>
                      <a:pt x="57" y="239"/>
                    </a:cubicBezTo>
                    <a:cubicBezTo>
                      <a:pt x="13" y="229"/>
                      <a:pt x="0" y="194"/>
                      <a:pt x="1" y="147"/>
                    </a:cubicBezTo>
                    <a:cubicBezTo>
                      <a:pt x="4" y="70"/>
                      <a:pt x="70" y="17"/>
                      <a:pt x="137" y="9"/>
                    </a:cubicBezTo>
                    <a:cubicBezTo>
                      <a:pt x="221" y="0"/>
                      <a:pt x="300" y="40"/>
                      <a:pt x="310" y="119"/>
                    </a:cubicBezTo>
                    <a:cubicBezTo>
                      <a:pt x="323" y="208"/>
                      <a:pt x="273" y="305"/>
                      <a:pt x="183" y="298"/>
                    </a:cubicBezTo>
                    <a:cubicBezTo>
                      <a:pt x="158" y="296"/>
                      <a:pt x="148" y="284"/>
                      <a:pt x="129" y="2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68" name="Freeform 62"/>
              <p:cNvSpPr>
                <a:spLocks/>
              </p:cNvSpPr>
              <p:nvPr/>
            </p:nvSpPr>
            <p:spPr bwMode="auto">
              <a:xfrm>
                <a:off x="2838502" y="6029119"/>
                <a:ext cx="148418" cy="287885"/>
              </a:xfrm>
              <a:custGeom>
                <a:avLst/>
                <a:gdLst>
                  <a:gd name="T0" fmla="*/ 84 w 84"/>
                  <a:gd name="T1" fmla="*/ 27 h 163"/>
                  <a:gd name="T2" fmla="*/ 69 w 84"/>
                  <a:gd name="T3" fmla="*/ 27 h 163"/>
                  <a:gd name="T4" fmla="*/ 54 w 84"/>
                  <a:gd name="T5" fmla="*/ 41 h 163"/>
                  <a:gd name="T6" fmla="*/ 54 w 84"/>
                  <a:gd name="T7" fmla="*/ 60 h 163"/>
                  <a:gd name="T8" fmla="*/ 83 w 84"/>
                  <a:gd name="T9" fmla="*/ 60 h 163"/>
                  <a:gd name="T10" fmla="*/ 83 w 84"/>
                  <a:gd name="T11" fmla="*/ 88 h 163"/>
                  <a:gd name="T12" fmla="*/ 54 w 84"/>
                  <a:gd name="T13" fmla="*/ 88 h 163"/>
                  <a:gd name="T14" fmla="*/ 54 w 84"/>
                  <a:gd name="T15" fmla="*/ 163 h 163"/>
                  <a:gd name="T16" fmla="*/ 25 w 84"/>
                  <a:gd name="T17" fmla="*/ 163 h 163"/>
                  <a:gd name="T18" fmla="*/ 25 w 84"/>
                  <a:gd name="T19" fmla="*/ 88 h 163"/>
                  <a:gd name="T20" fmla="*/ 0 w 84"/>
                  <a:gd name="T21" fmla="*/ 88 h 163"/>
                  <a:gd name="T22" fmla="*/ 0 w 84"/>
                  <a:gd name="T23" fmla="*/ 60 h 163"/>
                  <a:gd name="T24" fmla="*/ 25 w 84"/>
                  <a:gd name="T25" fmla="*/ 60 h 163"/>
                  <a:gd name="T26" fmla="*/ 25 w 84"/>
                  <a:gd name="T27" fmla="*/ 38 h 163"/>
                  <a:gd name="T28" fmla="*/ 62 w 84"/>
                  <a:gd name="T29" fmla="*/ 0 h 163"/>
                  <a:gd name="T30" fmla="*/ 84 w 84"/>
                  <a:gd name="T31" fmla="*/ 0 h 163"/>
                  <a:gd name="T32" fmla="*/ 84 w 84"/>
                  <a:gd name="T33" fmla="*/ 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" h="163">
                    <a:moveTo>
                      <a:pt x="84" y="27"/>
                    </a:moveTo>
                    <a:cubicBezTo>
                      <a:pt x="69" y="27"/>
                      <a:pt x="69" y="27"/>
                      <a:pt x="69" y="27"/>
                    </a:cubicBezTo>
                    <a:cubicBezTo>
                      <a:pt x="57" y="27"/>
                      <a:pt x="54" y="33"/>
                      <a:pt x="54" y="41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163"/>
                      <a:pt x="54" y="163"/>
                      <a:pt x="54" y="163"/>
                    </a:cubicBezTo>
                    <a:cubicBezTo>
                      <a:pt x="25" y="163"/>
                      <a:pt x="25" y="163"/>
                      <a:pt x="25" y="163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13"/>
                      <a:pt x="40" y="0"/>
                      <a:pt x="62" y="0"/>
                    </a:cubicBezTo>
                    <a:cubicBezTo>
                      <a:pt x="84" y="0"/>
                      <a:pt x="84" y="0"/>
                      <a:pt x="84" y="0"/>
                    </a:cubicBezTo>
                    <a:lnTo>
                      <a:pt x="84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80" name="矩形 79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50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8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25856" y="94481"/>
            <a:ext cx="8825132" cy="1474793"/>
            <a:chOff x="2278898" y="94481"/>
            <a:chExt cx="8825132" cy="1474793"/>
          </a:xfrm>
        </p:grpSpPr>
        <p:sp>
          <p:nvSpPr>
            <p:cNvPr id="64" name="文本框 63"/>
            <p:cNvSpPr txBox="1"/>
            <p:nvPr/>
          </p:nvSpPr>
          <p:spPr>
            <a:xfrm>
              <a:off x="4726906" y="481487"/>
              <a:ext cx="30806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工作经历</a:t>
              </a:r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872843" y="94481"/>
              <a:ext cx="351824" cy="428561"/>
              <a:chOff x="10565047" y="-1220837"/>
              <a:chExt cx="351824" cy="428561"/>
            </a:xfrm>
          </p:grpSpPr>
          <p:sp>
            <p:nvSpPr>
              <p:cNvPr id="192" name="等腰三角形 191"/>
              <p:cNvSpPr/>
              <p:nvPr/>
            </p:nvSpPr>
            <p:spPr>
              <a:xfrm rot="12418814">
                <a:off x="10565047" y="-1220837"/>
                <a:ext cx="152400" cy="419100"/>
              </a:xfrm>
              <a:prstGeom prst="triangle">
                <a:avLst/>
              </a:prstGeom>
              <a:solidFill>
                <a:srgbClr val="D43B2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等腰三角形 192"/>
              <p:cNvSpPr/>
              <p:nvPr/>
            </p:nvSpPr>
            <p:spPr>
              <a:xfrm rot="14888158">
                <a:off x="10734727" y="-974421"/>
                <a:ext cx="97144" cy="267145"/>
              </a:xfrm>
              <a:prstGeom prst="triangle">
                <a:avLst/>
              </a:prstGeom>
              <a:solidFill>
                <a:srgbClr val="759F8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2278898" y="1177435"/>
              <a:ext cx="8825132" cy="391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2" y="1837476"/>
            <a:ext cx="10058400" cy="385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50"/>
          <p:cNvGrpSpPr/>
          <p:nvPr/>
        </p:nvGrpSpPr>
        <p:grpSpPr>
          <a:xfrm>
            <a:off x="2463801" y="1794439"/>
            <a:ext cx="3566184" cy="1485276"/>
            <a:chOff x="1847851" y="1398216"/>
            <a:chExt cx="2674638" cy="1113957"/>
          </a:xfrm>
        </p:grpSpPr>
        <p:sp>
          <p:nvSpPr>
            <p:cNvPr id="74" name="Flowchart: Merge 18"/>
            <p:cNvSpPr/>
            <p:nvPr/>
          </p:nvSpPr>
          <p:spPr>
            <a:xfrm rot="4500000">
              <a:off x="2609410" y="936612"/>
              <a:ext cx="814002" cy="2337120"/>
            </a:xfrm>
            <a:prstGeom prst="flowChartMerg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5" name="Oval 27"/>
            <p:cNvSpPr/>
            <p:nvPr/>
          </p:nvSpPr>
          <p:spPr>
            <a:xfrm>
              <a:off x="3702473" y="1398216"/>
              <a:ext cx="820016" cy="820016"/>
            </a:xfrm>
            <a:prstGeom prst="ellipse">
              <a:avLst/>
            </a:prstGeom>
            <a:solidFill>
              <a:srgbClr val="D4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6" name="Freeform 34"/>
            <p:cNvSpPr>
              <a:spLocks noEditPoints="1"/>
            </p:cNvSpPr>
            <p:nvPr/>
          </p:nvSpPr>
          <p:spPr bwMode="auto">
            <a:xfrm>
              <a:off x="3964453" y="1680807"/>
              <a:ext cx="296056" cy="254834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77" name="Group 52"/>
          <p:cNvGrpSpPr/>
          <p:nvPr/>
        </p:nvGrpSpPr>
        <p:grpSpPr>
          <a:xfrm>
            <a:off x="2463803" y="4456532"/>
            <a:ext cx="3566183" cy="1480719"/>
            <a:chOff x="1847852" y="3394786"/>
            <a:chExt cx="2674637" cy="1110539"/>
          </a:xfrm>
        </p:grpSpPr>
        <p:sp>
          <p:nvSpPr>
            <p:cNvPr id="78" name="Flowchart: Merge 19"/>
            <p:cNvSpPr/>
            <p:nvPr/>
          </p:nvSpPr>
          <p:spPr>
            <a:xfrm rot="17100000" flipV="1">
              <a:off x="2609411" y="2633227"/>
              <a:ext cx="814002" cy="2337120"/>
            </a:xfrm>
            <a:prstGeom prst="flowChartMerg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9" name="Oval 28"/>
            <p:cNvSpPr/>
            <p:nvPr/>
          </p:nvSpPr>
          <p:spPr>
            <a:xfrm>
              <a:off x="3702473" y="3685309"/>
              <a:ext cx="820016" cy="82001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0" name="Freeform 178"/>
            <p:cNvSpPr>
              <a:spLocks noEditPoints="1"/>
            </p:cNvSpPr>
            <p:nvPr/>
          </p:nvSpPr>
          <p:spPr bwMode="auto">
            <a:xfrm>
              <a:off x="3964453" y="3983828"/>
              <a:ext cx="296056" cy="222979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81" name="Group 51"/>
          <p:cNvGrpSpPr/>
          <p:nvPr/>
        </p:nvGrpSpPr>
        <p:grpSpPr>
          <a:xfrm>
            <a:off x="2463804" y="3333867"/>
            <a:ext cx="3566181" cy="1093355"/>
            <a:chOff x="1847853" y="2552788"/>
            <a:chExt cx="2674636" cy="820016"/>
          </a:xfrm>
        </p:grpSpPr>
        <p:sp>
          <p:nvSpPr>
            <p:cNvPr id="82" name="Flowchart: Merge 20"/>
            <p:cNvSpPr/>
            <p:nvPr/>
          </p:nvSpPr>
          <p:spPr>
            <a:xfrm rot="16200000" flipV="1">
              <a:off x="2609412" y="1795115"/>
              <a:ext cx="814002" cy="2337120"/>
            </a:xfrm>
            <a:prstGeom prst="flowChartMerg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3" name="Oval 29"/>
            <p:cNvSpPr/>
            <p:nvPr/>
          </p:nvSpPr>
          <p:spPr>
            <a:xfrm>
              <a:off x="3702473" y="2552788"/>
              <a:ext cx="820016" cy="820016"/>
            </a:xfrm>
            <a:prstGeom prst="ellipse">
              <a:avLst/>
            </a:prstGeom>
            <a:solidFill>
              <a:srgbClr val="759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4" name="Freeform 86"/>
            <p:cNvSpPr>
              <a:spLocks noEditPoints="1"/>
            </p:cNvSpPr>
            <p:nvPr/>
          </p:nvSpPr>
          <p:spPr bwMode="auto">
            <a:xfrm>
              <a:off x="4011109" y="2792234"/>
              <a:ext cx="202744" cy="341124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85" name="Oval 26"/>
          <p:cNvSpPr/>
          <p:nvPr/>
        </p:nvSpPr>
        <p:spPr>
          <a:xfrm>
            <a:off x="838201" y="3248349"/>
            <a:ext cx="1625600" cy="1625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86" name="Freeform 245"/>
          <p:cNvSpPr>
            <a:spLocks/>
          </p:cNvSpPr>
          <p:nvPr/>
        </p:nvSpPr>
        <p:spPr bwMode="auto">
          <a:xfrm>
            <a:off x="1329648" y="3408606"/>
            <a:ext cx="608616" cy="608616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87" name="Text Placeholder 3"/>
          <p:cNvSpPr txBox="1">
            <a:spLocks/>
          </p:cNvSpPr>
          <p:nvPr/>
        </p:nvSpPr>
        <p:spPr>
          <a:xfrm>
            <a:off x="979425" y="4164131"/>
            <a:ext cx="1343153" cy="2051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zh-CN" altLang="en-US" sz="1333" dirty="0" smtClean="0">
                <a:solidFill>
                  <a:srgbClr val="FFFFFF"/>
                </a:solidFill>
                <a:latin typeface="Agency FB" panose="020B0503020202020204" pitchFamily="34" charset="0"/>
              </a:rPr>
              <a:t>工作经历</a:t>
            </a:r>
            <a:endParaRPr lang="en-US" sz="1333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grpSp>
        <p:nvGrpSpPr>
          <p:cNvPr id="88" name="Group 22"/>
          <p:cNvGrpSpPr/>
          <p:nvPr/>
        </p:nvGrpSpPr>
        <p:grpSpPr>
          <a:xfrm>
            <a:off x="6426201" y="1885950"/>
            <a:ext cx="4838699" cy="863048"/>
            <a:chOff x="648100" y="3562350"/>
            <a:chExt cx="3583374" cy="914400"/>
          </a:xfrm>
        </p:grpSpPr>
        <p:sp>
          <p:nvSpPr>
            <p:cNvPr id="89" name="Rectangle 23"/>
            <p:cNvSpPr/>
            <p:nvPr/>
          </p:nvSpPr>
          <p:spPr>
            <a:xfrm>
              <a:off x="800500" y="3562350"/>
              <a:ext cx="3430974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0" name="Rectangle 24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rgbClr val="D4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91" name="Footer Text"/>
          <p:cNvSpPr txBox="1"/>
          <p:nvPr/>
        </p:nvSpPr>
        <p:spPr>
          <a:xfrm>
            <a:off x="7028206" y="2167655"/>
            <a:ext cx="451956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75467"/>
            <a:r>
              <a:rPr lang="zh-CN" altLang="en-US" sz="1600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>时间</a:t>
            </a:r>
            <a:r>
              <a:rPr lang="en-US" altLang="zh-CN" sz="1600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>+</a:t>
            </a:r>
            <a:r>
              <a:rPr lang="zh-CN" altLang="en-US" sz="1600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>公司</a:t>
            </a:r>
            <a:r>
              <a:rPr lang="en-US" sz="1600" dirty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/>
            </a:r>
            <a:br>
              <a:rPr lang="en-US" sz="1600" dirty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</a:br>
            <a:r>
              <a:rPr lang="en-US" sz="1600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>.</a:t>
            </a:r>
            <a:endParaRPr lang="en-US" sz="1600" dirty="0">
              <a:solidFill>
                <a:srgbClr val="262626">
                  <a:lumMod val="75000"/>
                  <a:lumOff val="25000"/>
                </a:srgbClr>
              </a:solidFill>
              <a:latin typeface="Agency FB" panose="020B0503020202020204" pitchFamily="34" charset="0"/>
            </a:endParaRPr>
          </a:p>
        </p:txBody>
      </p:sp>
      <p:grpSp>
        <p:nvGrpSpPr>
          <p:cNvPr id="92" name="Group 33"/>
          <p:cNvGrpSpPr/>
          <p:nvPr/>
        </p:nvGrpSpPr>
        <p:grpSpPr>
          <a:xfrm>
            <a:off x="6426201" y="3409950"/>
            <a:ext cx="4838699" cy="863048"/>
            <a:chOff x="648100" y="3562350"/>
            <a:chExt cx="3583374" cy="914400"/>
          </a:xfrm>
        </p:grpSpPr>
        <p:sp>
          <p:nvSpPr>
            <p:cNvPr id="93" name="Rectangle 38"/>
            <p:cNvSpPr/>
            <p:nvPr/>
          </p:nvSpPr>
          <p:spPr>
            <a:xfrm>
              <a:off x="800500" y="3562350"/>
              <a:ext cx="3430974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4" name="Rectangle 39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rgbClr val="759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95" name="Footer Text"/>
          <p:cNvSpPr txBox="1"/>
          <p:nvPr/>
        </p:nvSpPr>
        <p:spPr>
          <a:xfrm>
            <a:off x="6951124" y="3589574"/>
            <a:ext cx="451956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75467"/>
            <a:r>
              <a:rPr lang="zh-CN" altLang="en-US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>上线的项目及网址</a:t>
            </a:r>
            <a:r>
              <a:rPr lang="en-US" dirty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/>
            </a:r>
            <a:br>
              <a:rPr lang="en-US" dirty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</a:br>
            <a:endParaRPr lang="en-US" dirty="0">
              <a:solidFill>
                <a:srgbClr val="262626">
                  <a:lumMod val="75000"/>
                  <a:lumOff val="25000"/>
                </a:srgbClr>
              </a:solidFill>
              <a:latin typeface="Agency FB" panose="020B0503020202020204" pitchFamily="34" charset="0"/>
            </a:endParaRPr>
          </a:p>
        </p:txBody>
      </p:sp>
      <p:grpSp>
        <p:nvGrpSpPr>
          <p:cNvPr id="96" name="Group 43"/>
          <p:cNvGrpSpPr/>
          <p:nvPr/>
        </p:nvGrpSpPr>
        <p:grpSpPr>
          <a:xfrm>
            <a:off x="6426201" y="5022850"/>
            <a:ext cx="4838699" cy="863048"/>
            <a:chOff x="648100" y="3562350"/>
            <a:chExt cx="3583374" cy="914400"/>
          </a:xfrm>
        </p:grpSpPr>
        <p:sp>
          <p:nvSpPr>
            <p:cNvPr id="97" name="Rectangle 45"/>
            <p:cNvSpPr/>
            <p:nvPr/>
          </p:nvSpPr>
          <p:spPr>
            <a:xfrm>
              <a:off x="800500" y="3562350"/>
              <a:ext cx="3430974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8" name="Rectangle 46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99" name="Footer Text"/>
          <p:cNvSpPr txBox="1"/>
          <p:nvPr/>
        </p:nvSpPr>
        <p:spPr>
          <a:xfrm>
            <a:off x="7030909" y="5241922"/>
            <a:ext cx="451956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75467"/>
            <a:r>
              <a:rPr lang="zh-CN" altLang="en-US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>负责的模块和使用技术栈</a:t>
            </a:r>
            <a:r>
              <a:rPr lang="en-US" dirty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/>
            </a:r>
            <a:br>
              <a:rPr lang="en-US" dirty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</a:br>
            <a:endParaRPr lang="en-US" dirty="0">
              <a:solidFill>
                <a:srgbClr val="262626">
                  <a:lumMod val="75000"/>
                  <a:lumOff val="25000"/>
                </a:srgbClr>
              </a:solidFill>
              <a:latin typeface="Agency FB" panose="020B0503020202020204" pitchFamily="34" charset="0"/>
            </a:endParaRPr>
          </a:p>
        </p:txBody>
      </p:sp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01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/>
      <p:bldP spid="91" grpId="0"/>
      <p:bldP spid="95" grpId="0"/>
      <p:bldP spid="99" grpId="0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51622" y="202685"/>
            <a:ext cx="3835159" cy="796534"/>
            <a:chOff x="5901129" y="1412931"/>
            <a:chExt cx="3835159" cy="796534"/>
          </a:xfrm>
        </p:grpSpPr>
        <p:grpSp>
          <p:nvGrpSpPr>
            <p:cNvPr id="38" name="组合 37"/>
            <p:cNvGrpSpPr/>
            <p:nvPr/>
          </p:nvGrpSpPr>
          <p:grpSpPr>
            <a:xfrm>
              <a:off x="5961483" y="1412931"/>
              <a:ext cx="563824" cy="796534"/>
              <a:chOff x="3740150" y="1893888"/>
              <a:chExt cx="4711700" cy="66563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01"/>
              <p:cNvSpPr>
                <a:spLocks/>
              </p:cNvSpPr>
              <p:nvPr/>
            </p:nvSpPr>
            <p:spPr bwMode="auto">
              <a:xfrm>
                <a:off x="3740150" y="1893888"/>
                <a:ext cx="4711700" cy="4705351"/>
              </a:xfrm>
              <a:custGeom>
                <a:avLst/>
                <a:gdLst>
                  <a:gd name="T0" fmla="*/ 334 w 334"/>
                  <a:gd name="T1" fmla="*/ 167 h 333"/>
                  <a:gd name="T2" fmla="*/ 322 w 334"/>
                  <a:gd name="T3" fmla="*/ 189 h 333"/>
                  <a:gd name="T4" fmla="*/ 327 w 334"/>
                  <a:gd name="T5" fmla="*/ 214 h 333"/>
                  <a:gd name="T6" fmla="*/ 309 w 334"/>
                  <a:gd name="T7" fmla="*/ 231 h 333"/>
                  <a:gd name="T8" fmla="*/ 308 w 334"/>
                  <a:gd name="T9" fmla="*/ 257 h 333"/>
                  <a:gd name="T10" fmla="*/ 285 w 334"/>
                  <a:gd name="T11" fmla="*/ 269 h 333"/>
                  <a:gd name="T12" fmla="*/ 276 w 334"/>
                  <a:gd name="T13" fmla="*/ 293 h 333"/>
                  <a:gd name="T14" fmla="*/ 251 w 334"/>
                  <a:gd name="T15" fmla="*/ 298 h 333"/>
                  <a:gd name="T16" fmla="*/ 236 w 334"/>
                  <a:gd name="T17" fmla="*/ 319 h 333"/>
                  <a:gd name="T18" fmla="*/ 223 w 334"/>
                  <a:gd name="T19" fmla="*/ 318 h 333"/>
                  <a:gd name="T20" fmla="*/ 211 w 334"/>
                  <a:gd name="T21" fmla="*/ 317 h 333"/>
                  <a:gd name="T22" fmla="*/ 191 w 334"/>
                  <a:gd name="T23" fmla="*/ 332 h 333"/>
                  <a:gd name="T24" fmla="*/ 167 w 334"/>
                  <a:gd name="T25" fmla="*/ 323 h 333"/>
                  <a:gd name="T26" fmla="*/ 143 w 334"/>
                  <a:gd name="T27" fmla="*/ 332 h 333"/>
                  <a:gd name="T28" fmla="*/ 123 w 334"/>
                  <a:gd name="T29" fmla="*/ 317 h 333"/>
                  <a:gd name="T30" fmla="*/ 111 w 334"/>
                  <a:gd name="T31" fmla="*/ 318 h 333"/>
                  <a:gd name="T32" fmla="*/ 98 w 334"/>
                  <a:gd name="T33" fmla="*/ 319 h 333"/>
                  <a:gd name="T34" fmla="*/ 83 w 334"/>
                  <a:gd name="T35" fmla="*/ 298 h 333"/>
                  <a:gd name="T36" fmla="*/ 58 w 334"/>
                  <a:gd name="T37" fmla="*/ 293 h 333"/>
                  <a:gd name="T38" fmla="*/ 49 w 334"/>
                  <a:gd name="T39" fmla="*/ 269 h 333"/>
                  <a:gd name="T40" fmla="*/ 26 w 334"/>
                  <a:gd name="T41" fmla="*/ 257 h 333"/>
                  <a:gd name="T42" fmla="*/ 25 w 334"/>
                  <a:gd name="T43" fmla="*/ 231 h 333"/>
                  <a:gd name="T44" fmla="*/ 7 w 334"/>
                  <a:gd name="T45" fmla="*/ 214 h 333"/>
                  <a:gd name="T46" fmla="*/ 12 w 334"/>
                  <a:gd name="T47" fmla="*/ 189 h 333"/>
                  <a:gd name="T48" fmla="*/ 0 w 334"/>
                  <a:gd name="T49" fmla="*/ 167 h 333"/>
                  <a:gd name="T50" fmla="*/ 12 w 334"/>
                  <a:gd name="T51" fmla="*/ 144 h 333"/>
                  <a:gd name="T52" fmla="*/ 7 w 334"/>
                  <a:gd name="T53" fmla="*/ 119 h 333"/>
                  <a:gd name="T54" fmla="*/ 25 w 334"/>
                  <a:gd name="T55" fmla="*/ 102 h 333"/>
                  <a:gd name="T56" fmla="*/ 26 w 334"/>
                  <a:gd name="T57" fmla="*/ 76 h 333"/>
                  <a:gd name="T58" fmla="*/ 49 w 334"/>
                  <a:gd name="T59" fmla="*/ 64 h 333"/>
                  <a:gd name="T60" fmla="*/ 58 w 334"/>
                  <a:gd name="T61" fmla="*/ 40 h 333"/>
                  <a:gd name="T62" fmla="*/ 83 w 334"/>
                  <a:gd name="T63" fmla="*/ 35 h 333"/>
                  <a:gd name="T64" fmla="*/ 98 w 334"/>
                  <a:gd name="T65" fmla="*/ 15 h 333"/>
                  <a:gd name="T66" fmla="*/ 111 w 334"/>
                  <a:gd name="T67" fmla="*/ 15 h 333"/>
                  <a:gd name="T68" fmla="*/ 123 w 334"/>
                  <a:gd name="T69" fmla="*/ 17 h 333"/>
                  <a:gd name="T70" fmla="*/ 143 w 334"/>
                  <a:gd name="T71" fmla="*/ 1 h 333"/>
                  <a:gd name="T72" fmla="*/ 167 w 334"/>
                  <a:gd name="T73" fmla="*/ 10 h 333"/>
                  <a:gd name="T74" fmla="*/ 191 w 334"/>
                  <a:gd name="T75" fmla="*/ 1 h 333"/>
                  <a:gd name="T76" fmla="*/ 211 w 334"/>
                  <a:gd name="T77" fmla="*/ 17 h 333"/>
                  <a:gd name="T78" fmla="*/ 223 w 334"/>
                  <a:gd name="T79" fmla="*/ 15 h 333"/>
                  <a:gd name="T80" fmla="*/ 236 w 334"/>
                  <a:gd name="T81" fmla="*/ 15 h 333"/>
                  <a:gd name="T82" fmla="*/ 251 w 334"/>
                  <a:gd name="T83" fmla="*/ 35 h 333"/>
                  <a:gd name="T84" fmla="*/ 276 w 334"/>
                  <a:gd name="T85" fmla="*/ 40 h 333"/>
                  <a:gd name="T86" fmla="*/ 285 w 334"/>
                  <a:gd name="T87" fmla="*/ 64 h 333"/>
                  <a:gd name="T88" fmla="*/ 308 w 334"/>
                  <a:gd name="T89" fmla="*/ 76 h 333"/>
                  <a:gd name="T90" fmla="*/ 309 w 334"/>
                  <a:gd name="T91" fmla="*/ 102 h 333"/>
                  <a:gd name="T92" fmla="*/ 327 w 334"/>
                  <a:gd name="T93" fmla="*/ 119 h 333"/>
                  <a:gd name="T94" fmla="*/ 322 w 334"/>
                  <a:gd name="T95" fmla="*/ 144 h 333"/>
                  <a:gd name="T96" fmla="*/ 334 w 334"/>
                  <a:gd name="T97" fmla="*/ 16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33">
                    <a:moveTo>
                      <a:pt x="334" y="167"/>
                    </a:moveTo>
                    <a:cubicBezTo>
                      <a:pt x="334" y="174"/>
                      <a:pt x="323" y="181"/>
                      <a:pt x="322" y="189"/>
                    </a:cubicBezTo>
                    <a:cubicBezTo>
                      <a:pt x="321" y="196"/>
                      <a:pt x="329" y="206"/>
                      <a:pt x="327" y="214"/>
                    </a:cubicBezTo>
                    <a:cubicBezTo>
                      <a:pt x="325" y="221"/>
                      <a:pt x="312" y="225"/>
                      <a:pt x="309" y="231"/>
                    </a:cubicBezTo>
                    <a:cubicBezTo>
                      <a:pt x="306" y="238"/>
                      <a:pt x="312" y="250"/>
                      <a:pt x="308" y="257"/>
                    </a:cubicBezTo>
                    <a:cubicBezTo>
                      <a:pt x="303" y="263"/>
                      <a:pt x="290" y="263"/>
                      <a:pt x="285" y="269"/>
                    </a:cubicBezTo>
                    <a:cubicBezTo>
                      <a:pt x="280" y="275"/>
                      <a:pt x="282" y="288"/>
                      <a:pt x="276" y="293"/>
                    </a:cubicBezTo>
                    <a:cubicBezTo>
                      <a:pt x="271" y="298"/>
                      <a:pt x="258" y="294"/>
                      <a:pt x="251" y="298"/>
                    </a:cubicBezTo>
                    <a:cubicBezTo>
                      <a:pt x="245" y="302"/>
                      <a:pt x="243" y="315"/>
                      <a:pt x="236" y="319"/>
                    </a:cubicBezTo>
                    <a:cubicBezTo>
                      <a:pt x="233" y="320"/>
                      <a:pt x="228" y="319"/>
                      <a:pt x="223" y="318"/>
                    </a:cubicBezTo>
                    <a:cubicBezTo>
                      <a:pt x="219" y="317"/>
                      <a:pt x="215" y="315"/>
                      <a:pt x="211" y="317"/>
                    </a:cubicBezTo>
                    <a:cubicBezTo>
                      <a:pt x="204" y="319"/>
                      <a:pt x="198" y="331"/>
                      <a:pt x="191" y="332"/>
                    </a:cubicBezTo>
                    <a:cubicBezTo>
                      <a:pt x="183" y="333"/>
                      <a:pt x="175" y="323"/>
                      <a:pt x="167" y="323"/>
                    </a:cubicBezTo>
                    <a:cubicBezTo>
                      <a:pt x="159" y="323"/>
                      <a:pt x="151" y="333"/>
                      <a:pt x="143" y="332"/>
                    </a:cubicBezTo>
                    <a:cubicBezTo>
                      <a:pt x="136" y="331"/>
                      <a:pt x="130" y="319"/>
                      <a:pt x="123" y="317"/>
                    </a:cubicBezTo>
                    <a:cubicBezTo>
                      <a:pt x="119" y="315"/>
                      <a:pt x="115" y="317"/>
                      <a:pt x="111" y="318"/>
                    </a:cubicBezTo>
                    <a:cubicBezTo>
                      <a:pt x="106" y="319"/>
                      <a:pt x="101" y="320"/>
                      <a:pt x="98" y="319"/>
                    </a:cubicBezTo>
                    <a:cubicBezTo>
                      <a:pt x="91" y="315"/>
                      <a:pt x="89" y="302"/>
                      <a:pt x="83" y="298"/>
                    </a:cubicBezTo>
                    <a:cubicBezTo>
                      <a:pt x="76" y="294"/>
                      <a:pt x="63" y="298"/>
                      <a:pt x="58" y="293"/>
                    </a:cubicBezTo>
                    <a:cubicBezTo>
                      <a:pt x="52" y="288"/>
                      <a:pt x="54" y="275"/>
                      <a:pt x="49" y="269"/>
                    </a:cubicBezTo>
                    <a:cubicBezTo>
                      <a:pt x="44" y="263"/>
                      <a:pt x="31" y="263"/>
                      <a:pt x="26" y="257"/>
                    </a:cubicBezTo>
                    <a:cubicBezTo>
                      <a:pt x="22" y="250"/>
                      <a:pt x="28" y="238"/>
                      <a:pt x="25" y="231"/>
                    </a:cubicBezTo>
                    <a:cubicBezTo>
                      <a:pt x="22" y="225"/>
                      <a:pt x="9" y="221"/>
                      <a:pt x="7" y="214"/>
                    </a:cubicBezTo>
                    <a:cubicBezTo>
                      <a:pt x="5" y="206"/>
                      <a:pt x="13" y="196"/>
                      <a:pt x="12" y="189"/>
                    </a:cubicBezTo>
                    <a:cubicBezTo>
                      <a:pt x="11" y="181"/>
                      <a:pt x="0" y="174"/>
                      <a:pt x="0" y="167"/>
                    </a:cubicBezTo>
                    <a:cubicBezTo>
                      <a:pt x="0" y="159"/>
                      <a:pt x="11" y="152"/>
                      <a:pt x="12" y="144"/>
                    </a:cubicBezTo>
                    <a:cubicBezTo>
                      <a:pt x="13" y="137"/>
                      <a:pt x="5" y="127"/>
                      <a:pt x="7" y="119"/>
                    </a:cubicBezTo>
                    <a:cubicBezTo>
                      <a:pt x="9" y="112"/>
                      <a:pt x="22" y="109"/>
                      <a:pt x="25" y="102"/>
                    </a:cubicBezTo>
                    <a:cubicBezTo>
                      <a:pt x="28" y="95"/>
                      <a:pt x="22" y="83"/>
                      <a:pt x="26" y="76"/>
                    </a:cubicBezTo>
                    <a:cubicBezTo>
                      <a:pt x="31" y="70"/>
                      <a:pt x="44" y="70"/>
                      <a:pt x="49" y="64"/>
                    </a:cubicBezTo>
                    <a:cubicBezTo>
                      <a:pt x="54" y="58"/>
                      <a:pt x="52" y="45"/>
                      <a:pt x="58" y="40"/>
                    </a:cubicBezTo>
                    <a:cubicBezTo>
                      <a:pt x="63" y="35"/>
                      <a:pt x="76" y="39"/>
                      <a:pt x="83" y="35"/>
                    </a:cubicBezTo>
                    <a:cubicBezTo>
                      <a:pt x="89" y="31"/>
                      <a:pt x="91" y="18"/>
                      <a:pt x="98" y="15"/>
                    </a:cubicBezTo>
                    <a:cubicBezTo>
                      <a:pt x="101" y="13"/>
                      <a:pt x="106" y="14"/>
                      <a:pt x="111" y="15"/>
                    </a:cubicBezTo>
                    <a:cubicBezTo>
                      <a:pt x="115" y="16"/>
                      <a:pt x="119" y="18"/>
                      <a:pt x="123" y="17"/>
                    </a:cubicBezTo>
                    <a:cubicBezTo>
                      <a:pt x="130" y="14"/>
                      <a:pt x="136" y="2"/>
                      <a:pt x="143" y="1"/>
                    </a:cubicBezTo>
                    <a:cubicBezTo>
                      <a:pt x="151" y="0"/>
                      <a:pt x="159" y="10"/>
                      <a:pt x="167" y="10"/>
                    </a:cubicBezTo>
                    <a:cubicBezTo>
                      <a:pt x="175" y="10"/>
                      <a:pt x="183" y="0"/>
                      <a:pt x="191" y="1"/>
                    </a:cubicBezTo>
                    <a:cubicBezTo>
                      <a:pt x="198" y="2"/>
                      <a:pt x="204" y="14"/>
                      <a:pt x="211" y="17"/>
                    </a:cubicBezTo>
                    <a:cubicBezTo>
                      <a:pt x="215" y="18"/>
                      <a:pt x="219" y="17"/>
                      <a:pt x="223" y="15"/>
                    </a:cubicBezTo>
                    <a:cubicBezTo>
                      <a:pt x="228" y="14"/>
                      <a:pt x="233" y="13"/>
                      <a:pt x="236" y="15"/>
                    </a:cubicBezTo>
                    <a:cubicBezTo>
                      <a:pt x="243" y="18"/>
                      <a:pt x="245" y="31"/>
                      <a:pt x="251" y="35"/>
                    </a:cubicBezTo>
                    <a:cubicBezTo>
                      <a:pt x="258" y="39"/>
                      <a:pt x="271" y="35"/>
                      <a:pt x="276" y="40"/>
                    </a:cubicBezTo>
                    <a:cubicBezTo>
                      <a:pt x="282" y="45"/>
                      <a:pt x="280" y="58"/>
                      <a:pt x="285" y="64"/>
                    </a:cubicBezTo>
                    <a:cubicBezTo>
                      <a:pt x="290" y="70"/>
                      <a:pt x="303" y="70"/>
                      <a:pt x="308" y="76"/>
                    </a:cubicBezTo>
                    <a:cubicBezTo>
                      <a:pt x="312" y="83"/>
                      <a:pt x="306" y="95"/>
                      <a:pt x="309" y="102"/>
                    </a:cubicBezTo>
                    <a:cubicBezTo>
                      <a:pt x="312" y="109"/>
                      <a:pt x="325" y="112"/>
                      <a:pt x="327" y="119"/>
                    </a:cubicBezTo>
                    <a:cubicBezTo>
                      <a:pt x="329" y="127"/>
                      <a:pt x="321" y="137"/>
                      <a:pt x="322" y="144"/>
                    </a:cubicBezTo>
                    <a:cubicBezTo>
                      <a:pt x="323" y="152"/>
                      <a:pt x="334" y="159"/>
                      <a:pt x="334" y="167"/>
                    </a:cubicBezTo>
                  </a:path>
                </a:pathLst>
              </a:custGeom>
              <a:solidFill>
                <a:srgbClr val="7BA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02"/>
              <p:cNvSpPr>
                <a:spLocks noEditPoints="1"/>
              </p:cNvSpPr>
              <p:nvPr/>
            </p:nvSpPr>
            <p:spPr bwMode="auto">
              <a:xfrm>
                <a:off x="3795713" y="1978025"/>
                <a:ext cx="4600575" cy="2389188"/>
              </a:xfrm>
              <a:custGeom>
                <a:avLst/>
                <a:gdLst>
                  <a:gd name="T0" fmla="*/ 7 w 326"/>
                  <a:gd name="T1" fmla="*/ 167 h 169"/>
                  <a:gd name="T2" fmla="*/ 322 w 326"/>
                  <a:gd name="T3" fmla="*/ 161 h 169"/>
                  <a:gd name="T4" fmla="*/ 326 w 326"/>
                  <a:gd name="T5" fmla="*/ 159 h 169"/>
                  <a:gd name="T6" fmla="*/ 6 w 326"/>
                  <a:gd name="T7" fmla="*/ 155 h 169"/>
                  <a:gd name="T8" fmla="*/ 317 w 326"/>
                  <a:gd name="T9" fmla="*/ 145 h 169"/>
                  <a:gd name="T10" fmla="*/ 322 w 326"/>
                  <a:gd name="T11" fmla="*/ 151 h 169"/>
                  <a:gd name="T12" fmla="*/ 12 w 326"/>
                  <a:gd name="T13" fmla="*/ 134 h 169"/>
                  <a:gd name="T14" fmla="*/ 15 w 326"/>
                  <a:gd name="T15" fmla="*/ 142 h 169"/>
                  <a:gd name="T16" fmla="*/ 311 w 326"/>
                  <a:gd name="T17" fmla="*/ 131 h 169"/>
                  <a:gd name="T18" fmla="*/ 314 w 326"/>
                  <a:gd name="T19" fmla="*/ 139 h 169"/>
                  <a:gd name="T20" fmla="*/ 10 w 326"/>
                  <a:gd name="T21" fmla="*/ 119 h 169"/>
                  <a:gd name="T22" fmla="*/ 10 w 326"/>
                  <a:gd name="T23" fmla="*/ 119 h 169"/>
                  <a:gd name="T24" fmla="*/ 318 w 326"/>
                  <a:gd name="T25" fmla="*/ 126 h 169"/>
                  <a:gd name="T26" fmla="*/ 9 w 326"/>
                  <a:gd name="T27" fmla="*/ 111 h 169"/>
                  <a:gd name="T28" fmla="*/ 309 w 326"/>
                  <a:gd name="T29" fmla="*/ 104 h 169"/>
                  <a:gd name="T30" fmla="*/ 309 w 326"/>
                  <a:gd name="T31" fmla="*/ 104 h 169"/>
                  <a:gd name="T32" fmla="*/ 24 w 326"/>
                  <a:gd name="T33" fmla="*/ 104 h 169"/>
                  <a:gd name="T34" fmla="*/ 301 w 326"/>
                  <a:gd name="T35" fmla="*/ 94 h 169"/>
                  <a:gd name="T36" fmla="*/ 304 w 326"/>
                  <a:gd name="T37" fmla="*/ 100 h 169"/>
                  <a:gd name="T38" fmla="*/ 24 w 326"/>
                  <a:gd name="T39" fmla="*/ 81 h 169"/>
                  <a:gd name="T40" fmla="*/ 29 w 326"/>
                  <a:gd name="T41" fmla="*/ 86 h 169"/>
                  <a:gd name="T42" fmla="*/ 298 w 326"/>
                  <a:gd name="T43" fmla="*/ 80 h 169"/>
                  <a:gd name="T44" fmla="*/ 301 w 326"/>
                  <a:gd name="T45" fmla="*/ 86 h 169"/>
                  <a:gd name="T46" fmla="*/ 26 w 326"/>
                  <a:gd name="T47" fmla="*/ 72 h 169"/>
                  <a:gd name="T48" fmla="*/ 33 w 326"/>
                  <a:gd name="T49" fmla="*/ 67 h 169"/>
                  <a:gd name="T50" fmla="*/ 299 w 326"/>
                  <a:gd name="T51" fmla="*/ 71 h 169"/>
                  <a:gd name="T52" fmla="*/ 42 w 326"/>
                  <a:gd name="T53" fmla="*/ 68 h 169"/>
                  <a:gd name="T54" fmla="*/ 275 w 326"/>
                  <a:gd name="T55" fmla="*/ 63 h 169"/>
                  <a:gd name="T56" fmla="*/ 278 w 326"/>
                  <a:gd name="T57" fmla="*/ 61 h 169"/>
                  <a:gd name="T58" fmla="*/ 54 w 326"/>
                  <a:gd name="T59" fmla="*/ 57 h 169"/>
                  <a:gd name="T60" fmla="*/ 274 w 326"/>
                  <a:gd name="T61" fmla="*/ 47 h 169"/>
                  <a:gd name="T62" fmla="*/ 276 w 326"/>
                  <a:gd name="T63" fmla="*/ 55 h 169"/>
                  <a:gd name="T64" fmla="*/ 56 w 326"/>
                  <a:gd name="T65" fmla="*/ 38 h 169"/>
                  <a:gd name="T66" fmla="*/ 62 w 326"/>
                  <a:gd name="T67" fmla="*/ 39 h 169"/>
                  <a:gd name="T68" fmla="*/ 267 w 326"/>
                  <a:gd name="T69" fmla="*/ 40 h 169"/>
                  <a:gd name="T70" fmla="*/ 263 w 326"/>
                  <a:gd name="T71" fmla="*/ 35 h 169"/>
                  <a:gd name="T72" fmla="*/ 69 w 326"/>
                  <a:gd name="T73" fmla="*/ 38 h 169"/>
                  <a:gd name="T74" fmla="*/ 248 w 326"/>
                  <a:gd name="T75" fmla="*/ 33 h 169"/>
                  <a:gd name="T76" fmla="*/ 248 w 326"/>
                  <a:gd name="T77" fmla="*/ 33 h 169"/>
                  <a:gd name="T78" fmla="*/ 89 w 326"/>
                  <a:gd name="T79" fmla="*/ 27 h 169"/>
                  <a:gd name="T80" fmla="*/ 240 w 326"/>
                  <a:gd name="T81" fmla="*/ 32 h 169"/>
                  <a:gd name="T82" fmla="*/ 219 w 326"/>
                  <a:gd name="T83" fmla="*/ 12 h 169"/>
                  <a:gd name="T84" fmla="*/ 218 w 326"/>
                  <a:gd name="T85" fmla="*/ 17 h 169"/>
                  <a:gd name="T86" fmla="*/ 95 w 326"/>
                  <a:gd name="T87" fmla="*/ 12 h 169"/>
                  <a:gd name="T88" fmla="*/ 97 w 326"/>
                  <a:gd name="T89" fmla="*/ 16 h 169"/>
                  <a:gd name="T90" fmla="*/ 108 w 326"/>
                  <a:gd name="T91" fmla="*/ 17 h 169"/>
                  <a:gd name="T92" fmla="*/ 105 w 326"/>
                  <a:gd name="T93" fmla="*/ 12 h 169"/>
                  <a:gd name="T94" fmla="*/ 232 w 326"/>
                  <a:gd name="T95" fmla="*/ 19 h 169"/>
                  <a:gd name="T96" fmla="*/ 125 w 326"/>
                  <a:gd name="T97" fmla="*/ 11 h 169"/>
                  <a:gd name="T98" fmla="*/ 121 w 326"/>
                  <a:gd name="T99" fmla="*/ 18 h 169"/>
                  <a:gd name="T100" fmla="*/ 197 w 326"/>
                  <a:gd name="T101" fmla="*/ 13 h 169"/>
                  <a:gd name="T102" fmla="*/ 159 w 326"/>
                  <a:gd name="T103" fmla="*/ 7 h 169"/>
                  <a:gd name="T104" fmla="*/ 165 w 326"/>
                  <a:gd name="T105" fmla="*/ 8 h 169"/>
                  <a:gd name="T106" fmla="*/ 173 w 326"/>
                  <a:gd name="T107" fmla="*/ 4 h 169"/>
                  <a:gd name="T108" fmla="*/ 180 w 326"/>
                  <a:gd name="T109" fmla="*/ 4 h 169"/>
                  <a:gd name="T110" fmla="*/ 133 w 326"/>
                  <a:gd name="T111" fmla="*/ 8 h 169"/>
                  <a:gd name="T112" fmla="*/ 144 w 326"/>
                  <a:gd name="T113" fmla="*/ 4 h 169"/>
                  <a:gd name="T114" fmla="*/ 188 w 326"/>
                  <a:gd name="T115" fmla="*/ 0 h 169"/>
                  <a:gd name="T116" fmla="*/ 188 w 326"/>
                  <a:gd name="T11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69">
                    <a:moveTo>
                      <a:pt x="4" y="161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4"/>
                      <a:pt x="1" y="166"/>
                      <a:pt x="4" y="169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5" y="165"/>
                      <a:pt x="4" y="163"/>
                      <a:pt x="4" y="161"/>
                    </a:cubicBezTo>
                    <a:moveTo>
                      <a:pt x="326" y="159"/>
                    </a:moveTo>
                    <a:cubicBezTo>
                      <a:pt x="322" y="160"/>
                      <a:pt x="322" y="160"/>
                      <a:pt x="322" y="160"/>
                    </a:cubicBezTo>
                    <a:cubicBezTo>
                      <a:pt x="322" y="161"/>
                      <a:pt x="322" y="161"/>
                      <a:pt x="322" y="161"/>
                    </a:cubicBezTo>
                    <a:cubicBezTo>
                      <a:pt x="322" y="162"/>
                      <a:pt x="321" y="164"/>
                      <a:pt x="320" y="167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4" y="167"/>
                      <a:pt x="326" y="164"/>
                      <a:pt x="326" y="161"/>
                    </a:cubicBezTo>
                    <a:cubicBezTo>
                      <a:pt x="326" y="160"/>
                      <a:pt x="326" y="160"/>
                      <a:pt x="326" y="159"/>
                    </a:cubicBezTo>
                    <a:moveTo>
                      <a:pt x="8" y="147"/>
                    </a:moveTo>
                    <a:cubicBezTo>
                      <a:pt x="7" y="148"/>
                      <a:pt x="7" y="148"/>
                      <a:pt x="7" y="148"/>
                    </a:cubicBezTo>
                    <a:cubicBezTo>
                      <a:pt x="5" y="150"/>
                      <a:pt x="4" y="151"/>
                      <a:pt x="3" y="153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3"/>
                      <a:pt x="8" y="152"/>
                      <a:pt x="10" y="150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8" y="147"/>
                      <a:pt x="8" y="147"/>
                      <a:pt x="8" y="147"/>
                    </a:cubicBezTo>
                    <a:moveTo>
                      <a:pt x="317" y="145"/>
                    </a:moveTo>
                    <a:cubicBezTo>
                      <a:pt x="314" y="148"/>
                      <a:pt x="314" y="148"/>
                      <a:pt x="314" y="148"/>
                    </a:cubicBezTo>
                    <a:cubicBezTo>
                      <a:pt x="315" y="148"/>
                      <a:pt x="316" y="149"/>
                      <a:pt x="316" y="150"/>
                    </a:cubicBezTo>
                    <a:cubicBezTo>
                      <a:pt x="317" y="151"/>
                      <a:pt x="318" y="152"/>
                      <a:pt x="319" y="154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1" y="150"/>
                      <a:pt x="320" y="149"/>
                      <a:pt x="319" y="148"/>
                    </a:cubicBezTo>
                    <a:cubicBezTo>
                      <a:pt x="319" y="147"/>
                      <a:pt x="318" y="146"/>
                      <a:pt x="317" y="145"/>
                    </a:cubicBezTo>
                    <a:moveTo>
                      <a:pt x="15" y="133"/>
                    </a:move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6"/>
                      <a:pt x="12" y="137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41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1"/>
                      <a:pt x="16" y="140"/>
                      <a:pt x="16" y="139"/>
                    </a:cubicBezTo>
                    <a:cubicBezTo>
                      <a:pt x="16" y="139"/>
                      <a:pt x="16" y="138"/>
                      <a:pt x="16" y="138"/>
                    </a:cubicBezTo>
                    <a:cubicBezTo>
                      <a:pt x="16" y="136"/>
                      <a:pt x="16" y="135"/>
                      <a:pt x="15" y="133"/>
                    </a:cubicBezTo>
                    <a:moveTo>
                      <a:pt x="311" y="131"/>
                    </a:moveTo>
                    <a:cubicBezTo>
                      <a:pt x="310" y="134"/>
                      <a:pt x="310" y="136"/>
                      <a:pt x="310" y="138"/>
                    </a:cubicBezTo>
                    <a:cubicBezTo>
                      <a:pt x="310" y="138"/>
                      <a:pt x="310" y="139"/>
                      <a:pt x="310" y="139"/>
                    </a:cubicBezTo>
                    <a:cubicBezTo>
                      <a:pt x="310" y="140"/>
                      <a:pt x="310" y="140"/>
                      <a:pt x="310" y="140"/>
                    </a:cubicBezTo>
                    <a:cubicBezTo>
                      <a:pt x="314" y="139"/>
                      <a:pt x="314" y="139"/>
                      <a:pt x="314" y="139"/>
                    </a:cubicBezTo>
                    <a:cubicBezTo>
                      <a:pt x="314" y="138"/>
                      <a:pt x="314" y="138"/>
                      <a:pt x="314" y="138"/>
                    </a:cubicBezTo>
                    <a:cubicBezTo>
                      <a:pt x="314" y="136"/>
                      <a:pt x="314" y="135"/>
                      <a:pt x="315" y="133"/>
                    </a:cubicBezTo>
                    <a:cubicBezTo>
                      <a:pt x="311" y="131"/>
                      <a:pt x="311" y="131"/>
                      <a:pt x="311" y="131"/>
                    </a:cubicBezTo>
                    <a:moveTo>
                      <a:pt x="10" y="119"/>
                    </a:moveTo>
                    <a:cubicBezTo>
                      <a:pt x="7" y="120"/>
                      <a:pt x="7" y="120"/>
                      <a:pt x="7" y="120"/>
                    </a:cubicBezTo>
                    <a:cubicBezTo>
                      <a:pt x="7" y="122"/>
                      <a:pt x="8" y="125"/>
                      <a:pt x="9" y="127"/>
                    </a:cubicBezTo>
                    <a:cubicBezTo>
                      <a:pt x="13" y="126"/>
                      <a:pt x="13" y="126"/>
                      <a:pt x="13" y="126"/>
                    </a:cubicBezTo>
                    <a:cubicBezTo>
                      <a:pt x="12" y="124"/>
                      <a:pt x="11" y="121"/>
                      <a:pt x="10" y="119"/>
                    </a:cubicBezTo>
                    <a:moveTo>
                      <a:pt x="319" y="118"/>
                    </a:move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6" y="120"/>
                      <a:pt x="315" y="122"/>
                      <a:pt x="314" y="124"/>
                    </a:cubicBezTo>
                    <a:cubicBezTo>
                      <a:pt x="318" y="126"/>
                      <a:pt x="318" y="126"/>
                      <a:pt x="318" y="126"/>
                    </a:cubicBezTo>
                    <a:cubicBezTo>
                      <a:pt x="319" y="123"/>
                      <a:pt x="320" y="120"/>
                      <a:pt x="320" y="118"/>
                    </a:cubicBezTo>
                    <a:cubicBezTo>
                      <a:pt x="319" y="118"/>
                      <a:pt x="319" y="118"/>
                      <a:pt x="319" y="118"/>
                    </a:cubicBezTo>
                    <a:moveTo>
                      <a:pt x="15" y="106"/>
                    </a:moveTo>
                    <a:cubicBezTo>
                      <a:pt x="13" y="107"/>
                      <a:pt x="10" y="109"/>
                      <a:pt x="9" y="111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3" y="112"/>
                      <a:pt x="15" y="110"/>
                      <a:pt x="17" y="109"/>
                    </a:cubicBezTo>
                    <a:cubicBezTo>
                      <a:pt x="15" y="106"/>
                      <a:pt x="15" y="106"/>
                      <a:pt x="15" y="106"/>
                    </a:cubicBezTo>
                    <a:moveTo>
                      <a:pt x="309" y="104"/>
                    </a:moveTo>
                    <a:cubicBezTo>
                      <a:pt x="307" y="108"/>
                      <a:pt x="307" y="108"/>
                      <a:pt x="307" y="108"/>
                    </a:cubicBezTo>
                    <a:cubicBezTo>
                      <a:pt x="309" y="109"/>
                      <a:pt x="312" y="111"/>
                      <a:pt x="313" y="112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14" y="108"/>
                      <a:pt x="312" y="106"/>
                      <a:pt x="309" y="104"/>
                    </a:cubicBezTo>
                    <a:moveTo>
                      <a:pt x="25" y="96"/>
                    </a:moveTo>
                    <a:cubicBezTo>
                      <a:pt x="25" y="96"/>
                      <a:pt x="25" y="97"/>
                      <a:pt x="24" y="97"/>
                    </a:cubicBezTo>
                    <a:cubicBezTo>
                      <a:pt x="24" y="98"/>
                      <a:pt x="23" y="100"/>
                      <a:pt x="21" y="101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6" y="102"/>
                      <a:pt x="27" y="101"/>
                      <a:pt x="28" y="99"/>
                    </a:cubicBezTo>
                    <a:cubicBezTo>
                      <a:pt x="28" y="98"/>
                      <a:pt x="28" y="98"/>
                      <a:pt x="29" y="97"/>
                    </a:cubicBezTo>
                    <a:cubicBezTo>
                      <a:pt x="25" y="96"/>
                      <a:pt x="25" y="96"/>
                      <a:pt x="25" y="96"/>
                    </a:cubicBezTo>
                    <a:moveTo>
                      <a:pt x="301" y="94"/>
                    </a:moveTo>
                    <a:cubicBezTo>
                      <a:pt x="297" y="95"/>
                      <a:pt x="297" y="95"/>
                      <a:pt x="297" y="95"/>
                    </a:cubicBezTo>
                    <a:cubicBezTo>
                      <a:pt x="297" y="96"/>
                      <a:pt x="298" y="98"/>
                      <a:pt x="298" y="99"/>
                    </a:cubicBezTo>
                    <a:cubicBezTo>
                      <a:pt x="299" y="100"/>
                      <a:pt x="300" y="101"/>
                      <a:pt x="301" y="103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2" y="97"/>
                    </a:cubicBezTo>
                    <a:cubicBezTo>
                      <a:pt x="301" y="96"/>
                      <a:pt x="301" y="95"/>
                      <a:pt x="301" y="94"/>
                    </a:cubicBezTo>
                    <a:moveTo>
                      <a:pt x="28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3"/>
                      <a:pt x="24" y="85"/>
                      <a:pt x="25" y="8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4"/>
                      <a:pt x="28" y="83"/>
                      <a:pt x="28" y="81"/>
                    </a:cubicBezTo>
                    <a:moveTo>
                      <a:pt x="302" y="79"/>
                    </a:move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80"/>
                      <a:pt x="298" y="80"/>
                      <a:pt x="298" y="80"/>
                    </a:cubicBezTo>
                    <a:cubicBezTo>
                      <a:pt x="298" y="82"/>
                      <a:pt x="298" y="84"/>
                      <a:pt x="297" y="86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2" y="84"/>
                      <a:pt x="302" y="82"/>
                      <a:pt x="302" y="80"/>
                    </a:cubicBezTo>
                    <a:cubicBezTo>
                      <a:pt x="302" y="79"/>
                      <a:pt x="302" y="79"/>
                      <a:pt x="302" y="79"/>
                    </a:cubicBezTo>
                    <a:moveTo>
                      <a:pt x="33" y="67"/>
                    </a:moveTo>
                    <a:cubicBezTo>
                      <a:pt x="31" y="68"/>
                      <a:pt x="28" y="70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3"/>
                      <a:pt x="32" y="72"/>
                      <a:pt x="35" y="71"/>
                    </a:cubicBezTo>
                    <a:cubicBezTo>
                      <a:pt x="33" y="67"/>
                      <a:pt x="33" y="67"/>
                      <a:pt x="33" y="67"/>
                    </a:cubicBezTo>
                    <a:moveTo>
                      <a:pt x="291" y="67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2" y="71"/>
                      <a:pt x="294" y="72"/>
                      <a:pt x="296" y="74"/>
                    </a:cubicBezTo>
                    <a:cubicBezTo>
                      <a:pt x="299" y="71"/>
                      <a:pt x="299" y="71"/>
                      <a:pt x="299" y="71"/>
                    </a:cubicBezTo>
                    <a:cubicBezTo>
                      <a:pt x="296" y="69"/>
                      <a:pt x="293" y="67"/>
                      <a:pt x="291" y="67"/>
                    </a:cubicBezTo>
                    <a:moveTo>
                      <a:pt x="47" y="62"/>
                    </a:moveTo>
                    <a:cubicBezTo>
                      <a:pt x="45" y="63"/>
                      <a:pt x="43" y="64"/>
                      <a:pt x="40" y="65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4" y="67"/>
                      <a:pt x="47" y="66"/>
                      <a:pt x="49" y="65"/>
                    </a:cubicBezTo>
                    <a:cubicBezTo>
                      <a:pt x="47" y="62"/>
                      <a:pt x="47" y="62"/>
                      <a:pt x="47" y="62"/>
                    </a:cubicBezTo>
                    <a:moveTo>
                      <a:pt x="278" y="61"/>
                    </a:moveTo>
                    <a:cubicBezTo>
                      <a:pt x="275" y="63"/>
                      <a:pt x="275" y="63"/>
                      <a:pt x="275" y="63"/>
                    </a:cubicBezTo>
                    <a:cubicBezTo>
                      <a:pt x="277" y="66"/>
                      <a:pt x="280" y="67"/>
                      <a:pt x="283" y="68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81" y="63"/>
                      <a:pt x="279" y="62"/>
                      <a:pt x="278" y="61"/>
                    </a:cubicBezTo>
                    <a:cubicBezTo>
                      <a:pt x="278" y="61"/>
                      <a:pt x="278" y="61"/>
                      <a:pt x="278" y="61"/>
                    </a:cubicBezTo>
                    <a:moveTo>
                      <a:pt x="51" y="49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3"/>
                      <a:pt x="50" y="54"/>
                      <a:pt x="50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5" y="53"/>
                      <a:pt x="55" y="51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1" y="49"/>
                      <a:pt x="51" y="49"/>
                      <a:pt x="51" y="49"/>
                    </a:cubicBezTo>
                    <a:moveTo>
                      <a:pt x="274" y="47"/>
                    </a:moveTo>
                    <a:cubicBezTo>
                      <a:pt x="270" y="48"/>
                      <a:pt x="270" y="48"/>
                      <a:pt x="270" y="48"/>
                    </a:cubicBezTo>
                    <a:cubicBezTo>
                      <a:pt x="271" y="49"/>
                      <a:pt x="271" y="50"/>
                      <a:pt x="271" y="51"/>
                    </a:cubicBezTo>
                    <a:cubicBezTo>
                      <a:pt x="271" y="53"/>
                      <a:pt x="272" y="54"/>
                      <a:pt x="272" y="55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5" y="53"/>
                      <a:pt x="275" y="52"/>
                      <a:pt x="275" y="51"/>
                    </a:cubicBezTo>
                    <a:cubicBezTo>
                      <a:pt x="275" y="49"/>
                      <a:pt x="274" y="48"/>
                      <a:pt x="274" y="47"/>
                    </a:cubicBezTo>
                    <a:moveTo>
                      <a:pt x="61" y="35"/>
                    </a:moveTo>
                    <a:cubicBezTo>
                      <a:pt x="59" y="36"/>
                      <a:pt x="58" y="37"/>
                      <a:pt x="56" y="38"/>
                    </a:cubicBezTo>
                    <a:cubicBezTo>
                      <a:pt x="55" y="38"/>
                      <a:pt x="55" y="40"/>
                      <a:pt x="54" y="41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8" y="42"/>
                      <a:pt x="58" y="41"/>
                      <a:pt x="59" y="40"/>
                    </a:cubicBezTo>
                    <a:cubicBezTo>
                      <a:pt x="60" y="40"/>
                      <a:pt x="61" y="39"/>
                      <a:pt x="62" y="39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263" y="35"/>
                    </a:moveTo>
                    <a:cubicBezTo>
                      <a:pt x="263" y="39"/>
                      <a:pt x="263" y="39"/>
                      <a:pt x="263" y="39"/>
                    </a:cubicBezTo>
                    <a:cubicBezTo>
                      <a:pt x="265" y="39"/>
                      <a:pt x="266" y="40"/>
                      <a:pt x="267" y="40"/>
                    </a:cubicBezTo>
                    <a:cubicBezTo>
                      <a:pt x="267" y="41"/>
                      <a:pt x="268" y="41"/>
                      <a:pt x="268" y="41"/>
                    </a:cubicBezTo>
                    <a:cubicBezTo>
                      <a:pt x="271" y="39"/>
                      <a:pt x="271" y="39"/>
                      <a:pt x="271" y="39"/>
                    </a:cubicBezTo>
                    <a:cubicBezTo>
                      <a:pt x="271" y="38"/>
                      <a:pt x="270" y="38"/>
                      <a:pt x="270" y="38"/>
                    </a:cubicBezTo>
                    <a:cubicBezTo>
                      <a:pt x="268" y="36"/>
                      <a:pt x="266" y="35"/>
                      <a:pt x="263" y="35"/>
                    </a:cubicBezTo>
                    <a:moveTo>
                      <a:pt x="76" y="34"/>
                    </a:moveTo>
                    <a:cubicBezTo>
                      <a:pt x="74" y="34"/>
                      <a:pt x="72" y="34"/>
                      <a:pt x="70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2" y="38"/>
                      <a:pt x="75" y="38"/>
                      <a:pt x="77" y="38"/>
                    </a:cubicBezTo>
                    <a:cubicBezTo>
                      <a:pt x="76" y="34"/>
                      <a:pt x="76" y="34"/>
                      <a:pt x="76" y="34"/>
                    </a:cubicBezTo>
                    <a:moveTo>
                      <a:pt x="248" y="33"/>
                    </a:moveTo>
                    <a:cubicBezTo>
                      <a:pt x="247" y="37"/>
                      <a:pt x="247" y="37"/>
                      <a:pt x="247" y="37"/>
                    </a:cubicBezTo>
                    <a:cubicBezTo>
                      <a:pt x="250" y="38"/>
                      <a:pt x="252" y="38"/>
                      <a:pt x="255" y="38"/>
                    </a:cubicBezTo>
                    <a:cubicBezTo>
                      <a:pt x="255" y="34"/>
                      <a:pt x="255" y="34"/>
                      <a:pt x="255" y="34"/>
                    </a:cubicBezTo>
                    <a:cubicBezTo>
                      <a:pt x="253" y="34"/>
                      <a:pt x="250" y="34"/>
                      <a:pt x="248" y="33"/>
                    </a:cubicBezTo>
                    <a:moveTo>
                      <a:pt x="86" y="25"/>
                    </a:moveTo>
                    <a:cubicBezTo>
                      <a:pt x="85" y="27"/>
                      <a:pt x="83" y="30"/>
                      <a:pt x="82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7" y="32"/>
                      <a:pt x="88" y="29"/>
                      <a:pt x="89" y="27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239" y="23"/>
                    </a:moveTo>
                    <a:cubicBezTo>
                      <a:pt x="236" y="25"/>
                      <a:pt x="236" y="25"/>
                      <a:pt x="236" y="25"/>
                    </a:cubicBezTo>
                    <a:cubicBezTo>
                      <a:pt x="237" y="28"/>
                      <a:pt x="238" y="30"/>
                      <a:pt x="240" y="32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2" y="28"/>
                      <a:pt x="241" y="26"/>
                      <a:pt x="239" y="24"/>
                    </a:cubicBezTo>
                    <a:cubicBezTo>
                      <a:pt x="239" y="23"/>
                      <a:pt x="239" y="23"/>
                      <a:pt x="239" y="23"/>
                    </a:cubicBezTo>
                    <a:moveTo>
                      <a:pt x="219" y="12"/>
                    </a:moveTo>
                    <a:cubicBezTo>
                      <a:pt x="219" y="13"/>
                      <a:pt x="218" y="13"/>
                      <a:pt x="217" y="13"/>
                    </a:cubicBezTo>
                    <a:cubicBezTo>
                      <a:pt x="215" y="13"/>
                      <a:pt x="214" y="14"/>
                      <a:pt x="212" y="1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214" y="18"/>
                      <a:pt x="216" y="17"/>
                      <a:pt x="218" y="17"/>
                    </a:cubicBezTo>
                    <a:cubicBezTo>
                      <a:pt x="219" y="17"/>
                      <a:pt x="219" y="16"/>
                      <a:pt x="220" y="16"/>
                    </a:cubicBezTo>
                    <a:cubicBezTo>
                      <a:pt x="219" y="12"/>
                      <a:pt x="219" y="12"/>
                      <a:pt x="219" y="12"/>
                    </a:cubicBezTo>
                    <a:moveTo>
                      <a:pt x="96" y="12"/>
                    </a:moveTo>
                    <a:cubicBezTo>
                      <a:pt x="95" y="12"/>
                      <a:pt x="95" y="12"/>
                      <a:pt x="95" y="12"/>
                    </a:cubicBezTo>
                    <a:cubicBezTo>
                      <a:pt x="93" y="13"/>
                      <a:pt x="91" y="15"/>
                      <a:pt x="90" y="18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4" y="18"/>
                      <a:pt x="95" y="17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2"/>
                      <a:pt x="96" y="12"/>
                      <a:pt x="96" y="12"/>
                    </a:cubicBezTo>
                    <a:moveTo>
                      <a:pt x="105" y="12"/>
                    </a:moveTo>
                    <a:cubicBezTo>
                      <a:pt x="104" y="16"/>
                      <a:pt x="104" y="16"/>
                      <a:pt x="104" y="16"/>
                    </a:cubicBezTo>
                    <a:cubicBezTo>
                      <a:pt x="105" y="16"/>
                      <a:pt x="107" y="16"/>
                      <a:pt x="108" y="17"/>
                    </a:cubicBezTo>
                    <a:cubicBezTo>
                      <a:pt x="109" y="17"/>
                      <a:pt x="110" y="17"/>
                      <a:pt x="111" y="18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1" y="14"/>
                      <a:pt x="110" y="13"/>
                      <a:pt x="109" y="13"/>
                    </a:cubicBezTo>
                    <a:cubicBezTo>
                      <a:pt x="108" y="13"/>
                      <a:pt x="106" y="12"/>
                      <a:pt x="105" y="12"/>
                    </a:cubicBezTo>
                    <a:moveTo>
                      <a:pt x="228" y="12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8" y="16"/>
                      <a:pt x="228" y="16"/>
                      <a:pt x="229" y="16"/>
                    </a:cubicBezTo>
                    <a:cubicBezTo>
                      <a:pt x="230" y="16"/>
                      <a:pt x="231" y="17"/>
                      <a:pt x="232" y="19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4" y="15"/>
                      <a:pt x="232" y="13"/>
                      <a:pt x="231" y="12"/>
                    </a:cubicBezTo>
                    <a:cubicBezTo>
                      <a:pt x="230" y="12"/>
                      <a:pt x="229" y="12"/>
                      <a:pt x="228" y="12"/>
                    </a:cubicBezTo>
                    <a:moveTo>
                      <a:pt x="125" y="11"/>
                    </a:moveTo>
                    <a:cubicBezTo>
                      <a:pt x="123" y="13"/>
                      <a:pt x="121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8"/>
                    </a:cubicBezTo>
                    <a:cubicBezTo>
                      <a:pt x="123" y="17"/>
                      <a:pt x="125" y="16"/>
                      <a:pt x="127" y="14"/>
                    </a:cubicBezTo>
                    <a:cubicBezTo>
                      <a:pt x="125" y="11"/>
                      <a:pt x="125" y="11"/>
                      <a:pt x="125" y="11"/>
                    </a:cubicBezTo>
                    <a:moveTo>
                      <a:pt x="200" y="10"/>
                    </a:moveTo>
                    <a:cubicBezTo>
                      <a:pt x="197" y="13"/>
                      <a:pt x="197" y="13"/>
                      <a:pt x="197" y="13"/>
                    </a:cubicBezTo>
                    <a:cubicBezTo>
                      <a:pt x="199" y="15"/>
                      <a:pt x="201" y="17"/>
                      <a:pt x="204" y="18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3" y="13"/>
                      <a:pt x="201" y="12"/>
                      <a:pt x="200" y="10"/>
                    </a:cubicBezTo>
                    <a:moveTo>
                      <a:pt x="159" y="7"/>
                    </a:moveTo>
                    <a:cubicBezTo>
                      <a:pt x="158" y="11"/>
                      <a:pt x="158" y="11"/>
                      <a:pt x="158" y="11"/>
                    </a:cubicBezTo>
                    <a:cubicBezTo>
                      <a:pt x="160" y="12"/>
                      <a:pt x="161" y="12"/>
                      <a:pt x="163" y="12"/>
                    </a:cubicBezTo>
                    <a:cubicBezTo>
                      <a:pt x="164" y="12"/>
                      <a:pt x="165" y="12"/>
                      <a:pt x="166" y="1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8"/>
                      <a:pt x="164" y="8"/>
                      <a:pt x="163" y="8"/>
                    </a:cubicBezTo>
                    <a:cubicBezTo>
                      <a:pt x="162" y="8"/>
                      <a:pt x="161" y="8"/>
                      <a:pt x="159" y="7"/>
                    </a:cubicBezTo>
                    <a:moveTo>
                      <a:pt x="179" y="1"/>
                    </a:moveTo>
                    <a:cubicBezTo>
                      <a:pt x="177" y="2"/>
                      <a:pt x="175" y="3"/>
                      <a:pt x="173" y="4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7"/>
                      <a:pt x="175" y="7"/>
                      <a:pt x="175" y="7"/>
                    </a:cubicBezTo>
                    <a:cubicBezTo>
                      <a:pt x="177" y="6"/>
                      <a:pt x="179" y="5"/>
                      <a:pt x="180" y="4"/>
                    </a:cubicBezTo>
                    <a:cubicBezTo>
                      <a:pt x="179" y="1"/>
                      <a:pt x="179" y="1"/>
                      <a:pt x="179" y="1"/>
                    </a:cubicBezTo>
                    <a:moveTo>
                      <a:pt x="136" y="1"/>
                    </a:moveTo>
                    <a:cubicBezTo>
                      <a:pt x="134" y="2"/>
                      <a:pt x="132" y="4"/>
                      <a:pt x="130" y="6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4" y="7"/>
                      <a:pt x="136" y="5"/>
                      <a:pt x="138" y="4"/>
                    </a:cubicBezTo>
                    <a:cubicBezTo>
                      <a:pt x="136" y="1"/>
                      <a:pt x="136" y="1"/>
                      <a:pt x="136" y="1"/>
                    </a:cubicBezTo>
                    <a:moveTo>
                      <a:pt x="145" y="0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6" y="4"/>
                      <a:pt x="148" y="6"/>
                      <a:pt x="151" y="7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0" y="2"/>
                      <a:pt x="148" y="1"/>
                      <a:pt x="145" y="0"/>
                    </a:cubicBezTo>
                    <a:moveTo>
                      <a:pt x="188" y="0"/>
                    </a:moveTo>
                    <a:cubicBezTo>
                      <a:pt x="186" y="3"/>
                      <a:pt x="186" y="3"/>
                      <a:pt x="186" y="3"/>
                    </a:cubicBezTo>
                    <a:cubicBezTo>
                      <a:pt x="188" y="4"/>
                      <a:pt x="190" y="5"/>
                      <a:pt x="192" y="7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3" y="3"/>
                      <a:pt x="190" y="1"/>
                      <a:pt x="188" y="0"/>
                    </a:cubicBezTo>
                  </a:path>
                </a:pathLst>
              </a:custGeom>
              <a:solidFill>
                <a:srgbClr val="C4C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03"/>
              <p:cNvSpPr>
                <a:spLocks/>
              </p:cNvSpPr>
              <p:nvPr/>
            </p:nvSpPr>
            <p:spPr bwMode="auto">
              <a:xfrm>
                <a:off x="4121150" y="2274888"/>
                <a:ext cx="3949700" cy="3943350"/>
              </a:xfrm>
              <a:custGeom>
                <a:avLst/>
                <a:gdLst>
                  <a:gd name="T0" fmla="*/ 280 w 280"/>
                  <a:gd name="T1" fmla="*/ 140 h 279"/>
                  <a:gd name="T2" fmla="*/ 269 w 280"/>
                  <a:gd name="T3" fmla="*/ 158 h 279"/>
                  <a:gd name="T4" fmla="*/ 274 w 280"/>
                  <a:gd name="T5" fmla="*/ 179 h 279"/>
                  <a:gd name="T6" fmla="*/ 259 w 280"/>
                  <a:gd name="T7" fmla="*/ 194 h 279"/>
                  <a:gd name="T8" fmla="*/ 257 w 280"/>
                  <a:gd name="T9" fmla="*/ 215 h 279"/>
                  <a:gd name="T10" fmla="*/ 239 w 280"/>
                  <a:gd name="T11" fmla="*/ 225 h 279"/>
                  <a:gd name="T12" fmla="*/ 231 w 280"/>
                  <a:gd name="T13" fmla="*/ 245 h 279"/>
                  <a:gd name="T14" fmla="*/ 211 w 280"/>
                  <a:gd name="T15" fmla="*/ 249 h 279"/>
                  <a:gd name="T16" fmla="*/ 198 w 280"/>
                  <a:gd name="T17" fmla="*/ 267 h 279"/>
                  <a:gd name="T18" fmla="*/ 187 w 280"/>
                  <a:gd name="T19" fmla="*/ 266 h 279"/>
                  <a:gd name="T20" fmla="*/ 177 w 280"/>
                  <a:gd name="T21" fmla="*/ 265 h 279"/>
                  <a:gd name="T22" fmla="*/ 160 w 280"/>
                  <a:gd name="T23" fmla="*/ 278 h 279"/>
                  <a:gd name="T24" fmla="*/ 140 w 280"/>
                  <a:gd name="T25" fmla="*/ 270 h 279"/>
                  <a:gd name="T26" fmla="*/ 120 w 280"/>
                  <a:gd name="T27" fmla="*/ 278 h 279"/>
                  <a:gd name="T28" fmla="*/ 103 w 280"/>
                  <a:gd name="T29" fmla="*/ 265 h 279"/>
                  <a:gd name="T30" fmla="*/ 93 w 280"/>
                  <a:gd name="T31" fmla="*/ 266 h 279"/>
                  <a:gd name="T32" fmla="*/ 82 w 280"/>
                  <a:gd name="T33" fmla="*/ 267 h 279"/>
                  <a:gd name="T34" fmla="*/ 69 w 280"/>
                  <a:gd name="T35" fmla="*/ 249 h 279"/>
                  <a:gd name="T36" fmla="*/ 49 w 280"/>
                  <a:gd name="T37" fmla="*/ 245 h 279"/>
                  <a:gd name="T38" fmla="*/ 41 w 280"/>
                  <a:gd name="T39" fmla="*/ 225 h 279"/>
                  <a:gd name="T40" fmla="*/ 23 w 280"/>
                  <a:gd name="T41" fmla="*/ 215 h 279"/>
                  <a:gd name="T42" fmla="*/ 21 w 280"/>
                  <a:gd name="T43" fmla="*/ 194 h 279"/>
                  <a:gd name="T44" fmla="*/ 6 w 280"/>
                  <a:gd name="T45" fmla="*/ 179 h 279"/>
                  <a:gd name="T46" fmla="*/ 11 w 280"/>
                  <a:gd name="T47" fmla="*/ 158 h 279"/>
                  <a:gd name="T48" fmla="*/ 0 w 280"/>
                  <a:gd name="T49" fmla="*/ 140 h 279"/>
                  <a:gd name="T50" fmla="*/ 11 w 280"/>
                  <a:gd name="T51" fmla="*/ 121 h 279"/>
                  <a:gd name="T52" fmla="*/ 6 w 280"/>
                  <a:gd name="T53" fmla="*/ 100 h 279"/>
                  <a:gd name="T54" fmla="*/ 21 w 280"/>
                  <a:gd name="T55" fmla="*/ 85 h 279"/>
                  <a:gd name="T56" fmla="*/ 23 w 280"/>
                  <a:gd name="T57" fmla="*/ 64 h 279"/>
                  <a:gd name="T58" fmla="*/ 41 w 280"/>
                  <a:gd name="T59" fmla="*/ 54 h 279"/>
                  <a:gd name="T60" fmla="*/ 49 w 280"/>
                  <a:gd name="T61" fmla="*/ 34 h 279"/>
                  <a:gd name="T62" fmla="*/ 69 w 280"/>
                  <a:gd name="T63" fmla="*/ 30 h 279"/>
                  <a:gd name="T64" fmla="*/ 82 w 280"/>
                  <a:gd name="T65" fmla="*/ 12 h 279"/>
                  <a:gd name="T66" fmla="*/ 93 w 280"/>
                  <a:gd name="T67" fmla="*/ 13 h 279"/>
                  <a:gd name="T68" fmla="*/ 103 w 280"/>
                  <a:gd name="T69" fmla="*/ 14 h 279"/>
                  <a:gd name="T70" fmla="*/ 120 w 280"/>
                  <a:gd name="T71" fmla="*/ 1 h 279"/>
                  <a:gd name="T72" fmla="*/ 140 w 280"/>
                  <a:gd name="T73" fmla="*/ 9 h 279"/>
                  <a:gd name="T74" fmla="*/ 160 w 280"/>
                  <a:gd name="T75" fmla="*/ 1 h 279"/>
                  <a:gd name="T76" fmla="*/ 177 w 280"/>
                  <a:gd name="T77" fmla="*/ 14 h 279"/>
                  <a:gd name="T78" fmla="*/ 187 w 280"/>
                  <a:gd name="T79" fmla="*/ 13 h 279"/>
                  <a:gd name="T80" fmla="*/ 198 w 280"/>
                  <a:gd name="T81" fmla="*/ 12 h 279"/>
                  <a:gd name="T82" fmla="*/ 211 w 280"/>
                  <a:gd name="T83" fmla="*/ 30 h 279"/>
                  <a:gd name="T84" fmla="*/ 231 w 280"/>
                  <a:gd name="T85" fmla="*/ 34 h 279"/>
                  <a:gd name="T86" fmla="*/ 239 w 280"/>
                  <a:gd name="T87" fmla="*/ 54 h 279"/>
                  <a:gd name="T88" fmla="*/ 257 w 280"/>
                  <a:gd name="T89" fmla="*/ 64 h 279"/>
                  <a:gd name="T90" fmla="*/ 259 w 280"/>
                  <a:gd name="T91" fmla="*/ 85 h 279"/>
                  <a:gd name="T92" fmla="*/ 274 w 280"/>
                  <a:gd name="T93" fmla="*/ 100 h 279"/>
                  <a:gd name="T94" fmla="*/ 269 w 280"/>
                  <a:gd name="T95" fmla="*/ 121 h 279"/>
                  <a:gd name="T96" fmla="*/ 280 w 280"/>
                  <a:gd name="T97" fmla="*/ 14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9">
                    <a:moveTo>
                      <a:pt x="280" y="140"/>
                    </a:moveTo>
                    <a:cubicBezTo>
                      <a:pt x="280" y="146"/>
                      <a:pt x="270" y="152"/>
                      <a:pt x="269" y="158"/>
                    </a:cubicBezTo>
                    <a:cubicBezTo>
                      <a:pt x="268" y="165"/>
                      <a:pt x="276" y="173"/>
                      <a:pt x="274" y="179"/>
                    </a:cubicBezTo>
                    <a:cubicBezTo>
                      <a:pt x="272" y="185"/>
                      <a:pt x="262" y="188"/>
                      <a:pt x="259" y="194"/>
                    </a:cubicBezTo>
                    <a:cubicBezTo>
                      <a:pt x="256" y="200"/>
                      <a:pt x="261" y="210"/>
                      <a:pt x="257" y="215"/>
                    </a:cubicBezTo>
                    <a:cubicBezTo>
                      <a:pt x="254" y="220"/>
                      <a:pt x="243" y="220"/>
                      <a:pt x="239" y="225"/>
                    </a:cubicBezTo>
                    <a:cubicBezTo>
                      <a:pt x="235" y="230"/>
                      <a:pt x="236" y="241"/>
                      <a:pt x="231" y="245"/>
                    </a:cubicBezTo>
                    <a:cubicBezTo>
                      <a:pt x="227" y="249"/>
                      <a:pt x="216" y="246"/>
                      <a:pt x="211" y="249"/>
                    </a:cubicBezTo>
                    <a:cubicBezTo>
                      <a:pt x="205" y="253"/>
                      <a:pt x="204" y="264"/>
                      <a:pt x="198" y="267"/>
                    </a:cubicBezTo>
                    <a:cubicBezTo>
                      <a:pt x="195" y="268"/>
                      <a:pt x="191" y="267"/>
                      <a:pt x="187" y="266"/>
                    </a:cubicBezTo>
                    <a:cubicBezTo>
                      <a:pt x="183" y="265"/>
                      <a:pt x="180" y="264"/>
                      <a:pt x="177" y="265"/>
                    </a:cubicBezTo>
                    <a:cubicBezTo>
                      <a:pt x="171" y="267"/>
                      <a:pt x="166" y="277"/>
                      <a:pt x="160" y="278"/>
                    </a:cubicBezTo>
                    <a:cubicBezTo>
                      <a:pt x="154" y="279"/>
                      <a:pt x="147" y="270"/>
                      <a:pt x="140" y="270"/>
                    </a:cubicBezTo>
                    <a:cubicBezTo>
                      <a:pt x="133" y="270"/>
                      <a:pt x="126" y="279"/>
                      <a:pt x="120" y="278"/>
                    </a:cubicBezTo>
                    <a:cubicBezTo>
                      <a:pt x="114" y="277"/>
                      <a:pt x="109" y="267"/>
                      <a:pt x="103" y="265"/>
                    </a:cubicBezTo>
                    <a:cubicBezTo>
                      <a:pt x="100" y="264"/>
                      <a:pt x="97" y="265"/>
                      <a:pt x="93" y="266"/>
                    </a:cubicBezTo>
                    <a:cubicBezTo>
                      <a:pt x="89" y="267"/>
                      <a:pt x="85" y="268"/>
                      <a:pt x="82" y="267"/>
                    </a:cubicBezTo>
                    <a:cubicBezTo>
                      <a:pt x="76" y="264"/>
                      <a:pt x="75" y="253"/>
                      <a:pt x="69" y="249"/>
                    </a:cubicBezTo>
                    <a:cubicBezTo>
                      <a:pt x="64" y="246"/>
                      <a:pt x="53" y="249"/>
                      <a:pt x="49" y="245"/>
                    </a:cubicBezTo>
                    <a:cubicBezTo>
                      <a:pt x="44" y="241"/>
                      <a:pt x="45" y="230"/>
                      <a:pt x="41" y="225"/>
                    </a:cubicBezTo>
                    <a:cubicBezTo>
                      <a:pt x="37" y="220"/>
                      <a:pt x="26" y="220"/>
                      <a:pt x="23" y="215"/>
                    </a:cubicBezTo>
                    <a:cubicBezTo>
                      <a:pt x="19" y="210"/>
                      <a:pt x="24" y="200"/>
                      <a:pt x="21" y="194"/>
                    </a:cubicBezTo>
                    <a:cubicBezTo>
                      <a:pt x="18" y="188"/>
                      <a:pt x="8" y="185"/>
                      <a:pt x="6" y="179"/>
                    </a:cubicBezTo>
                    <a:cubicBezTo>
                      <a:pt x="4" y="173"/>
                      <a:pt x="12" y="165"/>
                      <a:pt x="11" y="158"/>
                    </a:cubicBezTo>
                    <a:cubicBezTo>
                      <a:pt x="10" y="152"/>
                      <a:pt x="0" y="146"/>
                      <a:pt x="0" y="140"/>
                    </a:cubicBezTo>
                    <a:cubicBezTo>
                      <a:pt x="0" y="133"/>
                      <a:pt x="10" y="127"/>
                      <a:pt x="11" y="121"/>
                    </a:cubicBezTo>
                    <a:cubicBezTo>
                      <a:pt x="12" y="115"/>
                      <a:pt x="4" y="106"/>
                      <a:pt x="6" y="100"/>
                    </a:cubicBezTo>
                    <a:cubicBezTo>
                      <a:pt x="8" y="94"/>
                      <a:pt x="18" y="91"/>
                      <a:pt x="21" y="85"/>
                    </a:cubicBezTo>
                    <a:cubicBezTo>
                      <a:pt x="24" y="79"/>
                      <a:pt x="19" y="69"/>
                      <a:pt x="23" y="64"/>
                    </a:cubicBezTo>
                    <a:cubicBezTo>
                      <a:pt x="26" y="59"/>
                      <a:pt x="37" y="59"/>
                      <a:pt x="41" y="54"/>
                    </a:cubicBezTo>
                    <a:cubicBezTo>
                      <a:pt x="45" y="49"/>
                      <a:pt x="44" y="38"/>
                      <a:pt x="49" y="34"/>
                    </a:cubicBezTo>
                    <a:cubicBezTo>
                      <a:pt x="53" y="30"/>
                      <a:pt x="64" y="33"/>
                      <a:pt x="69" y="30"/>
                    </a:cubicBezTo>
                    <a:cubicBezTo>
                      <a:pt x="75" y="26"/>
                      <a:pt x="76" y="15"/>
                      <a:pt x="82" y="12"/>
                    </a:cubicBezTo>
                    <a:cubicBezTo>
                      <a:pt x="85" y="11"/>
                      <a:pt x="89" y="12"/>
                      <a:pt x="93" y="13"/>
                    </a:cubicBezTo>
                    <a:cubicBezTo>
                      <a:pt x="97" y="14"/>
                      <a:pt x="100" y="15"/>
                      <a:pt x="103" y="14"/>
                    </a:cubicBezTo>
                    <a:cubicBezTo>
                      <a:pt x="109" y="12"/>
                      <a:pt x="114" y="2"/>
                      <a:pt x="120" y="1"/>
                    </a:cubicBezTo>
                    <a:cubicBezTo>
                      <a:pt x="126" y="0"/>
                      <a:pt x="133" y="9"/>
                      <a:pt x="140" y="9"/>
                    </a:cubicBezTo>
                    <a:cubicBezTo>
                      <a:pt x="147" y="9"/>
                      <a:pt x="154" y="0"/>
                      <a:pt x="160" y="1"/>
                    </a:cubicBezTo>
                    <a:cubicBezTo>
                      <a:pt x="166" y="2"/>
                      <a:pt x="171" y="12"/>
                      <a:pt x="177" y="14"/>
                    </a:cubicBezTo>
                    <a:cubicBezTo>
                      <a:pt x="180" y="15"/>
                      <a:pt x="183" y="14"/>
                      <a:pt x="187" y="13"/>
                    </a:cubicBezTo>
                    <a:cubicBezTo>
                      <a:pt x="191" y="12"/>
                      <a:pt x="195" y="11"/>
                      <a:pt x="198" y="12"/>
                    </a:cubicBezTo>
                    <a:cubicBezTo>
                      <a:pt x="204" y="15"/>
                      <a:pt x="205" y="26"/>
                      <a:pt x="211" y="30"/>
                    </a:cubicBezTo>
                    <a:cubicBezTo>
                      <a:pt x="216" y="33"/>
                      <a:pt x="227" y="30"/>
                      <a:pt x="231" y="34"/>
                    </a:cubicBezTo>
                    <a:cubicBezTo>
                      <a:pt x="236" y="38"/>
                      <a:pt x="235" y="49"/>
                      <a:pt x="239" y="54"/>
                    </a:cubicBezTo>
                    <a:cubicBezTo>
                      <a:pt x="243" y="59"/>
                      <a:pt x="254" y="59"/>
                      <a:pt x="257" y="64"/>
                    </a:cubicBezTo>
                    <a:cubicBezTo>
                      <a:pt x="261" y="69"/>
                      <a:pt x="256" y="79"/>
                      <a:pt x="259" y="85"/>
                    </a:cubicBezTo>
                    <a:cubicBezTo>
                      <a:pt x="262" y="91"/>
                      <a:pt x="272" y="94"/>
                      <a:pt x="274" y="100"/>
                    </a:cubicBezTo>
                    <a:cubicBezTo>
                      <a:pt x="276" y="106"/>
                      <a:pt x="268" y="115"/>
                      <a:pt x="269" y="121"/>
                    </a:cubicBezTo>
                    <a:cubicBezTo>
                      <a:pt x="270" y="127"/>
                      <a:pt x="280" y="133"/>
                      <a:pt x="280" y="140"/>
                    </a:cubicBezTo>
                  </a:path>
                </a:pathLst>
              </a:custGeom>
              <a:solidFill>
                <a:srgbClr val="E03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04"/>
              <p:cNvSpPr>
                <a:spLocks/>
              </p:cNvSpPr>
              <p:nvPr/>
            </p:nvSpPr>
            <p:spPr bwMode="auto">
              <a:xfrm>
                <a:off x="4445000" y="2600325"/>
                <a:ext cx="3302000" cy="3292475"/>
              </a:xfrm>
              <a:custGeom>
                <a:avLst/>
                <a:gdLst>
                  <a:gd name="T0" fmla="*/ 234 w 234"/>
                  <a:gd name="T1" fmla="*/ 117 h 233"/>
                  <a:gd name="T2" fmla="*/ 226 w 234"/>
                  <a:gd name="T3" fmla="*/ 132 h 233"/>
                  <a:gd name="T4" fmla="*/ 229 w 234"/>
                  <a:gd name="T5" fmla="*/ 150 h 233"/>
                  <a:gd name="T6" fmla="*/ 217 w 234"/>
                  <a:gd name="T7" fmla="*/ 162 h 233"/>
                  <a:gd name="T8" fmla="*/ 216 w 234"/>
                  <a:gd name="T9" fmla="*/ 180 h 233"/>
                  <a:gd name="T10" fmla="*/ 200 w 234"/>
                  <a:gd name="T11" fmla="*/ 188 h 233"/>
                  <a:gd name="T12" fmla="*/ 194 w 234"/>
                  <a:gd name="T13" fmla="*/ 205 h 233"/>
                  <a:gd name="T14" fmla="*/ 176 w 234"/>
                  <a:gd name="T15" fmla="*/ 209 h 233"/>
                  <a:gd name="T16" fmla="*/ 166 w 234"/>
                  <a:gd name="T17" fmla="*/ 223 h 233"/>
                  <a:gd name="T18" fmla="*/ 156 w 234"/>
                  <a:gd name="T19" fmla="*/ 223 h 233"/>
                  <a:gd name="T20" fmla="*/ 148 w 234"/>
                  <a:gd name="T21" fmla="*/ 222 h 233"/>
                  <a:gd name="T22" fmla="*/ 134 w 234"/>
                  <a:gd name="T23" fmla="*/ 233 h 233"/>
                  <a:gd name="T24" fmla="*/ 117 w 234"/>
                  <a:gd name="T25" fmla="*/ 226 h 233"/>
                  <a:gd name="T26" fmla="*/ 100 w 234"/>
                  <a:gd name="T27" fmla="*/ 233 h 233"/>
                  <a:gd name="T28" fmla="*/ 86 w 234"/>
                  <a:gd name="T29" fmla="*/ 222 h 233"/>
                  <a:gd name="T30" fmla="*/ 78 w 234"/>
                  <a:gd name="T31" fmla="*/ 223 h 233"/>
                  <a:gd name="T32" fmla="*/ 68 w 234"/>
                  <a:gd name="T33" fmla="*/ 223 h 233"/>
                  <a:gd name="T34" fmla="*/ 58 w 234"/>
                  <a:gd name="T35" fmla="*/ 209 h 233"/>
                  <a:gd name="T36" fmla="*/ 40 w 234"/>
                  <a:gd name="T37" fmla="*/ 205 h 233"/>
                  <a:gd name="T38" fmla="*/ 34 w 234"/>
                  <a:gd name="T39" fmla="*/ 188 h 233"/>
                  <a:gd name="T40" fmla="*/ 18 w 234"/>
                  <a:gd name="T41" fmla="*/ 180 h 233"/>
                  <a:gd name="T42" fmla="*/ 17 w 234"/>
                  <a:gd name="T43" fmla="*/ 162 h 233"/>
                  <a:gd name="T44" fmla="*/ 5 w 234"/>
                  <a:gd name="T45" fmla="*/ 150 h 233"/>
                  <a:gd name="T46" fmla="*/ 8 w 234"/>
                  <a:gd name="T47" fmla="*/ 132 h 233"/>
                  <a:gd name="T48" fmla="*/ 0 w 234"/>
                  <a:gd name="T49" fmla="*/ 117 h 233"/>
                  <a:gd name="T50" fmla="*/ 8 w 234"/>
                  <a:gd name="T51" fmla="*/ 101 h 233"/>
                  <a:gd name="T52" fmla="*/ 5 w 234"/>
                  <a:gd name="T53" fmla="*/ 84 h 233"/>
                  <a:gd name="T54" fmla="*/ 17 w 234"/>
                  <a:gd name="T55" fmla="*/ 71 h 233"/>
                  <a:gd name="T56" fmla="*/ 18 w 234"/>
                  <a:gd name="T57" fmla="*/ 53 h 233"/>
                  <a:gd name="T58" fmla="*/ 34 w 234"/>
                  <a:gd name="T59" fmla="*/ 45 h 233"/>
                  <a:gd name="T60" fmla="*/ 40 w 234"/>
                  <a:gd name="T61" fmla="*/ 28 h 233"/>
                  <a:gd name="T62" fmla="*/ 58 w 234"/>
                  <a:gd name="T63" fmla="*/ 24 h 233"/>
                  <a:gd name="T64" fmla="*/ 68 w 234"/>
                  <a:gd name="T65" fmla="*/ 10 h 233"/>
                  <a:gd name="T66" fmla="*/ 78 w 234"/>
                  <a:gd name="T67" fmla="*/ 11 h 233"/>
                  <a:gd name="T68" fmla="*/ 86 w 234"/>
                  <a:gd name="T69" fmla="*/ 11 h 233"/>
                  <a:gd name="T70" fmla="*/ 100 w 234"/>
                  <a:gd name="T71" fmla="*/ 1 h 233"/>
                  <a:gd name="T72" fmla="*/ 117 w 234"/>
                  <a:gd name="T73" fmla="*/ 7 h 233"/>
                  <a:gd name="T74" fmla="*/ 134 w 234"/>
                  <a:gd name="T75" fmla="*/ 1 h 233"/>
                  <a:gd name="T76" fmla="*/ 148 w 234"/>
                  <a:gd name="T77" fmla="*/ 11 h 233"/>
                  <a:gd name="T78" fmla="*/ 156 w 234"/>
                  <a:gd name="T79" fmla="*/ 11 h 233"/>
                  <a:gd name="T80" fmla="*/ 166 w 234"/>
                  <a:gd name="T81" fmla="*/ 10 h 233"/>
                  <a:gd name="T82" fmla="*/ 176 w 234"/>
                  <a:gd name="T83" fmla="*/ 24 h 233"/>
                  <a:gd name="T84" fmla="*/ 194 w 234"/>
                  <a:gd name="T85" fmla="*/ 28 h 233"/>
                  <a:gd name="T86" fmla="*/ 200 w 234"/>
                  <a:gd name="T87" fmla="*/ 45 h 233"/>
                  <a:gd name="T88" fmla="*/ 216 w 234"/>
                  <a:gd name="T89" fmla="*/ 53 h 233"/>
                  <a:gd name="T90" fmla="*/ 217 w 234"/>
                  <a:gd name="T91" fmla="*/ 71 h 233"/>
                  <a:gd name="T92" fmla="*/ 229 w 234"/>
                  <a:gd name="T93" fmla="*/ 84 h 233"/>
                  <a:gd name="T94" fmla="*/ 226 w 234"/>
                  <a:gd name="T95" fmla="*/ 101 h 233"/>
                  <a:gd name="T96" fmla="*/ 234 w 234"/>
                  <a:gd name="T97" fmla="*/ 1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4" h="233">
                    <a:moveTo>
                      <a:pt x="234" y="117"/>
                    </a:moveTo>
                    <a:cubicBezTo>
                      <a:pt x="234" y="122"/>
                      <a:pt x="226" y="127"/>
                      <a:pt x="226" y="132"/>
                    </a:cubicBezTo>
                    <a:cubicBezTo>
                      <a:pt x="225" y="138"/>
                      <a:pt x="231" y="144"/>
                      <a:pt x="229" y="150"/>
                    </a:cubicBezTo>
                    <a:cubicBezTo>
                      <a:pt x="228" y="155"/>
                      <a:pt x="219" y="157"/>
                      <a:pt x="217" y="162"/>
                    </a:cubicBezTo>
                    <a:cubicBezTo>
                      <a:pt x="214" y="167"/>
                      <a:pt x="218" y="175"/>
                      <a:pt x="216" y="180"/>
                    </a:cubicBezTo>
                    <a:cubicBezTo>
                      <a:pt x="213" y="184"/>
                      <a:pt x="203" y="184"/>
                      <a:pt x="200" y="188"/>
                    </a:cubicBezTo>
                    <a:cubicBezTo>
                      <a:pt x="196" y="192"/>
                      <a:pt x="198" y="202"/>
                      <a:pt x="194" y="205"/>
                    </a:cubicBezTo>
                    <a:cubicBezTo>
                      <a:pt x="190" y="209"/>
                      <a:pt x="181" y="206"/>
                      <a:pt x="176" y="209"/>
                    </a:cubicBezTo>
                    <a:cubicBezTo>
                      <a:pt x="172" y="212"/>
                      <a:pt x="171" y="221"/>
                      <a:pt x="166" y="223"/>
                    </a:cubicBezTo>
                    <a:cubicBezTo>
                      <a:pt x="163" y="224"/>
                      <a:pt x="160" y="223"/>
                      <a:pt x="156" y="223"/>
                    </a:cubicBezTo>
                    <a:cubicBezTo>
                      <a:pt x="153" y="222"/>
                      <a:pt x="150" y="221"/>
                      <a:pt x="148" y="222"/>
                    </a:cubicBezTo>
                    <a:cubicBezTo>
                      <a:pt x="143" y="223"/>
                      <a:pt x="139" y="232"/>
                      <a:pt x="134" y="233"/>
                    </a:cubicBezTo>
                    <a:cubicBezTo>
                      <a:pt x="128" y="233"/>
                      <a:pt x="122" y="226"/>
                      <a:pt x="117" y="226"/>
                    </a:cubicBezTo>
                    <a:cubicBezTo>
                      <a:pt x="112" y="226"/>
                      <a:pt x="106" y="233"/>
                      <a:pt x="100" y="233"/>
                    </a:cubicBezTo>
                    <a:cubicBezTo>
                      <a:pt x="95" y="232"/>
                      <a:pt x="91" y="223"/>
                      <a:pt x="86" y="222"/>
                    </a:cubicBezTo>
                    <a:cubicBezTo>
                      <a:pt x="84" y="221"/>
                      <a:pt x="81" y="222"/>
                      <a:pt x="78" y="223"/>
                    </a:cubicBezTo>
                    <a:cubicBezTo>
                      <a:pt x="74" y="223"/>
                      <a:pt x="71" y="224"/>
                      <a:pt x="68" y="223"/>
                    </a:cubicBezTo>
                    <a:cubicBezTo>
                      <a:pt x="63" y="221"/>
                      <a:pt x="62" y="212"/>
                      <a:pt x="58" y="209"/>
                    </a:cubicBezTo>
                    <a:cubicBezTo>
                      <a:pt x="53" y="206"/>
                      <a:pt x="44" y="209"/>
                      <a:pt x="40" y="205"/>
                    </a:cubicBezTo>
                    <a:cubicBezTo>
                      <a:pt x="36" y="202"/>
                      <a:pt x="38" y="192"/>
                      <a:pt x="34" y="188"/>
                    </a:cubicBezTo>
                    <a:cubicBezTo>
                      <a:pt x="31" y="184"/>
                      <a:pt x="21" y="184"/>
                      <a:pt x="18" y="180"/>
                    </a:cubicBezTo>
                    <a:cubicBezTo>
                      <a:pt x="16" y="175"/>
                      <a:pt x="20" y="167"/>
                      <a:pt x="17" y="162"/>
                    </a:cubicBezTo>
                    <a:cubicBezTo>
                      <a:pt x="15" y="157"/>
                      <a:pt x="6" y="155"/>
                      <a:pt x="5" y="150"/>
                    </a:cubicBezTo>
                    <a:cubicBezTo>
                      <a:pt x="3" y="144"/>
                      <a:pt x="9" y="138"/>
                      <a:pt x="8" y="132"/>
                    </a:cubicBezTo>
                    <a:cubicBezTo>
                      <a:pt x="8" y="127"/>
                      <a:pt x="0" y="122"/>
                      <a:pt x="0" y="117"/>
                    </a:cubicBezTo>
                    <a:cubicBezTo>
                      <a:pt x="0" y="111"/>
                      <a:pt x="8" y="106"/>
                      <a:pt x="8" y="101"/>
                    </a:cubicBezTo>
                    <a:cubicBezTo>
                      <a:pt x="9" y="96"/>
                      <a:pt x="3" y="89"/>
                      <a:pt x="5" y="84"/>
                    </a:cubicBezTo>
                    <a:cubicBezTo>
                      <a:pt x="6" y="78"/>
                      <a:pt x="15" y="76"/>
                      <a:pt x="17" y="71"/>
                    </a:cubicBezTo>
                    <a:cubicBezTo>
                      <a:pt x="20" y="66"/>
                      <a:pt x="16" y="58"/>
                      <a:pt x="18" y="53"/>
                    </a:cubicBezTo>
                    <a:cubicBezTo>
                      <a:pt x="21" y="49"/>
                      <a:pt x="31" y="49"/>
                      <a:pt x="34" y="45"/>
                    </a:cubicBezTo>
                    <a:cubicBezTo>
                      <a:pt x="38" y="41"/>
                      <a:pt x="36" y="32"/>
                      <a:pt x="40" y="28"/>
                    </a:cubicBezTo>
                    <a:cubicBezTo>
                      <a:pt x="44" y="24"/>
                      <a:pt x="53" y="27"/>
                      <a:pt x="58" y="24"/>
                    </a:cubicBezTo>
                    <a:cubicBezTo>
                      <a:pt x="62" y="21"/>
                      <a:pt x="63" y="12"/>
                      <a:pt x="68" y="10"/>
                    </a:cubicBezTo>
                    <a:cubicBezTo>
                      <a:pt x="71" y="9"/>
                      <a:pt x="74" y="10"/>
                      <a:pt x="78" y="11"/>
                    </a:cubicBezTo>
                    <a:cubicBezTo>
                      <a:pt x="81" y="11"/>
                      <a:pt x="84" y="12"/>
                      <a:pt x="86" y="11"/>
                    </a:cubicBezTo>
                    <a:cubicBezTo>
                      <a:pt x="91" y="10"/>
                      <a:pt x="95" y="1"/>
                      <a:pt x="100" y="1"/>
                    </a:cubicBezTo>
                    <a:cubicBezTo>
                      <a:pt x="106" y="0"/>
                      <a:pt x="112" y="7"/>
                      <a:pt x="117" y="7"/>
                    </a:cubicBezTo>
                    <a:cubicBezTo>
                      <a:pt x="122" y="7"/>
                      <a:pt x="128" y="0"/>
                      <a:pt x="134" y="1"/>
                    </a:cubicBezTo>
                    <a:cubicBezTo>
                      <a:pt x="139" y="1"/>
                      <a:pt x="143" y="10"/>
                      <a:pt x="148" y="11"/>
                    </a:cubicBezTo>
                    <a:cubicBezTo>
                      <a:pt x="150" y="12"/>
                      <a:pt x="153" y="11"/>
                      <a:pt x="156" y="11"/>
                    </a:cubicBezTo>
                    <a:cubicBezTo>
                      <a:pt x="160" y="10"/>
                      <a:pt x="163" y="9"/>
                      <a:pt x="166" y="10"/>
                    </a:cubicBezTo>
                    <a:cubicBezTo>
                      <a:pt x="171" y="12"/>
                      <a:pt x="172" y="21"/>
                      <a:pt x="176" y="24"/>
                    </a:cubicBezTo>
                    <a:cubicBezTo>
                      <a:pt x="181" y="27"/>
                      <a:pt x="190" y="24"/>
                      <a:pt x="194" y="28"/>
                    </a:cubicBezTo>
                    <a:cubicBezTo>
                      <a:pt x="198" y="32"/>
                      <a:pt x="196" y="41"/>
                      <a:pt x="200" y="45"/>
                    </a:cubicBezTo>
                    <a:cubicBezTo>
                      <a:pt x="203" y="49"/>
                      <a:pt x="213" y="49"/>
                      <a:pt x="216" y="53"/>
                    </a:cubicBezTo>
                    <a:cubicBezTo>
                      <a:pt x="218" y="58"/>
                      <a:pt x="214" y="66"/>
                      <a:pt x="217" y="71"/>
                    </a:cubicBezTo>
                    <a:cubicBezTo>
                      <a:pt x="219" y="76"/>
                      <a:pt x="228" y="78"/>
                      <a:pt x="229" y="84"/>
                    </a:cubicBezTo>
                    <a:cubicBezTo>
                      <a:pt x="231" y="89"/>
                      <a:pt x="225" y="96"/>
                      <a:pt x="226" y="101"/>
                    </a:cubicBezTo>
                    <a:cubicBezTo>
                      <a:pt x="226" y="106"/>
                      <a:pt x="234" y="111"/>
                      <a:pt x="234" y="117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05"/>
              <p:cNvSpPr>
                <a:spLocks noEditPoints="1"/>
              </p:cNvSpPr>
              <p:nvPr/>
            </p:nvSpPr>
            <p:spPr bwMode="auto">
              <a:xfrm>
                <a:off x="4275138" y="2416175"/>
                <a:ext cx="3641725" cy="3660775"/>
              </a:xfrm>
              <a:custGeom>
                <a:avLst/>
                <a:gdLst>
                  <a:gd name="T0" fmla="*/ 129 w 258"/>
                  <a:gd name="T1" fmla="*/ 259 h 259"/>
                  <a:gd name="T2" fmla="*/ 37 w 258"/>
                  <a:gd name="T3" fmla="*/ 221 h 259"/>
                  <a:gd name="T4" fmla="*/ 0 w 258"/>
                  <a:gd name="T5" fmla="*/ 130 h 259"/>
                  <a:gd name="T6" fmla="*/ 37 w 258"/>
                  <a:gd name="T7" fmla="*/ 38 h 259"/>
                  <a:gd name="T8" fmla="*/ 129 w 258"/>
                  <a:gd name="T9" fmla="*/ 0 h 259"/>
                  <a:gd name="T10" fmla="*/ 221 w 258"/>
                  <a:gd name="T11" fmla="*/ 38 h 259"/>
                  <a:gd name="T12" fmla="*/ 258 w 258"/>
                  <a:gd name="T13" fmla="*/ 130 h 259"/>
                  <a:gd name="T14" fmla="*/ 221 w 258"/>
                  <a:gd name="T15" fmla="*/ 221 h 259"/>
                  <a:gd name="T16" fmla="*/ 129 w 258"/>
                  <a:gd name="T17" fmla="*/ 259 h 259"/>
                  <a:gd name="T18" fmla="*/ 129 w 258"/>
                  <a:gd name="T19" fmla="*/ 4 h 259"/>
                  <a:gd name="T20" fmla="*/ 4 w 258"/>
                  <a:gd name="T21" fmla="*/ 130 h 259"/>
                  <a:gd name="T22" fmla="*/ 129 w 258"/>
                  <a:gd name="T23" fmla="*/ 255 h 259"/>
                  <a:gd name="T24" fmla="*/ 254 w 258"/>
                  <a:gd name="T25" fmla="*/ 130 h 259"/>
                  <a:gd name="T26" fmla="*/ 129 w 258"/>
                  <a:gd name="T27" fmla="*/ 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8" h="259">
                    <a:moveTo>
                      <a:pt x="129" y="259"/>
                    </a:moveTo>
                    <a:cubicBezTo>
                      <a:pt x="94" y="259"/>
                      <a:pt x="62" y="246"/>
                      <a:pt x="37" y="221"/>
                    </a:cubicBezTo>
                    <a:cubicBezTo>
                      <a:pt x="13" y="197"/>
                      <a:pt x="0" y="164"/>
                      <a:pt x="0" y="130"/>
                    </a:cubicBezTo>
                    <a:cubicBezTo>
                      <a:pt x="0" y="95"/>
                      <a:pt x="13" y="62"/>
                      <a:pt x="37" y="38"/>
                    </a:cubicBezTo>
                    <a:cubicBezTo>
                      <a:pt x="62" y="14"/>
                      <a:pt x="94" y="0"/>
                      <a:pt x="129" y="0"/>
                    </a:cubicBezTo>
                    <a:cubicBezTo>
                      <a:pt x="164" y="0"/>
                      <a:pt x="196" y="14"/>
                      <a:pt x="221" y="38"/>
                    </a:cubicBezTo>
                    <a:cubicBezTo>
                      <a:pt x="245" y="62"/>
                      <a:pt x="258" y="95"/>
                      <a:pt x="258" y="130"/>
                    </a:cubicBezTo>
                    <a:cubicBezTo>
                      <a:pt x="258" y="164"/>
                      <a:pt x="245" y="197"/>
                      <a:pt x="221" y="221"/>
                    </a:cubicBezTo>
                    <a:cubicBezTo>
                      <a:pt x="196" y="246"/>
                      <a:pt x="164" y="259"/>
                      <a:pt x="129" y="259"/>
                    </a:cubicBezTo>
                    <a:moveTo>
                      <a:pt x="129" y="4"/>
                    </a:moveTo>
                    <a:cubicBezTo>
                      <a:pt x="60" y="4"/>
                      <a:pt x="4" y="61"/>
                      <a:pt x="4" y="130"/>
                    </a:cubicBezTo>
                    <a:cubicBezTo>
                      <a:pt x="4" y="199"/>
                      <a:pt x="60" y="255"/>
                      <a:pt x="129" y="255"/>
                    </a:cubicBezTo>
                    <a:cubicBezTo>
                      <a:pt x="198" y="255"/>
                      <a:pt x="254" y="199"/>
                      <a:pt x="254" y="130"/>
                    </a:cubicBezTo>
                    <a:cubicBezTo>
                      <a:pt x="254" y="61"/>
                      <a:pt x="198" y="4"/>
                      <a:pt x="129" y="4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57"/>
              <p:cNvSpPr>
                <a:spLocks noEditPoints="1"/>
              </p:cNvSpPr>
              <p:nvPr/>
            </p:nvSpPr>
            <p:spPr bwMode="auto">
              <a:xfrm>
                <a:off x="3810000" y="4381501"/>
                <a:ext cx="4572000" cy="2203450"/>
              </a:xfrm>
              <a:custGeom>
                <a:avLst/>
                <a:gdLst>
                  <a:gd name="T0" fmla="*/ 172 w 324"/>
                  <a:gd name="T1" fmla="*/ 147 h 156"/>
                  <a:gd name="T2" fmla="*/ 153 w 324"/>
                  <a:gd name="T3" fmla="*/ 147 h 156"/>
                  <a:gd name="T4" fmla="*/ 164 w 324"/>
                  <a:gd name="T5" fmla="*/ 130 h 156"/>
                  <a:gd name="T6" fmla="*/ 142 w 324"/>
                  <a:gd name="T7" fmla="*/ 129 h 156"/>
                  <a:gd name="T8" fmla="*/ 139 w 324"/>
                  <a:gd name="T9" fmla="*/ 147 h 156"/>
                  <a:gd name="T10" fmla="*/ 146 w 324"/>
                  <a:gd name="T11" fmla="*/ 151 h 156"/>
                  <a:gd name="T12" fmla="*/ 162 w 324"/>
                  <a:gd name="T13" fmla="*/ 147 h 156"/>
                  <a:gd name="T14" fmla="*/ 188 w 324"/>
                  <a:gd name="T15" fmla="*/ 151 h 156"/>
                  <a:gd name="T16" fmla="*/ 184 w 324"/>
                  <a:gd name="T17" fmla="*/ 148 h 156"/>
                  <a:gd name="T18" fmla="*/ 190 w 324"/>
                  <a:gd name="T19" fmla="*/ 130 h 156"/>
                  <a:gd name="T20" fmla="*/ 169 w 324"/>
                  <a:gd name="T21" fmla="*/ 126 h 156"/>
                  <a:gd name="T22" fmla="*/ 62 w 324"/>
                  <a:gd name="T23" fmla="*/ 112 h 156"/>
                  <a:gd name="T24" fmla="*/ 51 w 324"/>
                  <a:gd name="T25" fmla="*/ 103 h 156"/>
                  <a:gd name="T26" fmla="*/ 47 w 324"/>
                  <a:gd name="T27" fmla="*/ 90 h 156"/>
                  <a:gd name="T28" fmla="*/ 49 w 324"/>
                  <a:gd name="T29" fmla="*/ 96 h 156"/>
                  <a:gd name="T30" fmla="*/ 38 w 324"/>
                  <a:gd name="T31" fmla="*/ 82 h 156"/>
                  <a:gd name="T32" fmla="*/ 23 w 324"/>
                  <a:gd name="T33" fmla="*/ 71 h 156"/>
                  <a:gd name="T34" fmla="*/ 28 w 324"/>
                  <a:gd name="T35" fmla="*/ 64 h 156"/>
                  <a:gd name="T36" fmla="*/ 28 w 324"/>
                  <a:gd name="T37" fmla="*/ 59 h 156"/>
                  <a:gd name="T38" fmla="*/ 17 w 324"/>
                  <a:gd name="T39" fmla="*/ 43 h 156"/>
                  <a:gd name="T40" fmla="*/ 6 w 324"/>
                  <a:gd name="T41" fmla="*/ 36 h 156"/>
                  <a:gd name="T42" fmla="*/ 9 w 324"/>
                  <a:gd name="T43" fmla="*/ 35 h 156"/>
                  <a:gd name="T44" fmla="*/ 8 w 324"/>
                  <a:gd name="T45" fmla="*/ 23 h 156"/>
                  <a:gd name="T46" fmla="*/ 1 w 324"/>
                  <a:gd name="T47" fmla="*/ 2 h 156"/>
                  <a:gd name="T48" fmla="*/ 2 w 324"/>
                  <a:gd name="T49" fmla="*/ 38 h 156"/>
                  <a:gd name="T50" fmla="*/ 75 w 324"/>
                  <a:gd name="T51" fmla="*/ 121 h 156"/>
                  <a:gd name="T52" fmla="*/ 85 w 324"/>
                  <a:gd name="T53" fmla="*/ 118 h 156"/>
                  <a:gd name="T54" fmla="*/ 89 w 324"/>
                  <a:gd name="T55" fmla="*/ 134 h 156"/>
                  <a:gd name="T56" fmla="*/ 89 w 324"/>
                  <a:gd name="T57" fmla="*/ 126 h 156"/>
                  <a:gd name="T58" fmla="*/ 71 w 324"/>
                  <a:gd name="T59" fmla="*/ 96 h 156"/>
                  <a:gd name="T60" fmla="*/ 30 w 324"/>
                  <a:gd name="T61" fmla="*/ 36 h 156"/>
                  <a:gd name="T62" fmla="*/ 18 w 324"/>
                  <a:gd name="T63" fmla="*/ 9 h 156"/>
                  <a:gd name="T64" fmla="*/ 9 w 324"/>
                  <a:gd name="T65" fmla="*/ 7 h 156"/>
                  <a:gd name="T66" fmla="*/ 235 w 324"/>
                  <a:gd name="T67" fmla="*/ 125 h 156"/>
                  <a:gd name="T68" fmla="*/ 240 w 324"/>
                  <a:gd name="T69" fmla="*/ 118 h 156"/>
                  <a:gd name="T70" fmla="*/ 243 w 324"/>
                  <a:gd name="T71" fmla="*/ 120 h 156"/>
                  <a:gd name="T72" fmla="*/ 256 w 324"/>
                  <a:gd name="T73" fmla="*/ 117 h 156"/>
                  <a:gd name="T74" fmla="*/ 271 w 324"/>
                  <a:gd name="T75" fmla="*/ 111 h 156"/>
                  <a:gd name="T76" fmla="*/ 278 w 324"/>
                  <a:gd name="T77" fmla="*/ 90 h 156"/>
                  <a:gd name="T78" fmla="*/ 286 w 324"/>
                  <a:gd name="T79" fmla="*/ 82 h 156"/>
                  <a:gd name="T80" fmla="*/ 299 w 324"/>
                  <a:gd name="T81" fmla="*/ 79 h 156"/>
                  <a:gd name="T82" fmla="*/ 301 w 324"/>
                  <a:gd name="T83" fmla="*/ 71 h 156"/>
                  <a:gd name="T84" fmla="*/ 296 w 324"/>
                  <a:gd name="T85" fmla="*/ 55 h 156"/>
                  <a:gd name="T86" fmla="*/ 304 w 324"/>
                  <a:gd name="T87" fmla="*/ 50 h 156"/>
                  <a:gd name="T88" fmla="*/ 308 w 324"/>
                  <a:gd name="T89" fmla="*/ 47 h 156"/>
                  <a:gd name="T90" fmla="*/ 315 w 324"/>
                  <a:gd name="T91" fmla="*/ 33 h 156"/>
                  <a:gd name="T92" fmla="*/ 316 w 324"/>
                  <a:gd name="T93" fmla="*/ 41 h 156"/>
                  <a:gd name="T94" fmla="*/ 316 w 324"/>
                  <a:gd name="T95" fmla="*/ 23 h 156"/>
                  <a:gd name="T96" fmla="*/ 314 w 324"/>
                  <a:gd name="T97" fmla="*/ 3 h 156"/>
                  <a:gd name="T98" fmla="*/ 291 w 324"/>
                  <a:gd name="T99" fmla="*/ 10 h 156"/>
                  <a:gd name="T100" fmla="*/ 253 w 324"/>
                  <a:gd name="T101" fmla="*/ 96 h 156"/>
                  <a:gd name="T102" fmla="*/ 205 w 324"/>
                  <a:gd name="T103" fmla="*/ 116 h 156"/>
                  <a:gd name="T104" fmla="*/ 205 w 324"/>
                  <a:gd name="T105" fmla="*/ 135 h 156"/>
                  <a:gd name="T106" fmla="*/ 220 w 324"/>
                  <a:gd name="T107" fmla="*/ 129 h 156"/>
                  <a:gd name="T108" fmla="*/ 228 w 324"/>
                  <a:gd name="T109" fmla="*/ 139 h 156"/>
                  <a:gd name="T110" fmla="*/ 211 w 324"/>
                  <a:gd name="T111" fmla="*/ 140 h 156"/>
                  <a:gd name="T112" fmla="*/ 271 w 324"/>
                  <a:gd name="T113" fmla="*/ 117 h 156"/>
                  <a:gd name="T114" fmla="*/ 317 w 324"/>
                  <a:gd name="T115" fmla="*/ 13 h 156"/>
                  <a:gd name="T116" fmla="*/ 324 w 324"/>
                  <a:gd name="T1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156">
                    <a:moveTo>
                      <a:pt x="172" y="147"/>
                    </a:moveTo>
                    <a:cubicBezTo>
                      <a:pt x="170" y="146"/>
                      <a:pt x="168" y="144"/>
                      <a:pt x="165" y="144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9" y="141"/>
                      <a:pt x="172" y="142"/>
                      <a:pt x="174" y="144"/>
                    </a:cubicBezTo>
                    <a:cubicBezTo>
                      <a:pt x="172" y="147"/>
                      <a:pt x="172" y="147"/>
                      <a:pt x="172" y="147"/>
                    </a:cubicBezTo>
                    <a:moveTo>
                      <a:pt x="153" y="147"/>
                    </a:move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53" y="142"/>
                      <a:pt x="155" y="141"/>
                      <a:pt x="158" y="140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7" y="144"/>
                      <a:pt x="155" y="145"/>
                      <a:pt x="153" y="147"/>
                    </a:cubicBezTo>
                    <a:moveTo>
                      <a:pt x="162" y="131"/>
                    </a:moveTo>
                    <a:cubicBezTo>
                      <a:pt x="161" y="131"/>
                      <a:pt x="160" y="131"/>
                      <a:pt x="160" y="130"/>
                    </a:cubicBezTo>
                    <a:cubicBezTo>
                      <a:pt x="160" y="130"/>
                      <a:pt x="161" y="129"/>
                      <a:pt x="162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4" y="129"/>
                      <a:pt x="164" y="130"/>
                    </a:cubicBezTo>
                    <a:cubicBezTo>
                      <a:pt x="165" y="130"/>
                      <a:pt x="164" y="131"/>
                      <a:pt x="163" y="131"/>
                    </a:cubicBezTo>
                    <a:cubicBezTo>
                      <a:pt x="162" y="131"/>
                      <a:pt x="162" y="131"/>
                      <a:pt x="162" y="131"/>
                    </a:cubicBezTo>
                    <a:moveTo>
                      <a:pt x="160" y="122"/>
                    </a:moveTo>
                    <a:cubicBezTo>
                      <a:pt x="154" y="123"/>
                      <a:pt x="148" y="129"/>
                      <a:pt x="143" y="129"/>
                    </a:cubicBezTo>
                    <a:cubicBezTo>
                      <a:pt x="143" y="129"/>
                      <a:pt x="142" y="129"/>
                      <a:pt x="142" y="129"/>
                    </a:cubicBezTo>
                    <a:cubicBezTo>
                      <a:pt x="140" y="129"/>
                      <a:pt x="138" y="127"/>
                      <a:pt x="137" y="126"/>
                    </a:cubicBezTo>
                    <a:cubicBezTo>
                      <a:pt x="137" y="127"/>
                      <a:pt x="137" y="128"/>
                      <a:pt x="138" y="129"/>
                    </a:cubicBezTo>
                    <a:cubicBezTo>
                      <a:pt x="138" y="129"/>
                      <a:pt x="138" y="131"/>
                      <a:pt x="138" y="131"/>
                    </a:cubicBezTo>
                    <a:cubicBezTo>
                      <a:pt x="132" y="134"/>
                      <a:pt x="135" y="137"/>
                      <a:pt x="135" y="140"/>
                    </a:cubicBezTo>
                    <a:cubicBezTo>
                      <a:pt x="134" y="143"/>
                      <a:pt x="134" y="146"/>
                      <a:pt x="139" y="147"/>
                    </a:cubicBezTo>
                    <a:cubicBezTo>
                      <a:pt x="139" y="148"/>
                      <a:pt x="139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1" y="148"/>
                      <a:pt x="143" y="148"/>
                      <a:pt x="144" y="147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4" y="151"/>
                      <a:pt x="143" y="152"/>
                      <a:pt x="141" y="152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0" y="153"/>
                      <a:pt x="139" y="155"/>
                      <a:pt x="139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47" y="156"/>
                      <a:pt x="155" y="147"/>
                      <a:pt x="162" y="147"/>
                    </a:cubicBezTo>
                    <a:cubicBezTo>
                      <a:pt x="169" y="147"/>
                      <a:pt x="177" y="156"/>
                      <a:pt x="185" y="156"/>
                    </a:cubicBezTo>
                    <a:cubicBezTo>
                      <a:pt x="185" y="156"/>
                      <a:pt x="185" y="156"/>
                      <a:pt x="186" y="156"/>
                    </a:cubicBezTo>
                    <a:cubicBezTo>
                      <a:pt x="188" y="156"/>
                      <a:pt x="189" y="155"/>
                      <a:pt x="191" y="153"/>
                    </a:cubicBezTo>
                    <a:cubicBezTo>
                      <a:pt x="190" y="153"/>
                      <a:pt x="189" y="152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7" y="151"/>
                      <a:pt x="186" y="152"/>
                      <a:pt x="185" y="152"/>
                    </a:cubicBezTo>
                    <a:cubicBezTo>
                      <a:pt x="185" y="152"/>
                      <a:pt x="184" y="152"/>
                      <a:pt x="184" y="152"/>
                    </a:cubicBezTo>
                    <a:cubicBezTo>
                      <a:pt x="182" y="152"/>
                      <a:pt x="181" y="151"/>
                      <a:pt x="179" y="151"/>
                    </a:cubicBezTo>
                    <a:cubicBezTo>
                      <a:pt x="180" y="147"/>
                      <a:pt x="180" y="147"/>
                      <a:pt x="180" y="147"/>
                    </a:cubicBezTo>
                    <a:cubicBezTo>
                      <a:pt x="182" y="148"/>
                      <a:pt x="183" y="148"/>
                      <a:pt x="184" y="14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84" y="148"/>
                      <a:pt x="184" y="147"/>
                      <a:pt x="184" y="147"/>
                    </a:cubicBezTo>
                    <a:cubicBezTo>
                      <a:pt x="180" y="143"/>
                      <a:pt x="180" y="143"/>
                      <a:pt x="186" y="140"/>
                    </a:cubicBezTo>
                    <a:cubicBezTo>
                      <a:pt x="193" y="137"/>
                      <a:pt x="194" y="136"/>
                      <a:pt x="191" y="131"/>
                    </a:cubicBezTo>
                    <a:cubicBezTo>
                      <a:pt x="190" y="131"/>
                      <a:pt x="190" y="130"/>
                      <a:pt x="190" y="130"/>
                    </a:cubicBezTo>
                    <a:cubicBezTo>
                      <a:pt x="189" y="129"/>
                      <a:pt x="188" y="127"/>
                      <a:pt x="188" y="126"/>
                    </a:cubicBezTo>
                    <a:cubicBezTo>
                      <a:pt x="186" y="127"/>
                      <a:pt x="184" y="128"/>
                      <a:pt x="182" y="129"/>
                    </a:cubicBezTo>
                    <a:cubicBezTo>
                      <a:pt x="182" y="129"/>
                      <a:pt x="181" y="129"/>
                      <a:pt x="181" y="129"/>
                    </a:cubicBezTo>
                    <a:cubicBezTo>
                      <a:pt x="178" y="129"/>
                      <a:pt x="175" y="127"/>
                      <a:pt x="172" y="125"/>
                    </a:cubicBezTo>
                    <a:cubicBezTo>
                      <a:pt x="171" y="125"/>
                      <a:pt x="170" y="126"/>
                      <a:pt x="169" y="126"/>
                    </a:cubicBezTo>
                    <a:cubicBezTo>
                      <a:pt x="167" y="126"/>
                      <a:pt x="165" y="125"/>
                      <a:pt x="164" y="124"/>
                    </a:cubicBezTo>
                    <a:cubicBezTo>
                      <a:pt x="163" y="123"/>
                      <a:pt x="161" y="122"/>
                      <a:pt x="160" y="122"/>
                    </a:cubicBezTo>
                    <a:moveTo>
                      <a:pt x="69" y="117"/>
                    </a:moveTo>
                    <a:cubicBezTo>
                      <a:pt x="66" y="117"/>
                      <a:pt x="64" y="117"/>
                      <a:pt x="61" y="11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4" y="113"/>
                      <a:pt x="67" y="113"/>
                      <a:pt x="69" y="113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7"/>
                      <a:pt x="69" y="117"/>
                      <a:pt x="69" y="117"/>
                    </a:cubicBezTo>
                    <a:moveTo>
                      <a:pt x="54" y="111"/>
                    </a:moveTo>
                    <a:cubicBezTo>
                      <a:pt x="52" y="109"/>
                      <a:pt x="51" y="106"/>
                      <a:pt x="51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5" y="105"/>
                      <a:pt x="56" y="107"/>
                      <a:pt x="57" y="109"/>
                    </a:cubicBezTo>
                    <a:cubicBezTo>
                      <a:pt x="54" y="111"/>
                      <a:pt x="54" y="111"/>
                      <a:pt x="54" y="111"/>
                    </a:cubicBezTo>
                    <a:moveTo>
                      <a:pt x="49" y="96"/>
                    </a:moveTo>
                    <a:cubicBezTo>
                      <a:pt x="49" y="93"/>
                      <a:pt x="48" y="92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2" y="90"/>
                      <a:pt x="53" y="93"/>
                      <a:pt x="53" y="95"/>
                    </a:cubicBezTo>
                    <a:cubicBezTo>
                      <a:pt x="49" y="96"/>
                      <a:pt x="49" y="96"/>
                      <a:pt x="49" y="96"/>
                    </a:cubicBezTo>
                    <a:moveTo>
                      <a:pt x="41" y="87"/>
                    </a:moveTo>
                    <a:cubicBezTo>
                      <a:pt x="39" y="86"/>
                      <a:pt x="38" y="86"/>
                      <a:pt x="37" y="86"/>
                    </a:cubicBezTo>
                    <a:cubicBezTo>
                      <a:pt x="36" y="85"/>
                      <a:pt x="35" y="85"/>
                      <a:pt x="33" y="8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6" y="81"/>
                      <a:pt x="37" y="82"/>
                      <a:pt x="38" y="82"/>
                    </a:cubicBezTo>
                    <a:cubicBezTo>
                      <a:pt x="40" y="82"/>
                      <a:pt x="41" y="83"/>
                      <a:pt x="42" y="83"/>
                    </a:cubicBezTo>
                    <a:cubicBezTo>
                      <a:pt x="41" y="87"/>
                      <a:pt x="41" y="87"/>
                      <a:pt x="41" y="87"/>
                    </a:cubicBezTo>
                    <a:moveTo>
                      <a:pt x="26" y="80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24" y="77"/>
                      <a:pt x="23" y="74"/>
                      <a:pt x="23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4"/>
                      <a:pt x="27" y="75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28" y="64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2"/>
                      <a:pt x="24" y="60"/>
                      <a:pt x="24" y="59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8"/>
                      <a:pt x="28" y="59"/>
                    </a:cubicBezTo>
                    <a:cubicBezTo>
                      <a:pt x="28" y="60"/>
                      <a:pt x="28" y="62"/>
                      <a:pt x="28" y="64"/>
                    </a:cubicBezTo>
                    <a:moveTo>
                      <a:pt x="21" y="51"/>
                    </a:moveTo>
                    <a:cubicBezTo>
                      <a:pt x="19" y="49"/>
                      <a:pt x="18" y="48"/>
                      <a:pt x="16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2" y="46"/>
                      <a:pt x="24" y="48"/>
                    </a:cubicBezTo>
                    <a:cubicBezTo>
                      <a:pt x="21" y="51"/>
                      <a:pt x="21" y="51"/>
                      <a:pt x="21" y="51"/>
                    </a:cubicBezTo>
                    <a:moveTo>
                      <a:pt x="9" y="41"/>
                    </a:moveTo>
                    <a:cubicBezTo>
                      <a:pt x="7" y="40"/>
                      <a:pt x="6" y="38"/>
                      <a:pt x="6" y="36"/>
                    </a:cubicBezTo>
                    <a:cubicBezTo>
                      <a:pt x="6" y="35"/>
                      <a:pt x="5" y="35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0" y="36"/>
                      <a:pt x="10" y="37"/>
                      <a:pt x="11" y="39"/>
                    </a:cubicBezTo>
                    <a:cubicBezTo>
                      <a:pt x="9" y="41"/>
                      <a:pt x="9" y="41"/>
                      <a:pt x="9" y="41"/>
                    </a:cubicBezTo>
                    <a:moveTo>
                      <a:pt x="11" y="26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1"/>
                      <a:pt x="10" y="19"/>
                      <a:pt x="10" y="18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1" y="26"/>
                      <a:pt x="11" y="26"/>
                      <a:pt x="11" y="26"/>
                    </a:cubicBezTo>
                    <a:moveTo>
                      <a:pt x="1" y="2"/>
                    </a:moveTo>
                    <a:cubicBezTo>
                      <a:pt x="2" y="3"/>
                      <a:pt x="3" y="5"/>
                      <a:pt x="5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2"/>
                      <a:pt x="7" y="13"/>
                    </a:cubicBezTo>
                    <a:cubicBezTo>
                      <a:pt x="8" y="20"/>
                      <a:pt x="0" y="30"/>
                      <a:pt x="2" y="38"/>
                    </a:cubicBezTo>
                    <a:cubicBezTo>
                      <a:pt x="4" y="45"/>
                      <a:pt x="17" y="49"/>
                      <a:pt x="20" y="55"/>
                    </a:cubicBezTo>
                    <a:cubicBezTo>
                      <a:pt x="23" y="62"/>
                      <a:pt x="17" y="74"/>
                      <a:pt x="21" y="81"/>
                    </a:cubicBezTo>
                    <a:cubicBezTo>
                      <a:pt x="26" y="87"/>
                      <a:pt x="39" y="87"/>
                      <a:pt x="44" y="93"/>
                    </a:cubicBezTo>
                    <a:cubicBezTo>
                      <a:pt x="49" y="99"/>
                      <a:pt x="47" y="112"/>
                      <a:pt x="53" y="117"/>
                    </a:cubicBezTo>
                    <a:cubicBezTo>
                      <a:pt x="58" y="121"/>
                      <a:pt x="69" y="119"/>
                      <a:pt x="75" y="121"/>
                    </a:cubicBezTo>
                    <a:cubicBezTo>
                      <a:pt x="76" y="120"/>
                      <a:pt x="76" y="119"/>
                      <a:pt x="78" y="118"/>
                    </a:cubicBezTo>
                    <a:cubicBezTo>
                      <a:pt x="77" y="118"/>
                      <a:pt x="77" y="118"/>
                      <a:pt x="76" y="118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9" y="114"/>
                      <a:pt x="80" y="115"/>
                      <a:pt x="82" y="116"/>
                    </a:cubicBezTo>
                    <a:cubicBezTo>
                      <a:pt x="83" y="116"/>
                      <a:pt x="84" y="117"/>
                      <a:pt x="85" y="118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20"/>
                      <a:pt x="85" y="121"/>
                      <a:pt x="86" y="123"/>
                    </a:cubicBezTo>
                    <a:cubicBezTo>
                      <a:pt x="86" y="125"/>
                      <a:pt x="84" y="126"/>
                      <a:pt x="82" y="127"/>
                    </a:cubicBezTo>
                    <a:cubicBezTo>
                      <a:pt x="84" y="131"/>
                      <a:pt x="86" y="136"/>
                      <a:pt x="89" y="139"/>
                    </a:cubicBezTo>
                    <a:cubicBezTo>
                      <a:pt x="89" y="138"/>
                      <a:pt x="89" y="136"/>
                      <a:pt x="89" y="134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2"/>
                      <a:pt x="87" y="130"/>
                      <a:pt x="86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90" y="127"/>
                      <a:pt x="90" y="127"/>
                    </a:cubicBezTo>
                    <a:cubicBezTo>
                      <a:pt x="90" y="124"/>
                      <a:pt x="93" y="120"/>
                      <a:pt x="96" y="117"/>
                    </a:cubicBezTo>
                    <a:cubicBezTo>
                      <a:pt x="98" y="116"/>
                      <a:pt x="99" y="115"/>
                      <a:pt x="100" y="114"/>
                    </a:cubicBezTo>
                    <a:cubicBezTo>
                      <a:pt x="97" y="110"/>
                      <a:pt x="95" y="103"/>
                      <a:pt x="91" y="100"/>
                    </a:cubicBezTo>
                    <a:cubicBezTo>
                      <a:pt x="86" y="97"/>
                      <a:pt x="75" y="100"/>
                      <a:pt x="71" y="96"/>
                    </a:cubicBezTo>
                    <a:cubicBezTo>
                      <a:pt x="66" y="92"/>
                      <a:pt x="67" y="81"/>
                      <a:pt x="63" y="76"/>
                    </a:cubicBezTo>
                    <a:cubicBezTo>
                      <a:pt x="59" y="71"/>
                      <a:pt x="48" y="71"/>
                      <a:pt x="45" y="66"/>
                    </a:cubicBezTo>
                    <a:cubicBezTo>
                      <a:pt x="41" y="61"/>
                      <a:pt x="46" y="51"/>
                      <a:pt x="43" y="45"/>
                    </a:cubicBezTo>
                    <a:cubicBezTo>
                      <a:pt x="42" y="43"/>
                      <a:pt x="40" y="41"/>
                      <a:pt x="37" y="39"/>
                    </a:cubicBezTo>
                    <a:cubicBezTo>
                      <a:pt x="35" y="38"/>
                      <a:pt x="32" y="37"/>
                      <a:pt x="30" y="36"/>
                    </a:cubicBezTo>
                    <a:cubicBezTo>
                      <a:pt x="24" y="34"/>
                      <a:pt x="24" y="31"/>
                      <a:pt x="28" y="29"/>
                    </a:cubicBezTo>
                    <a:cubicBezTo>
                      <a:pt x="27" y="23"/>
                      <a:pt x="34" y="15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9"/>
                      <a:pt x="27" y="8"/>
                      <a:pt x="25" y="8"/>
                    </a:cubicBezTo>
                    <a:cubicBezTo>
                      <a:pt x="23" y="8"/>
                      <a:pt x="21" y="8"/>
                      <a:pt x="18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0" y="9"/>
                      <a:pt x="9" y="7"/>
                    </a:cubicBezTo>
                    <a:cubicBezTo>
                      <a:pt x="5" y="6"/>
                      <a:pt x="3" y="4"/>
                      <a:pt x="1" y="2"/>
                    </a:cubicBezTo>
                    <a:moveTo>
                      <a:pt x="235" y="134"/>
                    </a:move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33" y="130"/>
                      <a:pt x="234" y="128"/>
                      <a:pt x="235" y="126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9" y="127"/>
                      <a:pt x="239" y="127"/>
                      <a:pt x="239" y="127"/>
                    </a:cubicBezTo>
                    <a:cubicBezTo>
                      <a:pt x="238" y="128"/>
                      <a:pt x="238" y="128"/>
                      <a:pt x="238" y="128"/>
                    </a:cubicBezTo>
                    <a:cubicBezTo>
                      <a:pt x="237" y="130"/>
                      <a:pt x="236" y="132"/>
                      <a:pt x="235" y="134"/>
                    </a:cubicBezTo>
                    <a:moveTo>
                      <a:pt x="243" y="120"/>
                    </a:moveTo>
                    <a:cubicBezTo>
                      <a:pt x="240" y="118"/>
                      <a:pt x="240" y="118"/>
                      <a:pt x="240" y="118"/>
                    </a:cubicBezTo>
                    <a:cubicBezTo>
                      <a:pt x="241" y="117"/>
                      <a:pt x="241" y="116"/>
                      <a:pt x="242" y="116"/>
                    </a:cubicBezTo>
                    <a:cubicBezTo>
                      <a:pt x="244" y="115"/>
                      <a:pt x="245" y="114"/>
                      <a:pt x="247" y="114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8"/>
                      <a:pt x="245" y="118"/>
                      <a:pt x="244" y="119"/>
                    </a:cubicBezTo>
                    <a:cubicBezTo>
                      <a:pt x="244" y="119"/>
                      <a:pt x="243" y="120"/>
                      <a:pt x="243" y="120"/>
                    </a:cubicBezTo>
                    <a:moveTo>
                      <a:pt x="256" y="117"/>
                    </a:moveTo>
                    <a:cubicBezTo>
                      <a:pt x="255" y="113"/>
                      <a:pt x="255" y="113"/>
                      <a:pt x="255" y="113"/>
                    </a:cubicBezTo>
                    <a:cubicBezTo>
                      <a:pt x="258" y="113"/>
                      <a:pt x="261" y="113"/>
                      <a:pt x="263" y="112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1" y="117"/>
                      <a:pt x="258" y="117"/>
                      <a:pt x="256" y="117"/>
                    </a:cubicBezTo>
                    <a:moveTo>
                      <a:pt x="271" y="111"/>
                    </a:moveTo>
                    <a:cubicBezTo>
                      <a:pt x="268" y="109"/>
                      <a:pt x="268" y="109"/>
                      <a:pt x="268" y="109"/>
                    </a:cubicBezTo>
                    <a:cubicBezTo>
                      <a:pt x="269" y="107"/>
                      <a:pt x="269" y="104"/>
                      <a:pt x="270" y="102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3" y="106"/>
                      <a:pt x="272" y="108"/>
                      <a:pt x="271" y="111"/>
                    </a:cubicBezTo>
                    <a:moveTo>
                      <a:pt x="275" y="95"/>
                    </a:moveTo>
                    <a:cubicBezTo>
                      <a:pt x="271" y="94"/>
                      <a:pt x="271" y="94"/>
                      <a:pt x="271" y="94"/>
                    </a:cubicBezTo>
                    <a:cubicBezTo>
                      <a:pt x="272" y="92"/>
                      <a:pt x="273" y="89"/>
                      <a:pt x="274" y="88"/>
                    </a:cubicBezTo>
                    <a:cubicBezTo>
                      <a:pt x="275" y="87"/>
                      <a:pt x="275" y="87"/>
                      <a:pt x="275" y="87"/>
                    </a:cubicBezTo>
                    <a:cubicBezTo>
                      <a:pt x="278" y="90"/>
                      <a:pt x="278" y="90"/>
                      <a:pt x="278" y="90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76" y="91"/>
                      <a:pt x="275" y="93"/>
                      <a:pt x="275" y="95"/>
                    </a:cubicBezTo>
                    <a:moveTo>
                      <a:pt x="284" y="87"/>
                    </a:moveTo>
                    <a:cubicBezTo>
                      <a:pt x="283" y="83"/>
                      <a:pt x="283" y="83"/>
                      <a:pt x="283" y="83"/>
                    </a:cubicBezTo>
                    <a:cubicBezTo>
                      <a:pt x="284" y="83"/>
                      <a:pt x="285" y="82"/>
                      <a:pt x="286" y="82"/>
                    </a:cubicBezTo>
                    <a:cubicBezTo>
                      <a:pt x="287" y="81"/>
                      <a:pt x="289" y="81"/>
                      <a:pt x="290" y="80"/>
                    </a:cubicBezTo>
                    <a:cubicBezTo>
                      <a:pt x="291" y="84"/>
                      <a:pt x="291" y="84"/>
                      <a:pt x="291" y="84"/>
                    </a:cubicBezTo>
                    <a:cubicBezTo>
                      <a:pt x="290" y="85"/>
                      <a:pt x="288" y="85"/>
                      <a:pt x="287" y="86"/>
                    </a:cubicBezTo>
                    <a:cubicBezTo>
                      <a:pt x="286" y="86"/>
                      <a:pt x="285" y="86"/>
                      <a:pt x="284" y="87"/>
                    </a:cubicBezTo>
                    <a:moveTo>
                      <a:pt x="299" y="79"/>
                    </a:moveTo>
                    <a:cubicBezTo>
                      <a:pt x="295" y="77"/>
                      <a:pt x="295" y="77"/>
                      <a:pt x="295" y="77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7" y="75"/>
                      <a:pt x="297" y="73"/>
                      <a:pt x="297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4"/>
                      <a:pt x="300" y="77"/>
                      <a:pt x="299" y="79"/>
                    </a:cubicBezTo>
                    <a:cubicBezTo>
                      <a:pt x="299" y="79"/>
                      <a:pt x="299" y="79"/>
                      <a:pt x="299" y="79"/>
                    </a:cubicBezTo>
                    <a:moveTo>
                      <a:pt x="296" y="63"/>
                    </a:moveTo>
                    <a:cubicBezTo>
                      <a:pt x="296" y="62"/>
                      <a:pt x="296" y="60"/>
                      <a:pt x="296" y="59"/>
                    </a:cubicBezTo>
                    <a:cubicBezTo>
                      <a:pt x="296" y="57"/>
                      <a:pt x="296" y="56"/>
                      <a:pt x="296" y="55"/>
                    </a:cubicBezTo>
                    <a:cubicBezTo>
                      <a:pt x="300" y="56"/>
                      <a:pt x="300" y="56"/>
                      <a:pt x="300" y="56"/>
                    </a:cubicBezTo>
                    <a:cubicBezTo>
                      <a:pt x="300" y="57"/>
                      <a:pt x="300" y="58"/>
                      <a:pt x="300" y="59"/>
                    </a:cubicBezTo>
                    <a:cubicBezTo>
                      <a:pt x="300" y="60"/>
                      <a:pt x="300" y="61"/>
                      <a:pt x="300" y="63"/>
                    </a:cubicBezTo>
                    <a:cubicBezTo>
                      <a:pt x="296" y="63"/>
                      <a:pt x="296" y="63"/>
                      <a:pt x="296" y="63"/>
                    </a:cubicBezTo>
                    <a:moveTo>
                      <a:pt x="304" y="50"/>
                    </a:moveTo>
                    <a:cubicBezTo>
                      <a:pt x="301" y="47"/>
                      <a:pt x="301" y="47"/>
                      <a:pt x="301" y="47"/>
                    </a:cubicBezTo>
                    <a:cubicBezTo>
                      <a:pt x="303" y="46"/>
                      <a:pt x="304" y="45"/>
                      <a:pt x="306" y="43"/>
                    </a:cubicBezTo>
                    <a:cubicBezTo>
                      <a:pt x="307" y="43"/>
                      <a:pt x="307" y="43"/>
                      <a:pt x="307" y="43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08" y="47"/>
                      <a:pt x="308" y="47"/>
                      <a:pt x="308" y="47"/>
                    </a:cubicBezTo>
                    <a:cubicBezTo>
                      <a:pt x="307" y="48"/>
                      <a:pt x="305" y="49"/>
                      <a:pt x="304" y="50"/>
                    </a:cubicBezTo>
                    <a:moveTo>
                      <a:pt x="316" y="41"/>
                    </a:moveTo>
                    <a:cubicBezTo>
                      <a:pt x="313" y="38"/>
                      <a:pt x="313" y="38"/>
                      <a:pt x="313" y="38"/>
                    </a:cubicBezTo>
                    <a:cubicBezTo>
                      <a:pt x="314" y="37"/>
                      <a:pt x="314" y="36"/>
                      <a:pt x="315" y="35"/>
                    </a:cubicBezTo>
                    <a:cubicBezTo>
                      <a:pt x="315" y="35"/>
                      <a:pt x="315" y="34"/>
                      <a:pt x="315" y="33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9" y="32"/>
                      <a:pt x="319" y="32"/>
                      <a:pt x="319" y="32"/>
                    </a:cubicBezTo>
                    <a:cubicBezTo>
                      <a:pt x="319" y="33"/>
                      <a:pt x="319" y="33"/>
                      <a:pt x="319" y="34"/>
                    </a:cubicBezTo>
                    <a:cubicBezTo>
                      <a:pt x="319" y="35"/>
                      <a:pt x="318" y="36"/>
                      <a:pt x="318" y="36"/>
                    </a:cubicBezTo>
                    <a:cubicBezTo>
                      <a:pt x="318" y="38"/>
                      <a:pt x="317" y="39"/>
                      <a:pt x="316" y="41"/>
                    </a:cubicBezTo>
                    <a:moveTo>
                      <a:pt x="313" y="26"/>
                    </a:moveTo>
                    <a:cubicBezTo>
                      <a:pt x="312" y="24"/>
                      <a:pt x="312" y="24"/>
                      <a:pt x="312" y="24"/>
                    </a:cubicBezTo>
                    <a:cubicBezTo>
                      <a:pt x="311" y="22"/>
                      <a:pt x="310" y="20"/>
                      <a:pt x="310" y="18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4" y="19"/>
                      <a:pt x="315" y="21"/>
                      <a:pt x="316" y="23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3" y="26"/>
                      <a:pt x="313" y="26"/>
                      <a:pt x="313" y="26"/>
                    </a:cubicBezTo>
                    <a:moveTo>
                      <a:pt x="313" y="11"/>
                    </a:moveTo>
                    <a:cubicBezTo>
                      <a:pt x="310" y="10"/>
                      <a:pt x="310" y="10"/>
                      <a:pt x="310" y="10"/>
                    </a:cubicBezTo>
                    <a:cubicBezTo>
                      <a:pt x="310" y="7"/>
                      <a:pt x="312" y="5"/>
                      <a:pt x="314" y="3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5" y="7"/>
                      <a:pt x="314" y="9"/>
                      <a:pt x="313" y="11"/>
                    </a:cubicBezTo>
                    <a:moveTo>
                      <a:pt x="324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6" y="4"/>
                      <a:pt x="294" y="7"/>
                      <a:pt x="291" y="10"/>
                    </a:cubicBezTo>
                    <a:cubicBezTo>
                      <a:pt x="291" y="17"/>
                      <a:pt x="298" y="24"/>
                      <a:pt x="296" y="30"/>
                    </a:cubicBezTo>
                    <a:cubicBezTo>
                      <a:pt x="294" y="36"/>
                      <a:pt x="284" y="39"/>
                      <a:pt x="281" y="45"/>
                    </a:cubicBezTo>
                    <a:cubicBezTo>
                      <a:pt x="278" y="51"/>
                      <a:pt x="283" y="61"/>
                      <a:pt x="279" y="66"/>
                    </a:cubicBezTo>
                    <a:cubicBezTo>
                      <a:pt x="276" y="71"/>
                      <a:pt x="265" y="71"/>
                      <a:pt x="261" y="76"/>
                    </a:cubicBezTo>
                    <a:cubicBezTo>
                      <a:pt x="257" y="81"/>
                      <a:pt x="258" y="92"/>
                      <a:pt x="253" y="96"/>
                    </a:cubicBezTo>
                    <a:cubicBezTo>
                      <a:pt x="249" y="100"/>
                      <a:pt x="238" y="97"/>
                      <a:pt x="233" y="100"/>
                    </a:cubicBezTo>
                    <a:cubicBezTo>
                      <a:pt x="227" y="104"/>
                      <a:pt x="226" y="115"/>
                      <a:pt x="220" y="118"/>
                    </a:cubicBezTo>
                    <a:cubicBezTo>
                      <a:pt x="219" y="118"/>
                      <a:pt x="218" y="118"/>
                      <a:pt x="217" y="118"/>
                    </a:cubicBezTo>
                    <a:cubicBezTo>
                      <a:pt x="214" y="118"/>
                      <a:pt x="212" y="118"/>
                      <a:pt x="209" y="117"/>
                    </a:cubicBezTo>
                    <a:cubicBezTo>
                      <a:pt x="208" y="117"/>
                      <a:pt x="207" y="116"/>
                      <a:pt x="205" y="116"/>
                    </a:cubicBezTo>
                    <a:cubicBezTo>
                      <a:pt x="205" y="116"/>
                      <a:pt x="205" y="116"/>
                      <a:pt x="205" y="117"/>
                    </a:cubicBezTo>
                    <a:cubicBezTo>
                      <a:pt x="205" y="119"/>
                      <a:pt x="203" y="120"/>
                      <a:pt x="199" y="121"/>
                    </a:cubicBezTo>
                    <a:cubicBezTo>
                      <a:pt x="194" y="121"/>
                      <a:pt x="194" y="123"/>
                      <a:pt x="196" y="126"/>
                    </a:cubicBezTo>
                    <a:cubicBezTo>
                      <a:pt x="197" y="127"/>
                      <a:pt x="197" y="129"/>
                      <a:pt x="199" y="131"/>
                    </a:cubicBezTo>
                    <a:cubicBezTo>
                      <a:pt x="200" y="133"/>
                      <a:pt x="202" y="134"/>
                      <a:pt x="205" y="135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205" y="133"/>
                      <a:pt x="206" y="133"/>
                      <a:pt x="207" y="133"/>
                    </a:cubicBezTo>
                    <a:cubicBezTo>
                      <a:pt x="209" y="133"/>
                      <a:pt x="210" y="133"/>
                      <a:pt x="212" y="133"/>
                    </a:cubicBezTo>
                    <a:cubicBezTo>
                      <a:pt x="213" y="133"/>
                      <a:pt x="213" y="132"/>
                      <a:pt x="214" y="132"/>
                    </a:cubicBezTo>
                    <a:cubicBezTo>
                      <a:pt x="216" y="130"/>
                      <a:pt x="217" y="129"/>
                      <a:pt x="220" y="129"/>
                    </a:cubicBezTo>
                    <a:cubicBezTo>
                      <a:pt x="221" y="129"/>
                      <a:pt x="222" y="129"/>
                      <a:pt x="222" y="129"/>
                    </a:cubicBezTo>
                    <a:cubicBezTo>
                      <a:pt x="226" y="130"/>
                      <a:pt x="226" y="132"/>
                      <a:pt x="227" y="134"/>
                    </a:cubicBezTo>
                    <a:cubicBezTo>
                      <a:pt x="227" y="134"/>
                      <a:pt x="227" y="135"/>
                      <a:pt x="226" y="136"/>
                    </a:cubicBezTo>
                    <a:cubicBezTo>
                      <a:pt x="226" y="136"/>
                      <a:pt x="227" y="136"/>
                      <a:pt x="227" y="135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7" y="139"/>
                      <a:pt x="226" y="140"/>
                      <a:pt x="225" y="140"/>
                    </a:cubicBezTo>
                    <a:cubicBezTo>
                      <a:pt x="223" y="140"/>
                      <a:pt x="222" y="139"/>
                      <a:pt x="220" y="139"/>
                    </a:cubicBezTo>
                    <a:cubicBezTo>
                      <a:pt x="220" y="138"/>
                      <a:pt x="220" y="138"/>
                      <a:pt x="220" y="138"/>
                    </a:cubicBezTo>
                    <a:cubicBezTo>
                      <a:pt x="219" y="138"/>
                      <a:pt x="217" y="138"/>
                      <a:pt x="216" y="139"/>
                    </a:cubicBezTo>
                    <a:cubicBezTo>
                      <a:pt x="214" y="139"/>
                      <a:pt x="212" y="140"/>
                      <a:pt x="211" y="140"/>
                    </a:cubicBezTo>
                    <a:cubicBezTo>
                      <a:pt x="213" y="140"/>
                      <a:pt x="216" y="141"/>
                      <a:pt x="218" y="142"/>
                    </a:cubicBezTo>
                    <a:cubicBezTo>
                      <a:pt x="221" y="143"/>
                      <a:pt x="224" y="143"/>
                      <a:pt x="227" y="143"/>
                    </a:cubicBezTo>
                    <a:cubicBezTo>
                      <a:pt x="229" y="143"/>
                      <a:pt x="230" y="143"/>
                      <a:pt x="231" y="143"/>
                    </a:cubicBezTo>
                    <a:cubicBezTo>
                      <a:pt x="238" y="139"/>
                      <a:pt x="240" y="126"/>
                      <a:pt x="246" y="122"/>
                    </a:cubicBezTo>
                    <a:cubicBezTo>
                      <a:pt x="253" y="118"/>
                      <a:pt x="266" y="122"/>
                      <a:pt x="271" y="117"/>
                    </a:cubicBezTo>
                    <a:cubicBezTo>
                      <a:pt x="277" y="112"/>
                      <a:pt x="275" y="99"/>
                      <a:pt x="280" y="93"/>
                    </a:cubicBezTo>
                    <a:cubicBezTo>
                      <a:pt x="285" y="87"/>
                      <a:pt x="298" y="87"/>
                      <a:pt x="303" y="81"/>
                    </a:cubicBezTo>
                    <a:cubicBezTo>
                      <a:pt x="307" y="74"/>
                      <a:pt x="301" y="62"/>
                      <a:pt x="304" y="55"/>
                    </a:cubicBezTo>
                    <a:cubicBezTo>
                      <a:pt x="307" y="49"/>
                      <a:pt x="320" y="45"/>
                      <a:pt x="322" y="38"/>
                    </a:cubicBezTo>
                    <a:cubicBezTo>
                      <a:pt x="324" y="30"/>
                      <a:pt x="316" y="20"/>
                      <a:pt x="317" y="13"/>
                    </a:cubicBezTo>
                    <a:cubicBezTo>
                      <a:pt x="317" y="12"/>
                      <a:pt x="317" y="11"/>
                      <a:pt x="317" y="10"/>
                    </a:cubicBezTo>
                    <a:cubicBezTo>
                      <a:pt x="317" y="10"/>
                      <a:pt x="317" y="10"/>
                      <a:pt x="317" y="10"/>
                    </a:cubicBezTo>
                    <a:cubicBezTo>
                      <a:pt x="318" y="9"/>
                      <a:pt x="319" y="8"/>
                      <a:pt x="319" y="7"/>
                    </a:cubicBezTo>
                    <a:cubicBezTo>
                      <a:pt x="320" y="6"/>
                      <a:pt x="321" y="5"/>
                      <a:pt x="321" y="4"/>
                    </a:cubicBezTo>
                    <a:cubicBezTo>
                      <a:pt x="322" y="3"/>
                      <a:pt x="323" y="2"/>
                      <a:pt x="324" y="0"/>
                    </a:cubicBezTo>
                  </a:path>
                </a:pathLst>
              </a:custGeom>
              <a:solidFill>
                <a:srgbClr val="74A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58"/>
              <p:cNvSpPr>
                <a:spLocks noEditPoints="1"/>
              </p:cNvSpPr>
              <p:nvPr/>
            </p:nvSpPr>
            <p:spPr bwMode="auto">
              <a:xfrm>
                <a:off x="3879850" y="4422776"/>
                <a:ext cx="4432300" cy="2106613"/>
              </a:xfrm>
              <a:custGeom>
                <a:avLst/>
                <a:gdLst>
                  <a:gd name="T0" fmla="*/ 180 w 314"/>
                  <a:gd name="T1" fmla="*/ 149 h 149"/>
                  <a:gd name="T2" fmla="*/ 175 w 314"/>
                  <a:gd name="T3" fmla="*/ 144 h 149"/>
                  <a:gd name="T4" fmla="*/ 135 w 314"/>
                  <a:gd name="T5" fmla="*/ 145 h 149"/>
                  <a:gd name="T6" fmla="*/ 162 w 314"/>
                  <a:gd name="T7" fmla="*/ 137 h 149"/>
                  <a:gd name="T8" fmla="*/ 162 w 314"/>
                  <a:gd name="T9" fmla="*/ 137 h 149"/>
                  <a:gd name="T10" fmla="*/ 154 w 314"/>
                  <a:gd name="T11" fmla="*/ 140 h 149"/>
                  <a:gd name="T12" fmla="*/ 218 w 314"/>
                  <a:gd name="T13" fmla="*/ 134 h 149"/>
                  <a:gd name="T14" fmla="*/ 223 w 314"/>
                  <a:gd name="T15" fmla="*/ 136 h 149"/>
                  <a:gd name="T16" fmla="*/ 200 w 314"/>
                  <a:gd name="T17" fmla="*/ 132 h 149"/>
                  <a:gd name="T18" fmla="*/ 202 w 314"/>
                  <a:gd name="T19" fmla="*/ 130 h 149"/>
                  <a:gd name="T20" fmla="*/ 84 w 314"/>
                  <a:gd name="T21" fmla="*/ 131 h 149"/>
                  <a:gd name="T22" fmla="*/ 84 w 314"/>
                  <a:gd name="T23" fmla="*/ 123 h 149"/>
                  <a:gd name="T24" fmla="*/ 227 w 314"/>
                  <a:gd name="T25" fmla="*/ 128 h 149"/>
                  <a:gd name="T26" fmla="*/ 230 w 314"/>
                  <a:gd name="T27" fmla="*/ 122 h 149"/>
                  <a:gd name="T28" fmla="*/ 76 w 314"/>
                  <a:gd name="T29" fmla="*/ 114 h 149"/>
                  <a:gd name="T30" fmla="*/ 77 w 314"/>
                  <a:gd name="T31" fmla="*/ 113 h 149"/>
                  <a:gd name="T32" fmla="*/ 235 w 314"/>
                  <a:gd name="T33" fmla="*/ 115 h 149"/>
                  <a:gd name="T34" fmla="*/ 242 w 314"/>
                  <a:gd name="T35" fmla="*/ 111 h 149"/>
                  <a:gd name="T36" fmla="*/ 64 w 314"/>
                  <a:gd name="T37" fmla="*/ 112 h 149"/>
                  <a:gd name="T38" fmla="*/ 250 w 314"/>
                  <a:gd name="T39" fmla="*/ 110 h 149"/>
                  <a:gd name="T40" fmla="*/ 49 w 314"/>
                  <a:gd name="T41" fmla="*/ 100 h 149"/>
                  <a:gd name="T42" fmla="*/ 49 w 314"/>
                  <a:gd name="T43" fmla="*/ 100 h 149"/>
                  <a:gd name="T44" fmla="*/ 268 w 314"/>
                  <a:gd name="T45" fmla="*/ 100 h 149"/>
                  <a:gd name="T46" fmla="*/ 42 w 314"/>
                  <a:gd name="T47" fmla="*/ 87 h 149"/>
                  <a:gd name="T48" fmla="*/ 44 w 314"/>
                  <a:gd name="T49" fmla="*/ 84 h 149"/>
                  <a:gd name="T50" fmla="*/ 270 w 314"/>
                  <a:gd name="T51" fmla="*/ 92 h 149"/>
                  <a:gd name="T52" fmla="*/ 30 w 314"/>
                  <a:gd name="T53" fmla="*/ 78 h 149"/>
                  <a:gd name="T54" fmla="*/ 37 w 314"/>
                  <a:gd name="T55" fmla="*/ 80 h 149"/>
                  <a:gd name="T56" fmla="*/ 281 w 314"/>
                  <a:gd name="T57" fmla="*/ 79 h 149"/>
                  <a:gd name="T58" fmla="*/ 286 w 314"/>
                  <a:gd name="T59" fmla="*/ 81 h 149"/>
                  <a:gd name="T60" fmla="*/ 20 w 314"/>
                  <a:gd name="T61" fmla="*/ 76 h 149"/>
                  <a:gd name="T62" fmla="*/ 22 w 314"/>
                  <a:gd name="T63" fmla="*/ 68 h 149"/>
                  <a:gd name="T64" fmla="*/ 290 w 314"/>
                  <a:gd name="T65" fmla="*/ 74 h 149"/>
                  <a:gd name="T66" fmla="*/ 296 w 314"/>
                  <a:gd name="T67" fmla="*/ 68 h 149"/>
                  <a:gd name="T68" fmla="*/ 19 w 314"/>
                  <a:gd name="T69" fmla="*/ 60 h 149"/>
                  <a:gd name="T70" fmla="*/ 291 w 314"/>
                  <a:gd name="T71" fmla="*/ 52 h 149"/>
                  <a:gd name="T72" fmla="*/ 295 w 314"/>
                  <a:gd name="T73" fmla="*/ 56 h 149"/>
                  <a:gd name="T74" fmla="*/ 10 w 314"/>
                  <a:gd name="T75" fmla="*/ 43 h 149"/>
                  <a:gd name="T76" fmla="*/ 13 w 314"/>
                  <a:gd name="T77" fmla="*/ 40 h 149"/>
                  <a:gd name="T78" fmla="*/ 296 w 314"/>
                  <a:gd name="T79" fmla="*/ 44 h 149"/>
                  <a:gd name="T80" fmla="*/ 302 w 314"/>
                  <a:gd name="T81" fmla="*/ 40 h 149"/>
                  <a:gd name="T82" fmla="*/ 4 w 314"/>
                  <a:gd name="T83" fmla="*/ 38 h 149"/>
                  <a:gd name="T84" fmla="*/ 4 w 314"/>
                  <a:gd name="T85" fmla="*/ 30 h 149"/>
                  <a:gd name="T86" fmla="*/ 310 w 314"/>
                  <a:gd name="T87" fmla="*/ 30 h 149"/>
                  <a:gd name="T88" fmla="*/ 313 w 314"/>
                  <a:gd name="T89" fmla="*/ 33 h 149"/>
                  <a:gd name="T90" fmla="*/ 3 w 314"/>
                  <a:gd name="T91" fmla="*/ 20 h 149"/>
                  <a:gd name="T92" fmla="*/ 9 w 314"/>
                  <a:gd name="T93" fmla="*/ 16 h 149"/>
                  <a:gd name="T94" fmla="*/ 307 w 314"/>
                  <a:gd name="T95" fmla="*/ 21 h 149"/>
                  <a:gd name="T96" fmla="*/ 308 w 314"/>
                  <a:gd name="T97" fmla="*/ 14 h 149"/>
                  <a:gd name="T98" fmla="*/ 9 w 314"/>
                  <a:gd name="T99" fmla="*/ 6 h 149"/>
                  <a:gd name="T100" fmla="*/ 305 w 314"/>
                  <a:gd name="T10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4" h="149">
                    <a:moveTo>
                      <a:pt x="175" y="144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6" y="148"/>
                      <a:pt x="177" y="149"/>
                      <a:pt x="179" y="149"/>
                    </a:cubicBezTo>
                    <a:cubicBezTo>
                      <a:pt x="179" y="149"/>
                      <a:pt x="180" y="149"/>
                      <a:pt x="180" y="149"/>
                    </a:cubicBezTo>
                    <a:cubicBezTo>
                      <a:pt x="181" y="149"/>
                      <a:pt x="182" y="148"/>
                      <a:pt x="183" y="148"/>
                    </a:cubicBezTo>
                    <a:cubicBezTo>
                      <a:pt x="182" y="147"/>
                      <a:pt x="180" y="146"/>
                      <a:pt x="179" y="145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78" y="145"/>
                      <a:pt x="177" y="145"/>
                      <a:pt x="175" y="144"/>
                    </a:cubicBezTo>
                    <a:moveTo>
                      <a:pt x="139" y="144"/>
                    </a:moveTo>
                    <a:cubicBezTo>
                      <a:pt x="138" y="145"/>
                      <a:pt x="136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6" y="146"/>
                      <a:pt x="137" y="147"/>
                      <a:pt x="136" y="149"/>
                    </a:cubicBezTo>
                    <a:cubicBezTo>
                      <a:pt x="138" y="149"/>
                      <a:pt x="139" y="148"/>
                      <a:pt x="141" y="148"/>
                    </a:cubicBezTo>
                    <a:cubicBezTo>
                      <a:pt x="139" y="144"/>
                      <a:pt x="139" y="144"/>
                      <a:pt x="139" y="144"/>
                    </a:cubicBezTo>
                    <a:moveTo>
                      <a:pt x="162" y="137"/>
                    </a:move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3" y="141"/>
                      <a:pt x="165" y="143"/>
                      <a:pt x="167" y="144"/>
                    </a:cubicBezTo>
                    <a:cubicBezTo>
                      <a:pt x="169" y="141"/>
                      <a:pt x="169" y="141"/>
                      <a:pt x="169" y="141"/>
                    </a:cubicBezTo>
                    <a:cubicBezTo>
                      <a:pt x="167" y="139"/>
                      <a:pt x="164" y="138"/>
                      <a:pt x="162" y="137"/>
                    </a:cubicBezTo>
                    <a:moveTo>
                      <a:pt x="153" y="137"/>
                    </a:moveTo>
                    <a:cubicBezTo>
                      <a:pt x="150" y="138"/>
                      <a:pt x="148" y="139"/>
                      <a:pt x="146" y="140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0" y="142"/>
                      <a:pt x="152" y="141"/>
                      <a:pt x="154" y="140"/>
                    </a:cubicBezTo>
                    <a:cubicBezTo>
                      <a:pt x="153" y="137"/>
                      <a:pt x="153" y="137"/>
                      <a:pt x="153" y="137"/>
                    </a:cubicBezTo>
                    <a:moveTo>
                      <a:pt x="222" y="132"/>
                    </a:moveTo>
                    <a:cubicBezTo>
                      <a:pt x="222" y="133"/>
                      <a:pt x="221" y="133"/>
                      <a:pt x="221" y="133"/>
                    </a:cubicBezTo>
                    <a:cubicBezTo>
                      <a:pt x="220" y="133"/>
                      <a:pt x="219" y="134"/>
                      <a:pt x="218" y="134"/>
                    </a:cubicBezTo>
                    <a:cubicBezTo>
                      <a:pt x="217" y="134"/>
                      <a:pt x="216" y="135"/>
                      <a:pt x="215" y="135"/>
                    </a:cubicBezTo>
                    <a:cubicBezTo>
                      <a:pt x="215" y="136"/>
                      <a:pt x="215" y="136"/>
                      <a:pt x="215" y="136"/>
                    </a:cubicBezTo>
                    <a:cubicBezTo>
                      <a:pt x="217" y="136"/>
                      <a:pt x="218" y="137"/>
                      <a:pt x="220" y="137"/>
                    </a:cubicBezTo>
                    <a:cubicBezTo>
                      <a:pt x="221" y="137"/>
                      <a:pt x="222" y="136"/>
                      <a:pt x="223" y="136"/>
                    </a:cubicBezTo>
                    <a:cubicBezTo>
                      <a:pt x="222" y="132"/>
                      <a:pt x="222" y="132"/>
                      <a:pt x="222" y="132"/>
                    </a:cubicBezTo>
                    <a:moveTo>
                      <a:pt x="202" y="130"/>
                    </a:moveTo>
                    <a:cubicBezTo>
                      <a:pt x="201" y="130"/>
                      <a:pt x="200" y="130"/>
                      <a:pt x="200" y="13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32"/>
                      <a:pt x="201" y="132"/>
                      <a:pt x="201" y="132"/>
                    </a:cubicBezTo>
                    <a:cubicBezTo>
                      <a:pt x="202" y="132"/>
                      <a:pt x="203" y="133"/>
                      <a:pt x="203" y="133"/>
                    </a:cubicBezTo>
                    <a:cubicBezTo>
                      <a:pt x="205" y="133"/>
                      <a:pt x="207" y="131"/>
                      <a:pt x="207" y="130"/>
                    </a:cubicBezTo>
                    <a:cubicBezTo>
                      <a:pt x="205" y="130"/>
                      <a:pt x="204" y="130"/>
                      <a:pt x="202" y="130"/>
                    </a:cubicBezTo>
                    <a:moveTo>
                      <a:pt x="84" y="122"/>
                    </a:move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2" y="127"/>
                      <a:pt x="83" y="129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29"/>
                      <a:pt x="85" y="127"/>
                      <a:pt x="85" y="126"/>
                    </a:cubicBezTo>
                    <a:cubicBezTo>
                      <a:pt x="85" y="125"/>
                      <a:pt x="85" y="125"/>
                      <a:pt x="85" y="124"/>
                    </a:cubicBezTo>
                    <a:cubicBezTo>
                      <a:pt x="85" y="124"/>
                      <a:pt x="84" y="123"/>
                      <a:pt x="84" y="123"/>
                    </a:cubicBezTo>
                    <a:cubicBezTo>
                      <a:pt x="84" y="122"/>
                      <a:pt x="84" y="122"/>
                      <a:pt x="84" y="122"/>
                    </a:cubicBezTo>
                    <a:moveTo>
                      <a:pt x="230" y="122"/>
                    </a:moveTo>
                    <a:cubicBezTo>
                      <a:pt x="230" y="123"/>
                      <a:pt x="230" y="123"/>
                      <a:pt x="230" y="123"/>
                    </a:cubicBezTo>
                    <a:cubicBezTo>
                      <a:pt x="229" y="125"/>
                      <a:pt x="228" y="127"/>
                      <a:pt x="227" y="128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1" y="129"/>
                      <a:pt x="232" y="127"/>
                      <a:pt x="233" y="125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30" y="122"/>
                      <a:pt x="230" y="122"/>
                      <a:pt x="230" y="122"/>
                    </a:cubicBezTo>
                    <a:moveTo>
                      <a:pt x="72" y="111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2" y="115"/>
                      <a:pt x="72" y="115"/>
                      <a:pt x="73" y="115"/>
                    </a:cubicBezTo>
                    <a:cubicBezTo>
                      <a:pt x="73" y="114"/>
                      <a:pt x="74" y="114"/>
                      <a:pt x="76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8" y="114"/>
                      <a:pt x="79" y="115"/>
                      <a:pt x="80" y="116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79" y="114"/>
                      <a:pt x="78" y="113"/>
                      <a:pt x="77" y="113"/>
                    </a:cubicBezTo>
                    <a:cubicBezTo>
                      <a:pt x="75" y="112"/>
                      <a:pt x="74" y="111"/>
                      <a:pt x="72" y="111"/>
                    </a:cubicBezTo>
                    <a:moveTo>
                      <a:pt x="242" y="111"/>
                    </a:moveTo>
                    <a:cubicBezTo>
                      <a:pt x="240" y="111"/>
                      <a:pt x="239" y="112"/>
                      <a:pt x="237" y="113"/>
                    </a:cubicBezTo>
                    <a:cubicBezTo>
                      <a:pt x="236" y="113"/>
                      <a:pt x="236" y="114"/>
                      <a:pt x="235" y="115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38" y="117"/>
                      <a:pt x="239" y="116"/>
                      <a:pt x="239" y="116"/>
                    </a:cubicBezTo>
                    <a:cubicBezTo>
                      <a:pt x="240" y="115"/>
                      <a:pt x="242" y="115"/>
                      <a:pt x="243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moveTo>
                      <a:pt x="57" y="10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59" y="114"/>
                      <a:pt x="61" y="114"/>
                      <a:pt x="64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2" y="110"/>
                      <a:pt x="59" y="110"/>
                      <a:pt x="57" y="109"/>
                    </a:cubicBezTo>
                    <a:moveTo>
                      <a:pt x="258" y="109"/>
                    </a:moveTo>
                    <a:cubicBezTo>
                      <a:pt x="256" y="110"/>
                      <a:pt x="253" y="110"/>
                      <a:pt x="250" y="110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3" y="114"/>
                      <a:pt x="256" y="114"/>
                      <a:pt x="259" y="113"/>
                    </a:cubicBezTo>
                    <a:cubicBezTo>
                      <a:pt x="258" y="109"/>
                      <a:pt x="258" y="109"/>
                      <a:pt x="258" y="109"/>
                    </a:cubicBezTo>
                    <a:moveTo>
                      <a:pt x="49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3"/>
                      <a:pt x="47" y="106"/>
                      <a:pt x="49" y="108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1" y="104"/>
                      <a:pt x="50" y="102"/>
                      <a:pt x="49" y="100"/>
                    </a:cubicBezTo>
                    <a:moveTo>
                      <a:pt x="265" y="99"/>
                    </a:moveTo>
                    <a:cubicBezTo>
                      <a:pt x="264" y="101"/>
                      <a:pt x="264" y="104"/>
                      <a:pt x="263" y="106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67" y="105"/>
                      <a:pt x="268" y="103"/>
                      <a:pt x="268" y="100"/>
                    </a:cubicBezTo>
                    <a:cubicBezTo>
                      <a:pt x="265" y="99"/>
                      <a:pt x="265" y="99"/>
                      <a:pt x="265" y="99"/>
                    </a:cubicBezTo>
                    <a:moveTo>
                      <a:pt x="44" y="84"/>
                    </a:move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3" y="89"/>
                      <a:pt x="44" y="90"/>
                      <a:pt x="44" y="9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7" y="87"/>
                      <a:pt x="45" y="85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270" y="84"/>
                    </a:moveTo>
                    <a:cubicBezTo>
                      <a:pt x="270" y="84"/>
                      <a:pt x="270" y="84"/>
                      <a:pt x="269" y="85"/>
                    </a:cubicBezTo>
                    <a:cubicBezTo>
                      <a:pt x="268" y="86"/>
                      <a:pt x="267" y="89"/>
                      <a:pt x="266" y="91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90"/>
                      <a:pt x="271" y="88"/>
                      <a:pt x="272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0" y="84"/>
                      <a:pt x="270" y="84"/>
                      <a:pt x="270" y="84"/>
                    </a:cubicBezTo>
                    <a:moveTo>
                      <a:pt x="30" y="78"/>
                    </a:moveTo>
                    <a:cubicBezTo>
                      <a:pt x="28" y="81"/>
                      <a:pt x="28" y="81"/>
                      <a:pt x="28" y="81"/>
                    </a:cubicBezTo>
                    <a:cubicBezTo>
                      <a:pt x="30" y="82"/>
                      <a:pt x="31" y="82"/>
                      <a:pt x="32" y="83"/>
                    </a:cubicBezTo>
                    <a:cubicBezTo>
                      <a:pt x="33" y="83"/>
                      <a:pt x="34" y="83"/>
                      <a:pt x="36" y="84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6" y="80"/>
                      <a:pt x="35" y="79"/>
                      <a:pt x="33" y="79"/>
                    </a:cubicBezTo>
                    <a:cubicBezTo>
                      <a:pt x="32" y="79"/>
                      <a:pt x="31" y="78"/>
                      <a:pt x="30" y="78"/>
                    </a:cubicBezTo>
                    <a:moveTo>
                      <a:pt x="285" y="77"/>
                    </a:moveTo>
                    <a:cubicBezTo>
                      <a:pt x="284" y="78"/>
                      <a:pt x="282" y="78"/>
                      <a:pt x="281" y="79"/>
                    </a:cubicBezTo>
                    <a:cubicBezTo>
                      <a:pt x="280" y="79"/>
                      <a:pt x="279" y="80"/>
                      <a:pt x="278" y="80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80" y="83"/>
                      <a:pt x="281" y="83"/>
                      <a:pt x="282" y="83"/>
                    </a:cubicBezTo>
                    <a:cubicBezTo>
                      <a:pt x="283" y="82"/>
                      <a:pt x="285" y="82"/>
                      <a:pt x="286" y="81"/>
                    </a:cubicBezTo>
                    <a:cubicBezTo>
                      <a:pt x="285" y="77"/>
                      <a:pt x="285" y="77"/>
                      <a:pt x="285" y="77"/>
                    </a:cubicBezTo>
                    <a:moveTo>
                      <a:pt x="22" y="68"/>
                    </a:move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71"/>
                      <a:pt x="19" y="74"/>
                      <a:pt x="20" y="76"/>
                    </a:cubicBezTo>
                    <a:cubicBezTo>
                      <a:pt x="20" y="76"/>
                      <a:pt x="21" y="76"/>
                      <a:pt x="21" y="77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2"/>
                      <a:pt x="22" y="71"/>
                      <a:pt x="22" y="68"/>
                    </a:cubicBezTo>
                    <a:moveTo>
                      <a:pt x="296" y="68"/>
                    </a:moveTo>
                    <a:cubicBezTo>
                      <a:pt x="292" y="68"/>
                      <a:pt x="292" y="68"/>
                      <a:pt x="292" y="68"/>
                    </a:cubicBezTo>
                    <a:cubicBezTo>
                      <a:pt x="292" y="70"/>
                      <a:pt x="292" y="72"/>
                      <a:pt x="291" y="73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5" y="74"/>
                      <a:pt x="296" y="71"/>
                      <a:pt x="296" y="68"/>
                    </a:cubicBezTo>
                    <a:cubicBezTo>
                      <a:pt x="296" y="68"/>
                      <a:pt x="296" y="68"/>
                      <a:pt x="296" y="68"/>
                    </a:cubicBezTo>
                    <a:moveTo>
                      <a:pt x="23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4"/>
                      <a:pt x="19" y="55"/>
                      <a:pt x="19" y="56"/>
                    </a:cubicBezTo>
                    <a:cubicBezTo>
                      <a:pt x="19" y="57"/>
                      <a:pt x="19" y="59"/>
                      <a:pt x="19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7"/>
                      <a:pt x="23" y="56"/>
                    </a:cubicBezTo>
                    <a:cubicBezTo>
                      <a:pt x="23" y="55"/>
                      <a:pt x="23" y="54"/>
                      <a:pt x="23" y="53"/>
                    </a:cubicBezTo>
                    <a:moveTo>
                      <a:pt x="291" y="52"/>
                    </a:moveTo>
                    <a:cubicBezTo>
                      <a:pt x="291" y="53"/>
                      <a:pt x="291" y="54"/>
                      <a:pt x="291" y="56"/>
                    </a:cubicBezTo>
                    <a:cubicBezTo>
                      <a:pt x="291" y="57"/>
                      <a:pt x="291" y="59"/>
                      <a:pt x="291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8"/>
                      <a:pt x="295" y="57"/>
                      <a:pt x="295" y="56"/>
                    </a:cubicBezTo>
                    <a:cubicBezTo>
                      <a:pt x="295" y="55"/>
                      <a:pt x="295" y="54"/>
                      <a:pt x="295" y="53"/>
                    </a:cubicBezTo>
                    <a:cubicBezTo>
                      <a:pt x="291" y="52"/>
                      <a:pt x="291" y="52"/>
                      <a:pt x="291" y="52"/>
                    </a:cubicBezTo>
                    <a:moveTo>
                      <a:pt x="12" y="4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3" y="45"/>
                      <a:pt x="14" y="46"/>
                      <a:pt x="16" y="48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7" y="43"/>
                      <a:pt x="15" y="42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moveTo>
                      <a:pt x="302" y="40"/>
                    </a:moveTo>
                    <a:cubicBezTo>
                      <a:pt x="301" y="40"/>
                      <a:pt x="301" y="40"/>
                      <a:pt x="301" y="40"/>
                    </a:cubicBezTo>
                    <a:cubicBezTo>
                      <a:pt x="299" y="42"/>
                      <a:pt x="298" y="43"/>
                      <a:pt x="296" y="44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300" y="46"/>
                      <a:pt x="302" y="45"/>
                      <a:pt x="303" y="44"/>
                    </a:cubicBezTo>
                    <a:cubicBezTo>
                      <a:pt x="305" y="43"/>
                      <a:pt x="305" y="43"/>
                      <a:pt x="305" y="43"/>
                    </a:cubicBezTo>
                    <a:cubicBezTo>
                      <a:pt x="302" y="40"/>
                      <a:pt x="302" y="40"/>
                      <a:pt x="302" y="40"/>
                    </a:cubicBezTo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2"/>
                      <a:pt x="1" y="33"/>
                    </a:cubicBezTo>
                    <a:cubicBezTo>
                      <a:pt x="1" y="35"/>
                      <a:pt x="2" y="37"/>
                      <a:pt x="4" y="3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4"/>
                      <a:pt x="5" y="33"/>
                      <a:pt x="4" y="32"/>
                    </a:cubicBezTo>
                    <a:cubicBezTo>
                      <a:pt x="4" y="32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314" y="29"/>
                    </a:move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1"/>
                      <a:pt x="310" y="32"/>
                      <a:pt x="310" y="32"/>
                    </a:cubicBezTo>
                    <a:cubicBezTo>
                      <a:pt x="309" y="33"/>
                      <a:pt x="309" y="34"/>
                      <a:pt x="308" y="35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2" y="36"/>
                      <a:pt x="313" y="35"/>
                      <a:pt x="313" y="33"/>
                    </a:cubicBezTo>
                    <a:cubicBezTo>
                      <a:pt x="313" y="33"/>
                      <a:pt x="314" y="32"/>
                      <a:pt x="314" y="31"/>
                    </a:cubicBezTo>
                    <a:cubicBezTo>
                      <a:pt x="314" y="30"/>
                      <a:pt x="314" y="30"/>
                      <a:pt x="314" y="29"/>
                    </a:cubicBezTo>
                    <a:moveTo>
                      <a:pt x="5" y="15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19"/>
                      <a:pt x="8" y="18"/>
                      <a:pt x="9" y="16"/>
                    </a:cubicBezTo>
                    <a:cubicBezTo>
                      <a:pt x="5" y="15"/>
                      <a:pt x="5" y="15"/>
                      <a:pt x="5" y="15"/>
                    </a:cubicBezTo>
                    <a:moveTo>
                      <a:pt x="308" y="14"/>
                    </a:moveTo>
                    <a:cubicBezTo>
                      <a:pt x="305" y="15"/>
                      <a:pt x="305" y="15"/>
                      <a:pt x="305" y="15"/>
                    </a:cubicBezTo>
                    <a:cubicBezTo>
                      <a:pt x="305" y="17"/>
                      <a:pt x="306" y="19"/>
                      <a:pt x="307" y="21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11" y="21"/>
                      <a:pt x="311" y="21"/>
                      <a:pt x="311" y="21"/>
                    </a:cubicBezTo>
                    <a:cubicBezTo>
                      <a:pt x="311" y="20"/>
                      <a:pt x="311" y="20"/>
                      <a:pt x="311" y="20"/>
                    </a:cubicBezTo>
                    <a:cubicBezTo>
                      <a:pt x="310" y="18"/>
                      <a:pt x="309" y="16"/>
                      <a:pt x="308" y="14"/>
                    </a:cubicBezTo>
                    <a:moveTo>
                      <a:pt x="4" y="4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7" y="6"/>
                      <a:pt x="6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309" y="0"/>
                    </a:moveTo>
                    <a:cubicBezTo>
                      <a:pt x="307" y="2"/>
                      <a:pt x="305" y="4"/>
                      <a:pt x="305" y="7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9" y="6"/>
                      <a:pt x="310" y="4"/>
                      <a:pt x="312" y="2"/>
                    </a:cubicBez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C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59"/>
              <p:cNvSpPr>
                <a:spLocks noEditPoints="1"/>
              </p:cNvSpPr>
              <p:nvPr/>
            </p:nvSpPr>
            <p:spPr bwMode="auto">
              <a:xfrm>
                <a:off x="4191000" y="4395788"/>
                <a:ext cx="3824288" cy="1808163"/>
              </a:xfrm>
              <a:custGeom>
                <a:avLst/>
                <a:gdLst>
                  <a:gd name="T0" fmla="*/ 145 w 271"/>
                  <a:gd name="T1" fmla="*/ 124 h 128"/>
                  <a:gd name="T2" fmla="*/ 154 w 271"/>
                  <a:gd name="T3" fmla="*/ 128 h 128"/>
                  <a:gd name="T4" fmla="*/ 161 w 271"/>
                  <a:gd name="T5" fmla="*/ 125 h 128"/>
                  <a:gd name="T6" fmla="*/ 154 w 271"/>
                  <a:gd name="T7" fmla="*/ 121 h 128"/>
                  <a:gd name="T8" fmla="*/ 110 w 271"/>
                  <a:gd name="T9" fmla="*/ 125 h 128"/>
                  <a:gd name="T10" fmla="*/ 116 w 271"/>
                  <a:gd name="T11" fmla="*/ 128 h 128"/>
                  <a:gd name="T12" fmla="*/ 129 w 271"/>
                  <a:gd name="T13" fmla="*/ 120 h 128"/>
                  <a:gd name="T14" fmla="*/ 124 w 271"/>
                  <a:gd name="T15" fmla="*/ 121 h 128"/>
                  <a:gd name="T16" fmla="*/ 120 w 271"/>
                  <a:gd name="T17" fmla="*/ 118 h 128"/>
                  <a:gd name="T18" fmla="*/ 10 w 271"/>
                  <a:gd name="T19" fmla="*/ 38 h 128"/>
                  <a:gd name="T20" fmla="*/ 18 w 271"/>
                  <a:gd name="T21" fmla="*/ 65 h 128"/>
                  <a:gd name="T22" fmla="*/ 44 w 271"/>
                  <a:gd name="T23" fmla="*/ 95 h 128"/>
                  <a:gd name="T24" fmla="*/ 73 w 271"/>
                  <a:gd name="T25" fmla="*/ 113 h 128"/>
                  <a:gd name="T26" fmla="*/ 86 w 271"/>
                  <a:gd name="T27" fmla="*/ 109 h 128"/>
                  <a:gd name="T28" fmla="*/ 16 w 271"/>
                  <a:gd name="T29" fmla="*/ 40 h 128"/>
                  <a:gd name="T30" fmla="*/ 25 w 271"/>
                  <a:gd name="T31" fmla="*/ 31 h 128"/>
                  <a:gd name="T32" fmla="*/ 33 w 271"/>
                  <a:gd name="T33" fmla="*/ 41 h 128"/>
                  <a:gd name="T34" fmla="*/ 27 w 271"/>
                  <a:gd name="T35" fmla="*/ 44 h 128"/>
                  <a:gd name="T36" fmla="*/ 86 w 271"/>
                  <a:gd name="T37" fmla="*/ 105 h 128"/>
                  <a:gd name="T38" fmla="*/ 95 w 271"/>
                  <a:gd name="T39" fmla="*/ 97 h 128"/>
                  <a:gd name="T40" fmla="*/ 103 w 271"/>
                  <a:gd name="T41" fmla="*/ 104 h 128"/>
                  <a:gd name="T42" fmla="*/ 104 w 271"/>
                  <a:gd name="T43" fmla="*/ 111 h 128"/>
                  <a:gd name="T44" fmla="*/ 119 w 271"/>
                  <a:gd name="T45" fmla="*/ 108 h 128"/>
                  <a:gd name="T46" fmla="*/ 119 w 271"/>
                  <a:gd name="T47" fmla="*/ 106 h 128"/>
                  <a:gd name="T48" fmla="*/ 104 w 271"/>
                  <a:gd name="T49" fmla="*/ 95 h 128"/>
                  <a:gd name="T50" fmla="*/ 96 w 271"/>
                  <a:gd name="T51" fmla="*/ 96 h 128"/>
                  <a:gd name="T52" fmla="*/ 86 w 271"/>
                  <a:gd name="T53" fmla="*/ 96 h 128"/>
                  <a:gd name="T54" fmla="*/ 58 w 271"/>
                  <a:gd name="T55" fmla="*/ 78 h 128"/>
                  <a:gd name="T56" fmla="*/ 54 w 271"/>
                  <a:gd name="T57" fmla="*/ 70 h 128"/>
                  <a:gd name="T58" fmla="*/ 53 w 271"/>
                  <a:gd name="T59" fmla="*/ 63 h 128"/>
                  <a:gd name="T60" fmla="*/ 36 w 271"/>
                  <a:gd name="T61" fmla="*/ 53 h 128"/>
                  <a:gd name="T62" fmla="*/ 34 w 271"/>
                  <a:gd name="T63" fmla="*/ 33 h 128"/>
                  <a:gd name="T64" fmla="*/ 264 w 271"/>
                  <a:gd name="T65" fmla="*/ 9 h 128"/>
                  <a:gd name="T66" fmla="*/ 263 w 271"/>
                  <a:gd name="T67" fmla="*/ 11 h 128"/>
                  <a:gd name="T68" fmla="*/ 185 w 271"/>
                  <a:gd name="T69" fmla="*/ 109 h 128"/>
                  <a:gd name="T70" fmla="*/ 178 w 271"/>
                  <a:gd name="T71" fmla="*/ 115 h 128"/>
                  <a:gd name="T72" fmla="*/ 190 w 271"/>
                  <a:gd name="T73" fmla="*/ 117 h 128"/>
                  <a:gd name="T74" fmla="*/ 206 w 271"/>
                  <a:gd name="T75" fmla="*/ 99 h 128"/>
                  <a:gd name="T76" fmla="*/ 234 w 271"/>
                  <a:gd name="T77" fmla="*/ 75 h 128"/>
                  <a:gd name="T78" fmla="*/ 254 w 271"/>
                  <a:gd name="T79" fmla="*/ 44 h 128"/>
                  <a:gd name="T80" fmla="*/ 264 w 271"/>
                  <a:gd name="T81" fmla="*/ 9 h 128"/>
                  <a:gd name="T82" fmla="*/ 13 w 271"/>
                  <a:gd name="T83" fmla="*/ 19 h 128"/>
                  <a:gd name="T84" fmla="*/ 21 w 271"/>
                  <a:gd name="T85" fmla="*/ 12 h 128"/>
                  <a:gd name="T86" fmla="*/ 17 w 271"/>
                  <a:gd name="T87" fmla="*/ 9 h 128"/>
                  <a:gd name="T88" fmla="*/ 11 w 271"/>
                  <a:gd name="T89" fmla="*/ 9 h 128"/>
                  <a:gd name="T90" fmla="*/ 6 w 271"/>
                  <a:gd name="T91" fmla="*/ 8 h 128"/>
                  <a:gd name="T92" fmla="*/ 2 w 271"/>
                  <a:gd name="T93" fmla="*/ 27 h 128"/>
                  <a:gd name="T94" fmla="*/ 9 w 271"/>
                  <a:gd name="T95" fmla="*/ 20 h 128"/>
                  <a:gd name="T96" fmla="*/ 6 w 271"/>
                  <a:gd name="T97" fmla="*/ 8 h 128"/>
                  <a:gd name="T98" fmla="*/ 246 w 271"/>
                  <a:gd name="T99" fmla="*/ 0 h 128"/>
                  <a:gd name="T100" fmla="*/ 247 w 271"/>
                  <a:gd name="T101" fmla="*/ 23 h 128"/>
                  <a:gd name="T102" fmla="*/ 234 w 271"/>
                  <a:gd name="T103" fmla="*/ 53 h 128"/>
                  <a:gd name="T104" fmla="*/ 212 w 271"/>
                  <a:gd name="T105" fmla="*/ 78 h 128"/>
                  <a:gd name="T106" fmla="*/ 184 w 271"/>
                  <a:gd name="T107" fmla="*/ 96 h 128"/>
                  <a:gd name="T108" fmla="*/ 174 w 271"/>
                  <a:gd name="T109" fmla="*/ 96 h 128"/>
                  <a:gd name="T110" fmla="*/ 166 w 271"/>
                  <a:gd name="T111" fmla="*/ 95 h 128"/>
                  <a:gd name="T112" fmla="*/ 160 w 271"/>
                  <a:gd name="T113" fmla="*/ 104 h 128"/>
                  <a:gd name="T114" fmla="*/ 178 w 271"/>
                  <a:gd name="T115" fmla="*/ 100 h 128"/>
                  <a:gd name="T116" fmla="*/ 185 w 271"/>
                  <a:gd name="T117" fmla="*/ 104 h 128"/>
                  <a:gd name="T118" fmla="*/ 258 w 271"/>
                  <a:gd name="T119" fmla="*/ 13 h 128"/>
                  <a:gd name="T120" fmla="*/ 247 w 271"/>
                  <a:gd name="T121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1" h="128">
                    <a:moveTo>
                      <a:pt x="154" y="121"/>
                    </a:moveTo>
                    <a:cubicBezTo>
                      <a:pt x="151" y="121"/>
                      <a:pt x="148" y="123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8" y="126"/>
                      <a:pt x="151" y="128"/>
                      <a:pt x="154" y="128"/>
                    </a:cubicBezTo>
                    <a:cubicBezTo>
                      <a:pt x="154" y="128"/>
                      <a:pt x="155" y="128"/>
                      <a:pt x="155" y="128"/>
                    </a:cubicBezTo>
                    <a:cubicBezTo>
                      <a:pt x="157" y="127"/>
                      <a:pt x="159" y="126"/>
                      <a:pt x="161" y="125"/>
                    </a:cubicBezTo>
                    <a:cubicBezTo>
                      <a:pt x="160" y="124"/>
                      <a:pt x="159" y="123"/>
                      <a:pt x="157" y="122"/>
                    </a:cubicBezTo>
                    <a:cubicBezTo>
                      <a:pt x="156" y="122"/>
                      <a:pt x="155" y="121"/>
                      <a:pt x="154" y="121"/>
                    </a:cubicBezTo>
                    <a:moveTo>
                      <a:pt x="107" y="116"/>
                    </a:moveTo>
                    <a:cubicBezTo>
                      <a:pt x="109" y="119"/>
                      <a:pt x="109" y="122"/>
                      <a:pt x="110" y="125"/>
                    </a:cubicBezTo>
                    <a:cubicBezTo>
                      <a:pt x="111" y="126"/>
                      <a:pt x="113" y="128"/>
                      <a:pt x="115" y="128"/>
                    </a:cubicBezTo>
                    <a:cubicBezTo>
                      <a:pt x="115" y="128"/>
                      <a:pt x="116" y="128"/>
                      <a:pt x="116" y="128"/>
                    </a:cubicBezTo>
                    <a:cubicBezTo>
                      <a:pt x="121" y="128"/>
                      <a:pt x="127" y="122"/>
                      <a:pt x="133" y="121"/>
                    </a:cubicBezTo>
                    <a:cubicBezTo>
                      <a:pt x="132" y="120"/>
                      <a:pt x="130" y="120"/>
                      <a:pt x="129" y="120"/>
                    </a:cubicBezTo>
                    <a:cubicBezTo>
                      <a:pt x="128" y="120"/>
                      <a:pt x="127" y="120"/>
                      <a:pt x="125" y="120"/>
                    </a:cubicBezTo>
                    <a:cubicBezTo>
                      <a:pt x="125" y="121"/>
                      <a:pt x="124" y="121"/>
                      <a:pt x="124" y="121"/>
                    </a:cubicBezTo>
                    <a:cubicBezTo>
                      <a:pt x="122" y="121"/>
                      <a:pt x="120" y="120"/>
                      <a:pt x="120" y="119"/>
                    </a:cubicBezTo>
                    <a:cubicBezTo>
                      <a:pt x="120" y="119"/>
                      <a:pt x="120" y="118"/>
                      <a:pt x="120" y="118"/>
                    </a:cubicBezTo>
                    <a:cubicBezTo>
                      <a:pt x="116" y="118"/>
                      <a:pt x="111" y="117"/>
                      <a:pt x="107" y="116"/>
                    </a:cubicBezTo>
                    <a:moveTo>
                      <a:pt x="10" y="38"/>
                    </a:moveTo>
                    <a:cubicBezTo>
                      <a:pt x="13" y="40"/>
                      <a:pt x="15" y="42"/>
                      <a:pt x="16" y="44"/>
                    </a:cubicBezTo>
                    <a:cubicBezTo>
                      <a:pt x="19" y="50"/>
                      <a:pt x="14" y="60"/>
                      <a:pt x="18" y="65"/>
                    </a:cubicBezTo>
                    <a:cubicBezTo>
                      <a:pt x="21" y="70"/>
                      <a:pt x="32" y="70"/>
                      <a:pt x="36" y="75"/>
                    </a:cubicBezTo>
                    <a:cubicBezTo>
                      <a:pt x="40" y="80"/>
                      <a:pt x="39" y="91"/>
                      <a:pt x="44" y="95"/>
                    </a:cubicBezTo>
                    <a:cubicBezTo>
                      <a:pt x="48" y="99"/>
                      <a:pt x="59" y="96"/>
                      <a:pt x="64" y="99"/>
                    </a:cubicBezTo>
                    <a:cubicBezTo>
                      <a:pt x="68" y="102"/>
                      <a:pt x="70" y="109"/>
                      <a:pt x="73" y="113"/>
                    </a:cubicBezTo>
                    <a:cubicBezTo>
                      <a:pt x="75" y="113"/>
                      <a:pt x="76" y="112"/>
                      <a:pt x="79" y="112"/>
                    </a:cubicBezTo>
                    <a:cubicBezTo>
                      <a:pt x="82" y="111"/>
                      <a:pt x="85" y="111"/>
                      <a:pt x="86" y="109"/>
                    </a:cubicBezTo>
                    <a:cubicBezTo>
                      <a:pt x="70" y="103"/>
                      <a:pt x="56" y="93"/>
                      <a:pt x="43" y="81"/>
                    </a:cubicBezTo>
                    <a:cubicBezTo>
                      <a:pt x="31" y="69"/>
                      <a:pt x="22" y="55"/>
                      <a:pt x="16" y="40"/>
                    </a:cubicBezTo>
                    <a:cubicBezTo>
                      <a:pt x="14" y="39"/>
                      <a:pt x="12" y="38"/>
                      <a:pt x="10" y="38"/>
                    </a:cubicBezTo>
                    <a:moveTo>
                      <a:pt x="25" y="31"/>
                    </a:moveTo>
                    <a:cubicBezTo>
                      <a:pt x="23" y="34"/>
                      <a:pt x="26" y="34"/>
                      <a:pt x="27" y="35"/>
                    </a:cubicBezTo>
                    <a:cubicBezTo>
                      <a:pt x="31" y="36"/>
                      <a:pt x="32" y="39"/>
                      <a:pt x="33" y="41"/>
                    </a:cubicBezTo>
                    <a:cubicBezTo>
                      <a:pt x="33" y="43"/>
                      <a:pt x="31" y="44"/>
                      <a:pt x="29" y="44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5" y="43"/>
                      <a:pt x="23" y="42"/>
                      <a:pt x="21" y="42"/>
                    </a:cubicBezTo>
                    <a:cubicBezTo>
                      <a:pt x="34" y="70"/>
                      <a:pt x="57" y="93"/>
                      <a:pt x="86" y="105"/>
                    </a:cubicBezTo>
                    <a:cubicBezTo>
                      <a:pt x="85" y="100"/>
                      <a:pt x="87" y="99"/>
                      <a:pt x="93" y="97"/>
                    </a:cubicBezTo>
                    <a:cubicBezTo>
                      <a:pt x="93" y="97"/>
                      <a:pt x="94" y="97"/>
                      <a:pt x="95" y="97"/>
                    </a:cubicBezTo>
                    <a:cubicBezTo>
                      <a:pt x="97" y="97"/>
                      <a:pt x="98" y="97"/>
                      <a:pt x="98" y="98"/>
                    </a:cubicBezTo>
                    <a:cubicBezTo>
                      <a:pt x="97" y="101"/>
                      <a:pt x="99" y="103"/>
                      <a:pt x="103" y="104"/>
                    </a:cubicBezTo>
                    <a:cubicBezTo>
                      <a:pt x="106" y="106"/>
                      <a:pt x="105" y="108"/>
                      <a:pt x="104" y="110"/>
                    </a:cubicBezTo>
                    <a:cubicBezTo>
                      <a:pt x="104" y="110"/>
                      <a:pt x="104" y="111"/>
                      <a:pt x="104" y="111"/>
                    </a:cubicBezTo>
                    <a:cubicBezTo>
                      <a:pt x="109" y="112"/>
                      <a:pt x="114" y="113"/>
                      <a:pt x="118" y="114"/>
                    </a:cubicBezTo>
                    <a:cubicBezTo>
                      <a:pt x="118" y="112"/>
                      <a:pt x="118" y="110"/>
                      <a:pt x="119" y="108"/>
                    </a:cubicBezTo>
                    <a:cubicBezTo>
                      <a:pt x="119" y="107"/>
                      <a:pt x="120" y="106"/>
                      <a:pt x="120" y="105"/>
                    </a:cubicBezTo>
                    <a:cubicBezTo>
                      <a:pt x="120" y="106"/>
                      <a:pt x="120" y="106"/>
                      <a:pt x="119" y="106"/>
                    </a:cubicBezTo>
                    <a:cubicBezTo>
                      <a:pt x="119" y="106"/>
                      <a:pt x="119" y="106"/>
                      <a:pt x="118" y="106"/>
                    </a:cubicBezTo>
                    <a:cubicBezTo>
                      <a:pt x="113" y="105"/>
                      <a:pt x="109" y="96"/>
                      <a:pt x="104" y="95"/>
                    </a:cubicBezTo>
                    <a:cubicBezTo>
                      <a:pt x="103" y="95"/>
                      <a:pt x="103" y="94"/>
                      <a:pt x="102" y="94"/>
                    </a:cubicBezTo>
                    <a:cubicBezTo>
                      <a:pt x="100" y="94"/>
                      <a:pt x="98" y="95"/>
                      <a:pt x="96" y="96"/>
                    </a:cubicBezTo>
                    <a:cubicBezTo>
                      <a:pt x="93" y="96"/>
                      <a:pt x="91" y="97"/>
                      <a:pt x="89" y="97"/>
                    </a:cubicBezTo>
                    <a:cubicBezTo>
                      <a:pt x="88" y="97"/>
                      <a:pt x="87" y="97"/>
                      <a:pt x="86" y="96"/>
                    </a:cubicBezTo>
                    <a:cubicBezTo>
                      <a:pt x="81" y="94"/>
                      <a:pt x="80" y="85"/>
                      <a:pt x="76" y="82"/>
                    </a:cubicBezTo>
                    <a:cubicBezTo>
                      <a:pt x="71" y="79"/>
                      <a:pt x="62" y="82"/>
                      <a:pt x="58" y="78"/>
                    </a:cubicBezTo>
                    <a:cubicBezTo>
                      <a:pt x="56" y="77"/>
                      <a:pt x="56" y="74"/>
                      <a:pt x="55" y="71"/>
                    </a:cubicBezTo>
                    <a:cubicBezTo>
                      <a:pt x="55" y="71"/>
                      <a:pt x="54" y="71"/>
                      <a:pt x="54" y="70"/>
                    </a:cubicBezTo>
                    <a:cubicBezTo>
                      <a:pt x="52" y="69"/>
                      <a:pt x="52" y="67"/>
                      <a:pt x="53" y="65"/>
                    </a:cubicBezTo>
                    <a:cubicBezTo>
                      <a:pt x="53" y="64"/>
                      <a:pt x="53" y="63"/>
                      <a:pt x="53" y="63"/>
                    </a:cubicBezTo>
                    <a:cubicBezTo>
                      <a:pt x="53" y="62"/>
                      <a:pt x="53" y="62"/>
                      <a:pt x="52" y="61"/>
                    </a:cubicBezTo>
                    <a:cubicBezTo>
                      <a:pt x="49" y="57"/>
                      <a:pt x="39" y="57"/>
                      <a:pt x="36" y="53"/>
                    </a:cubicBezTo>
                    <a:cubicBezTo>
                      <a:pt x="34" y="48"/>
                      <a:pt x="38" y="40"/>
                      <a:pt x="35" y="35"/>
                    </a:cubicBezTo>
                    <a:cubicBezTo>
                      <a:pt x="35" y="34"/>
                      <a:pt x="34" y="34"/>
                      <a:pt x="34" y="33"/>
                    </a:cubicBezTo>
                    <a:cubicBezTo>
                      <a:pt x="31" y="32"/>
                      <a:pt x="28" y="32"/>
                      <a:pt x="25" y="31"/>
                    </a:cubicBezTo>
                    <a:moveTo>
                      <a:pt x="264" y="9"/>
                    </a:moveTo>
                    <a:cubicBezTo>
                      <a:pt x="264" y="10"/>
                      <a:pt x="264" y="10"/>
                      <a:pt x="263" y="10"/>
                    </a:cubicBezTo>
                    <a:cubicBezTo>
                      <a:pt x="263" y="10"/>
                      <a:pt x="263" y="11"/>
                      <a:pt x="263" y="11"/>
                    </a:cubicBezTo>
                    <a:cubicBezTo>
                      <a:pt x="258" y="37"/>
                      <a:pt x="246" y="62"/>
                      <a:pt x="227" y="81"/>
                    </a:cubicBezTo>
                    <a:cubicBezTo>
                      <a:pt x="214" y="93"/>
                      <a:pt x="200" y="103"/>
                      <a:pt x="185" y="109"/>
                    </a:cubicBezTo>
                    <a:cubicBezTo>
                      <a:pt x="184" y="110"/>
                      <a:pt x="183" y="111"/>
                      <a:pt x="181" y="112"/>
                    </a:cubicBezTo>
                    <a:cubicBezTo>
                      <a:pt x="180" y="112"/>
                      <a:pt x="179" y="114"/>
                      <a:pt x="178" y="115"/>
                    </a:cubicBezTo>
                    <a:cubicBezTo>
                      <a:pt x="180" y="115"/>
                      <a:pt x="181" y="116"/>
                      <a:pt x="182" y="116"/>
                    </a:cubicBezTo>
                    <a:cubicBezTo>
                      <a:pt x="185" y="117"/>
                      <a:pt x="187" y="117"/>
                      <a:pt x="190" y="117"/>
                    </a:cubicBezTo>
                    <a:cubicBezTo>
                      <a:pt x="191" y="117"/>
                      <a:pt x="192" y="117"/>
                      <a:pt x="193" y="117"/>
                    </a:cubicBezTo>
                    <a:cubicBezTo>
                      <a:pt x="199" y="114"/>
                      <a:pt x="200" y="103"/>
                      <a:pt x="206" y="99"/>
                    </a:cubicBezTo>
                    <a:cubicBezTo>
                      <a:pt x="211" y="96"/>
                      <a:pt x="222" y="99"/>
                      <a:pt x="226" y="95"/>
                    </a:cubicBezTo>
                    <a:cubicBezTo>
                      <a:pt x="231" y="91"/>
                      <a:pt x="230" y="80"/>
                      <a:pt x="234" y="75"/>
                    </a:cubicBezTo>
                    <a:cubicBezTo>
                      <a:pt x="238" y="70"/>
                      <a:pt x="249" y="70"/>
                      <a:pt x="252" y="65"/>
                    </a:cubicBezTo>
                    <a:cubicBezTo>
                      <a:pt x="256" y="60"/>
                      <a:pt x="251" y="50"/>
                      <a:pt x="254" y="44"/>
                    </a:cubicBezTo>
                    <a:cubicBezTo>
                      <a:pt x="257" y="38"/>
                      <a:pt x="267" y="35"/>
                      <a:pt x="269" y="29"/>
                    </a:cubicBezTo>
                    <a:cubicBezTo>
                      <a:pt x="271" y="23"/>
                      <a:pt x="264" y="16"/>
                      <a:pt x="264" y="9"/>
                    </a:cubicBezTo>
                    <a:moveTo>
                      <a:pt x="11" y="9"/>
                    </a:moveTo>
                    <a:cubicBezTo>
                      <a:pt x="12" y="12"/>
                      <a:pt x="13" y="16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1" y="18"/>
                      <a:pt x="21" y="15"/>
                      <a:pt x="21" y="12"/>
                    </a:cubicBezTo>
                    <a:cubicBezTo>
                      <a:pt x="21" y="11"/>
                      <a:pt x="20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4" y="9"/>
                      <a:pt x="13" y="9"/>
                      <a:pt x="11" y="9"/>
                    </a:cubicBezTo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7" y="14"/>
                      <a:pt x="0" y="22"/>
                      <a:pt x="1" y="28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5" y="26"/>
                      <a:pt x="6" y="25"/>
                      <a:pt x="7" y="23"/>
                    </a:cubicBezTo>
                    <a:cubicBezTo>
                      <a:pt x="7" y="22"/>
                      <a:pt x="8" y="21"/>
                      <a:pt x="9" y="20"/>
                    </a:cubicBezTo>
                    <a:cubicBezTo>
                      <a:pt x="8" y="16"/>
                      <a:pt x="7" y="12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moveTo>
                      <a:pt x="246" y="0"/>
                    </a:moveTo>
                    <a:cubicBezTo>
                      <a:pt x="245" y="2"/>
                      <a:pt x="244" y="3"/>
                      <a:pt x="244" y="5"/>
                    </a:cubicBezTo>
                    <a:cubicBezTo>
                      <a:pt x="243" y="11"/>
                      <a:pt x="249" y="17"/>
                      <a:pt x="247" y="23"/>
                    </a:cubicBezTo>
                    <a:cubicBezTo>
                      <a:pt x="246" y="28"/>
                      <a:pt x="237" y="30"/>
                      <a:pt x="235" y="35"/>
                    </a:cubicBezTo>
                    <a:cubicBezTo>
                      <a:pt x="232" y="40"/>
                      <a:pt x="236" y="48"/>
                      <a:pt x="234" y="53"/>
                    </a:cubicBezTo>
                    <a:cubicBezTo>
                      <a:pt x="231" y="57"/>
                      <a:pt x="221" y="57"/>
                      <a:pt x="218" y="61"/>
                    </a:cubicBezTo>
                    <a:cubicBezTo>
                      <a:pt x="214" y="65"/>
                      <a:pt x="216" y="75"/>
                      <a:pt x="212" y="78"/>
                    </a:cubicBezTo>
                    <a:cubicBezTo>
                      <a:pt x="208" y="82"/>
                      <a:pt x="199" y="79"/>
                      <a:pt x="194" y="82"/>
                    </a:cubicBezTo>
                    <a:cubicBezTo>
                      <a:pt x="190" y="85"/>
                      <a:pt x="189" y="94"/>
                      <a:pt x="184" y="96"/>
                    </a:cubicBezTo>
                    <a:cubicBezTo>
                      <a:pt x="183" y="97"/>
                      <a:pt x="182" y="97"/>
                      <a:pt x="181" y="97"/>
                    </a:cubicBezTo>
                    <a:cubicBezTo>
                      <a:pt x="179" y="97"/>
                      <a:pt x="177" y="96"/>
                      <a:pt x="174" y="96"/>
                    </a:cubicBezTo>
                    <a:cubicBezTo>
                      <a:pt x="172" y="95"/>
                      <a:pt x="170" y="94"/>
                      <a:pt x="168" y="94"/>
                    </a:cubicBezTo>
                    <a:cubicBezTo>
                      <a:pt x="167" y="94"/>
                      <a:pt x="167" y="95"/>
                      <a:pt x="166" y="95"/>
                    </a:cubicBezTo>
                    <a:cubicBezTo>
                      <a:pt x="162" y="96"/>
                      <a:pt x="159" y="102"/>
                      <a:pt x="155" y="104"/>
                    </a:cubicBezTo>
                    <a:cubicBezTo>
                      <a:pt x="156" y="104"/>
                      <a:pt x="158" y="104"/>
                      <a:pt x="160" y="104"/>
                    </a:cubicBezTo>
                    <a:cubicBezTo>
                      <a:pt x="165" y="103"/>
                      <a:pt x="169" y="102"/>
                      <a:pt x="174" y="101"/>
                    </a:cubicBezTo>
                    <a:cubicBezTo>
                      <a:pt x="175" y="100"/>
                      <a:pt x="177" y="100"/>
                      <a:pt x="178" y="100"/>
                    </a:cubicBezTo>
                    <a:cubicBezTo>
                      <a:pt x="180" y="100"/>
                      <a:pt x="182" y="100"/>
                      <a:pt x="183" y="102"/>
                    </a:cubicBezTo>
                    <a:cubicBezTo>
                      <a:pt x="184" y="103"/>
                      <a:pt x="184" y="104"/>
                      <a:pt x="185" y="104"/>
                    </a:cubicBezTo>
                    <a:cubicBezTo>
                      <a:pt x="222" y="88"/>
                      <a:pt x="250" y="54"/>
                      <a:pt x="258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6" y="13"/>
                      <a:pt x="255" y="12"/>
                      <a:pt x="253" y="11"/>
                    </a:cubicBezTo>
                    <a:cubicBezTo>
                      <a:pt x="249" y="9"/>
                      <a:pt x="246" y="6"/>
                      <a:pt x="247" y="3"/>
                    </a:cubicBezTo>
                    <a:cubicBezTo>
                      <a:pt x="247" y="1"/>
                      <a:pt x="247" y="0"/>
                      <a:pt x="246" y="0"/>
                    </a:cubicBezTo>
                  </a:path>
                </a:pathLst>
              </a:custGeom>
              <a:solidFill>
                <a:srgbClr val="DF3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61"/>
              <p:cNvSpPr>
                <a:spLocks noEditPoints="1"/>
              </p:cNvSpPr>
              <p:nvPr/>
            </p:nvSpPr>
            <p:spPr bwMode="auto">
              <a:xfrm>
                <a:off x="4289425" y="4508501"/>
                <a:ext cx="3613150" cy="1554163"/>
              </a:xfrm>
              <a:custGeom>
                <a:avLst/>
                <a:gdLst>
                  <a:gd name="T0" fmla="*/ 97 w 256"/>
                  <a:gd name="T1" fmla="*/ 103 h 110"/>
                  <a:gd name="T2" fmla="*/ 99 w 256"/>
                  <a:gd name="T3" fmla="*/ 107 h 110"/>
                  <a:gd name="T4" fmla="*/ 100 w 256"/>
                  <a:gd name="T5" fmla="*/ 108 h 110"/>
                  <a:gd name="T6" fmla="*/ 113 w 256"/>
                  <a:gd name="T7" fmla="*/ 110 h 110"/>
                  <a:gd name="T8" fmla="*/ 111 w 256"/>
                  <a:gd name="T9" fmla="*/ 106 h 110"/>
                  <a:gd name="T10" fmla="*/ 97 w 256"/>
                  <a:gd name="T11" fmla="*/ 103 h 110"/>
                  <a:gd name="T12" fmla="*/ 9 w 256"/>
                  <a:gd name="T13" fmla="*/ 32 h 110"/>
                  <a:gd name="T14" fmla="*/ 36 w 256"/>
                  <a:gd name="T15" fmla="*/ 73 h 110"/>
                  <a:gd name="T16" fmla="*/ 79 w 256"/>
                  <a:gd name="T17" fmla="*/ 101 h 110"/>
                  <a:gd name="T18" fmla="*/ 79 w 256"/>
                  <a:gd name="T19" fmla="*/ 97 h 110"/>
                  <a:gd name="T20" fmla="*/ 79 w 256"/>
                  <a:gd name="T21" fmla="*/ 97 h 110"/>
                  <a:gd name="T22" fmla="*/ 14 w 256"/>
                  <a:gd name="T23" fmla="*/ 34 h 110"/>
                  <a:gd name="T24" fmla="*/ 9 w 256"/>
                  <a:gd name="T25" fmla="*/ 32 h 110"/>
                  <a:gd name="T26" fmla="*/ 256 w 256"/>
                  <a:gd name="T27" fmla="*/ 3 h 110"/>
                  <a:gd name="T28" fmla="*/ 251 w 256"/>
                  <a:gd name="T29" fmla="*/ 5 h 110"/>
                  <a:gd name="T30" fmla="*/ 178 w 256"/>
                  <a:gd name="T31" fmla="*/ 96 h 110"/>
                  <a:gd name="T32" fmla="*/ 178 w 256"/>
                  <a:gd name="T33" fmla="*/ 101 h 110"/>
                  <a:gd name="T34" fmla="*/ 220 w 256"/>
                  <a:gd name="T35" fmla="*/ 73 h 110"/>
                  <a:gd name="T36" fmla="*/ 256 w 256"/>
                  <a:gd name="T37" fmla="*/ 3 h 110"/>
                  <a:gd name="T38" fmla="*/ 0 w 256"/>
                  <a:gd name="T39" fmla="*/ 0 h 110"/>
                  <a:gd name="T40" fmla="*/ 2 w 256"/>
                  <a:gd name="T41" fmla="*/ 12 h 110"/>
                  <a:gd name="T42" fmla="*/ 6 w 256"/>
                  <a:gd name="T43" fmla="*/ 11 h 110"/>
                  <a:gd name="T44" fmla="*/ 4 w 256"/>
                  <a:gd name="T45" fmla="*/ 1 h 110"/>
                  <a:gd name="T46" fmla="*/ 0 w 256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6" h="110">
                    <a:moveTo>
                      <a:pt x="97" y="103"/>
                    </a:moveTo>
                    <a:cubicBezTo>
                      <a:pt x="97" y="104"/>
                      <a:pt x="97" y="106"/>
                      <a:pt x="99" y="107"/>
                    </a:cubicBezTo>
                    <a:cubicBezTo>
                      <a:pt x="99" y="107"/>
                      <a:pt x="100" y="108"/>
                      <a:pt x="100" y="108"/>
                    </a:cubicBezTo>
                    <a:cubicBezTo>
                      <a:pt x="104" y="109"/>
                      <a:pt x="109" y="110"/>
                      <a:pt x="113" y="110"/>
                    </a:cubicBezTo>
                    <a:cubicBezTo>
                      <a:pt x="113" y="109"/>
                      <a:pt x="112" y="107"/>
                      <a:pt x="111" y="106"/>
                    </a:cubicBezTo>
                    <a:cubicBezTo>
                      <a:pt x="107" y="105"/>
                      <a:pt x="102" y="104"/>
                      <a:pt x="97" y="103"/>
                    </a:cubicBezTo>
                    <a:moveTo>
                      <a:pt x="9" y="32"/>
                    </a:moveTo>
                    <a:cubicBezTo>
                      <a:pt x="15" y="47"/>
                      <a:pt x="24" y="61"/>
                      <a:pt x="36" y="73"/>
                    </a:cubicBezTo>
                    <a:cubicBezTo>
                      <a:pt x="49" y="85"/>
                      <a:pt x="63" y="95"/>
                      <a:pt x="79" y="101"/>
                    </a:cubicBezTo>
                    <a:cubicBezTo>
                      <a:pt x="79" y="100"/>
                      <a:pt x="80" y="99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50" y="85"/>
                      <a:pt x="27" y="62"/>
                      <a:pt x="14" y="34"/>
                    </a:cubicBezTo>
                    <a:cubicBezTo>
                      <a:pt x="12" y="33"/>
                      <a:pt x="11" y="32"/>
                      <a:pt x="9" y="32"/>
                    </a:cubicBezTo>
                    <a:moveTo>
                      <a:pt x="256" y="3"/>
                    </a:moveTo>
                    <a:cubicBezTo>
                      <a:pt x="254" y="4"/>
                      <a:pt x="253" y="5"/>
                      <a:pt x="251" y="5"/>
                    </a:cubicBezTo>
                    <a:cubicBezTo>
                      <a:pt x="243" y="46"/>
                      <a:pt x="215" y="80"/>
                      <a:pt x="178" y="96"/>
                    </a:cubicBezTo>
                    <a:cubicBezTo>
                      <a:pt x="178" y="98"/>
                      <a:pt x="179" y="100"/>
                      <a:pt x="178" y="101"/>
                    </a:cubicBezTo>
                    <a:cubicBezTo>
                      <a:pt x="193" y="95"/>
                      <a:pt x="207" y="85"/>
                      <a:pt x="220" y="73"/>
                    </a:cubicBezTo>
                    <a:cubicBezTo>
                      <a:pt x="239" y="54"/>
                      <a:pt x="251" y="29"/>
                      <a:pt x="256" y="3"/>
                    </a:cubicBezTo>
                    <a:moveTo>
                      <a:pt x="0" y="0"/>
                    </a:moveTo>
                    <a:cubicBezTo>
                      <a:pt x="0" y="4"/>
                      <a:pt x="1" y="8"/>
                      <a:pt x="2" y="12"/>
                    </a:cubicBezTo>
                    <a:cubicBezTo>
                      <a:pt x="3" y="12"/>
                      <a:pt x="5" y="11"/>
                      <a:pt x="6" y="11"/>
                    </a:cubicBezTo>
                    <a:cubicBezTo>
                      <a:pt x="6" y="8"/>
                      <a:pt x="5" y="4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E2D5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901129" y="1451830"/>
              <a:ext cx="3835159" cy="461665"/>
              <a:chOff x="5901129" y="1451830"/>
              <a:chExt cx="3835159" cy="461665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5901129" y="1502482"/>
                <a:ext cx="6776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000" dirty="0">
                  <a:solidFill>
                    <a:prstClr val="black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6655625" y="1451830"/>
                <a:ext cx="30806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</p:grpSp>
      <p:sp>
        <p:nvSpPr>
          <p:cNvPr id="61" name="Oval 1"/>
          <p:cNvSpPr/>
          <p:nvPr/>
        </p:nvSpPr>
        <p:spPr>
          <a:xfrm>
            <a:off x="4692516" y="1689100"/>
            <a:ext cx="2743200" cy="2743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62" name="TextBox 44"/>
          <p:cNvSpPr txBox="1"/>
          <p:nvPr/>
        </p:nvSpPr>
        <p:spPr>
          <a:xfrm>
            <a:off x="5009204" y="2272793"/>
            <a:ext cx="2109824" cy="15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5467"/>
            <a:r>
              <a:rPr lang="zh-CN" altLang="en-US" sz="7200" b="1" dirty="0">
                <a:solidFill>
                  <a:srgbClr val="FFFFFF"/>
                </a:solidFill>
                <a:latin typeface="Agency FB" panose="020B0503020202020204" pitchFamily="34" charset="0"/>
              </a:rPr>
              <a:t>项目</a:t>
            </a:r>
            <a:endParaRPr lang="en-US" sz="7200" b="1" dirty="0">
              <a:solidFill>
                <a:srgbClr val="FFFFFF"/>
              </a:solidFill>
              <a:latin typeface="Agency FB" panose="020B0503020202020204" pitchFamily="34" charset="0"/>
            </a:endParaRPr>
          </a:p>
          <a:p>
            <a:pPr algn="ctr" defTabSz="1219139">
              <a:spcBef>
                <a:spcPct val="20000"/>
              </a:spcBef>
              <a:defRPr/>
            </a:pPr>
            <a:endParaRPr lang="en-US" sz="1867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64" name="Right Brace 53"/>
          <p:cNvSpPr/>
          <p:nvPr/>
        </p:nvSpPr>
        <p:spPr>
          <a:xfrm flipH="1">
            <a:off x="2980150" y="1821033"/>
            <a:ext cx="134837" cy="944139"/>
          </a:xfrm>
          <a:prstGeom prst="rightBrace">
            <a:avLst>
              <a:gd name="adj1" fmla="val 54159"/>
              <a:gd name="adj2" fmla="val 50000"/>
            </a:avLst>
          </a:prstGeom>
          <a:ln w="19050">
            <a:solidFill>
              <a:srgbClr val="D43B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70" name="TextBox 54"/>
          <p:cNvSpPr txBox="1"/>
          <p:nvPr/>
        </p:nvSpPr>
        <p:spPr>
          <a:xfrm>
            <a:off x="678234" y="1780143"/>
            <a:ext cx="2193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39">
              <a:spcBef>
                <a:spcPct val="20000"/>
              </a:spcBef>
              <a:defRPr/>
            </a:pPr>
            <a:r>
              <a:rPr lang="zh-CN" altLang="en-US" sz="3200" dirty="0" smtClean="0">
                <a:solidFill>
                  <a:srgbClr val="FFFFFF">
                    <a:lumMod val="65000"/>
                  </a:srgbClr>
                </a:solidFill>
                <a:latin typeface="Agency FB" panose="020B0503020202020204" pitchFamily="34" charset="0"/>
              </a:rPr>
              <a:t>仓库地址</a:t>
            </a:r>
            <a:endParaRPr lang="en-US" sz="3200" dirty="0">
              <a:solidFill>
                <a:srgbClr val="FFFFFF">
                  <a:lumMod val="65000"/>
                </a:srgbClr>
              </a:solidFill>
              <a:latin typeface="Agency FB" panose="020B0503020202020204" pitchFamily="34" charset="0"/>
            </a:endParaRPr>
          </a:p>
        </p:txBody>
      </p:sp>
      <p:grpSp>
        <p:nvGrpSpPr>
          <p:cNvPr id="71" name="Group 55"/>
          <p:cNvGrpSpPr/>
          <p:nvPr/>
        </p:nvGrpSpPr>
        <p:grpSpPr>
          <a:xfrm>
            <a:off x="3188416" y="1845821"/>
            <a:ext cx="894571" cy="894567"/>
            <a:chOff x="2698285" y="1935805"/>
            <a:chExt cx="670928" cy="670925"/>
          </a:xfrm>
        </p:grpSpPr>
        <p:sp>
          <p:nvSpPr>
            <p:cNvPr id="72" name="Oval 56"/>
            <p:cNvSpPr/>
            <p:nvPr/>
          </p:nvSpPr>
          <p:spPr>
            <a:xfrm>
              <a:off x="2698285" y="1935805"/>
              <a:ext cx="670928" cy="670925"/>
            </a:xfrm>
            <a:prstGeom prst="ellipse">
              <a:avLst/>
            </a:prstGeom>
            <a:solidFill>
              <a:srgbClr val="D4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467" b="1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00" name="Group 66"/>
            <p:cNvGrpSpPr/>
            <p:nvPr/>
          </p:nvGrpSpPr>
          <p:grpSpPr>
            <a:xfrm>
              <a:off x="2866758" y="2094679"/>
              <a:ext cx="333983" cy="353177"/>
              <a:chOff x="1497013" y="1843088"/>
              <a:chExt cx="276226" cy="292100"/>
            </a:xfrm>
            <a:solidFill>
              <a:schemeClr val="bg1"/>
            </a:solidFill>
          </p:grpSpPr>
          <p:sp>
            <p:nvSpPr>
              <p:cNvPr id="101" name="Freeform 23"/>
              <p:cNvSpPr>
                <a:spLocks noEditPoints="1"/>
              </p:cNvSpPr>
              <p:nvPr/>
            </p:nvSpPr>
            <p:spPr bwMode="auto">
              <a:xfrm>
                <a:off x="1663701" y="1951038"/>
                <a:ext cx="109538" cy="184150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0" y="22"/>
                  </a:cxn>
                  <a:cxn ang="0">
                    <a:pos x="7" y="38"/>
                  </a:cxn>
                  <a:cxn ang="0">
                    <a:pos x="7" y="73"/>
                  </a:cxn>
                  <a:cxn ang="0">
                    <a:pos x="22" y="58"/>
                  </a:cxn>
                  <a:cxn ang="0">
                    <a:pos x="36" y="73"/>
                  </a:cxn>
                  <a:cxn ang="0">
                    <a:pos x="36" y="38"/>
                  </a:cxn>
                  <a:cxn ang="0">
                    <a:pos x="43" y="22"/>
                  </a:cxn>
                  <a:cxn ang="0">
                    <a:pos x="22" y="0"/>
                  </a:cxn>
                  <a:cxn ang="0">
                    <a:pos x="22" y="37"/>
                  </a:cxn>
                  <a:cxn ang="0">
                    <a:pos x="7" y="22"/>
                  </a:cxn>
                  <a:cxn ang="0">
                    <a:pos x="22" y="7"/>
                  </a:cxn>
                  <a:cxn ang="0">
                    <a:pos x="36" y="22"/>
                  </a:cxn>
                  <a:cxn ang="0">
                    <a:pos x="22" y="37"/>
                  </a:cxn>
                </a:cxnLst>
                <a:rect l="0" t="0" r="r" b="b"/>
                <a:pathLst>
                  <a:path w="43" h="73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28"/>
                      <a:pt x="3" y="34"/>
                      <a:pt x="7" y="38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40" y="34"/>
                      <a:pt x="43" y="28"/>
                      <a:pt x="43" y="22"/>
                    </a:cubicBezTo>
                    <a:cubicBezTo>
                      <a:pt x="43" y="10"/>
                      <a:pt x="34" y="0"/>
                      <a:pt x="22" y="0"/>
                    </a:cubicBezTo>
                    <a:close/>
                    <a:moveTo>
                      <a:pt x="22" y="37"/>
                    </a:moveTo>
                    <a:cubicBezTo>
                      <a:pt x="14" y="37"/>
                      <a:pt x="7" y="30"/>
                      <a:pt x="7" y="22"/>
                    </a:cubicBezTo>
                    <a:cubicBezTo>
                      <a:pt x="7" y="14"/>
                      <a:pt x="14" y="7"/>
                      <a:pt x="22" y="7"/>
                    </a:cubicBezTo>
                    <a:cubicBezTo>
                      <a:pt x="30" y="7"/>
                      <a:pt x="36" y="14"/>
                      <a:pt x="36" y="22"/>
                    </a:cubicBezTo>
                    <a:cubicBezTo>
                      <a:pt x="36" y="30"/>
                      <a:pt x="30" y="37"/>
                      <a:pt x="2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375467"/>
                <a:endParaRPr lang="en-US" sz="2667">
                  <a:solidFill>
                    <a:srgbClr val="262626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02" name="Freeform 24"/>
              <p:cNvSpPr>
                <a:spLocks/>
              </p:cNvSpPr>
              <p:nvPr/>
            </p:nvSpPr>
            <p:spPr bwMode="auto">
              <a:xfrm>
                <a:off x="1497013" y="1843088"/>
                <a:ext cx="239713" cy="292100"/>
              </a:xfrm>
              <a:custGeom>
                <a:avLst/>
                <a:gdLst/>
                <a:ahLst/>
                <a:cxnLst>
                  <a:cxn ang="0">
                    <a:pos x="78" y="160"/>
                  </a:cxn>
                  <a:cxn ang="0">
                    <a:pos x="24" y="160"/>
                  </a:cxn>
                  <a:cxn ang="0">
                    <a:pos x="24" y="22"/>
                  </a:cxn>
                  <a:cxn ang="0">
                    <a:pos x="89" y="22"/>
                  </a:cxn>
                  <a:cxn ang="0">
                    <a:pos x="123" y="57"/>
                  </a:cxn>
                  <a:cxn ang="0">
                    <a:pos x="151" y="57"/>
                  </a:cxn>
                  <a:cxn ang="0">
                    <a:pos x="151" y="52"/>
                  </a:cxn>
                  <a:cxn ang="0">
                    <a:pos x="99" y="0"/>
                  </a:cxn>
                  <a:cxn ang="0">
                    <a:pos x="0" y="0"/>
                  </a:cxn>
                  <a:cxn ang="0">
                    <a:pos x="0" y="184"/>
                  </a:cxn>
                  <a:cxn ang="0">
                    <a:pos x="101" y="184"/>
                  </a:cxn>
                  <a:cxn ang="0">
                    <a:pos x="78" y="162"/>
                  </a:cxn>
                  <a:cxn ang="0">
                    <a:pos x="78" y="160"/>
                  </a:cxn>
                </a:cxnLst>
                <a:rect l="0" t="0" r="r" b="b"/>
                <a:pathLst>
                  <a:path w="151" h="184">
                    <a:moveTo>
                      <a:pt x="78" y="160"/>
                    </a:moveTo>
                    <a:lnTo>
                      <a:pt x="24" y="160"/>
                    </a:lnTo>
                    <a:lnTo>
                      <a:pt x="24" y="22"/>
                    </a:lnTo>
                    <a:lnTo>
                      <a:pt x="89" y="22"/>
                    </a:lnTo>
                    <a:lnTo>
                      <a:pt x="123" y="57"/>
                    </a:lnTo>
                    <a:lnTo>
                      <a:pt x="151" y="57"/>
                    </a:lnTo>
                    <a:lnTo>
                      <a:pt x="151" y="52"/>
                    </a:lnTo>
                    <a:lnTo>
                      <a:pt x="99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101" y="184"/>
                    </a:lnTo>
                    <a:lnTo>
                      <a:pt x="78" y="162"/>
                    </a:lnTo>
                    <a:lnTo>
                      <a:pt x="78" y="1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375467"/>
                <a:endParaRPr lang="en-US" sz="2667">
                  <a:solidFill>
                    <a:srgbClr val="262626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Rectangle 25"/>
              <p:cNvSpPr>
                <a:spLocks noChangeArrowheads="1"/>
              </p:cNvSpPr>
              <p:nvPr/>
            </p:nvSpPr>
            <p:spPr bwMode="auto">
              <a:xfrm>
                <a:off x="1552576" y="1933575"/>
                <a:ext cx="93663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375467"/>
                <a:endParaRPr lang="en-US" sz="2667">
                  <a:solidFill>
                    <a:srgbClr val="262626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04" name="Rectangle 26"/>
              <p:cNvSpPr>
                <a:spLocks noChangeArrowheads="1"/>
              </p:cNvSpPr>
              <p:nvPr/>
            </p:nvSpPr>
            <p:spPr bwMode="auto">
              <a:xfrm>
                <a:off x="1552576" y="1968500"/>
                <a:ext cx="93663" cy="206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375467"/>
                <a:endParaRPr lang="en-US" sz="2667">
                  <a:solidFill>
                    <a:srgbClr val="262626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Rectangle 27"/>
              <p:cNvSpPr>
                <a:spLocks noChangeArrowheads="1"/>
              </p:cNvSpPr>
              <p:nvPr/>
            </p:nvSpPr>
            <p:spPr bwMode="auto">
              <a:xfrm>
                <a:off x="1552576" y="2006600"/>
                <a:ext cx="93663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375467"/>
                <a:endParaRPr lang="en-US" sz="2667">
                  <a:solidFill>
                    <a:srgbClr val="262626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106" name="Group 110"/>
          <p:cNvGrpSpPr/>
          <p:nvPr/>
        </p:nvGrpSpPr>
        <p:grpSpPr>
          <a:xfrm>
            <a:off x="3201312" y="3344090"/>
            <a:ext cx="894571" cy="894567"/>
            <a:chOff x="2705526" y="3227565"/>
            <a:chExt cx="670928" cy="670925"/>
          </a:xfrm>
        </p:grpSpPr>
        <p:sp>
          <p:nvSpPr>
            <p:cNvPr id="107" name="Oval 111"/>
            <p:cNvSpPr/>
            <p:nvPr/>
          </p:nvSpPr>
          <p:spPr>
            <a:xfrm>
              <a:off x="2705526" y="3227565"/>
              <a:ext cx="670928" cy="670925"/>
            </a:xfrm>
            <a:prstGeom prst="ellipse">
              <a:avLst/>
            </a:prstGeom>
            <a:solidFill>
              <a:srgbClr val="759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467" b="1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8" name="Freeform 133"/>
            <p:cNvSpPr>
              <a:spLocks/>
            </p:cNvSpPr>
            <p:nvPr/>
          </p:nvSpPr>
          <p:spPr bwMode="auto">
            <a:xfrm>
              <a:off x="2874055" y="3394297"/>
              <a:ext cx="333871" cy="337461"/>
            </a:xfrm>
            <a:custGeom>
              <a:avLst/>
              <a:gdLst/>
              <a:ahLst/>
              <a:cxnLst>
                <a:cxn ang="0">
                  <a:pos x="112" y="89"/>
                </a:cxn>
                <a:cxn ang="0">
                  <a:pos x="86" y="75"/>
                </a:cxn>
                <a:cxn ang="0">
                  <a:pos x="72" y="69"/>
                </a:cxn>
                <a:cxn ang="0">
                  <a:pos x="72" y="58"/>
                </a:cxn>
                <a:cxn ang="0">
                  <a:pos x="77" y="45"/>
                </a:cxn>
                <a:cxn ang="0">
                  <a:pos x="83" y="38"/>
                </a:cxn>
                <a:cxn ang="0">
                  <a:pos x="79" y="30"/>
                </a:cxn>
                <a:cxn ang="0">
                  <a:pos x="80" y="18"/>
                </a:cxn>
                <a:cxn ang="0">
                  <a:pos x="58" y="0"/>
                </a:cxn>
                <a:cxn ang="0">
                  <a:pos x="35" y="18"/>
                </a:cxn>
                <a:cxn ang="0">
                  <a:pos x="36" y="30"/>
                </a:cxn>
                <a:cxn ang="0">
                  <a:pos x="33" y="38"/>
                </a:cxn>
                <a:cxn ang="0">
                  <a:pos x="38" y="45"/>
                </a:cxn>
                <a:cxn ang="0">
                  <a:pos x="44" y="58"/>
                </a:cxn>
                <a:cxn ang="0">
                  <a:pos x="44" y="69"/>
                </a:cxn>
                <a:cxn ang="0">
                  <a:pos x="30" y="75"/>
                </a:cxn>
                <a:cxn ang="0">
                  <a:pos x="4" y="89"/>
                </a:cxn>
                <a:cxn ang="0">
                  <a:pos x="1" y="116"/>
                </a:cxn>
                <a:cxn ang="0">
                  <a:pos x="114" y="116"/>
                </a:cxn>
                <a:cxn ang="0">
                  <a:pos x="112" y="89"/>
                </a:cxn>
              </a:cxnLst>
              <a:rect l="0" t="0" r="r" b="b"/>
              <a:pathLst>
                <a:path w="115" h="116">
                  <a:moveTo>
                    <a:pt x="112" y="89"/>
                  </a:moveTo>
                  <a:cubicBezTo>
                    <a:pt x="109" y="83"/>
                    <a:pt x="97" y="80"/>
                    <a:pt x="86" y="75"/>
                  </a:cubicBezTo>
                  <a:cubicBezTo>
                    <a:pt x="75" y="71"/>
                    <a:pt x="72" y="69"/>
                    <a:pt x="72" y="69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6" y="55"/>
                    <a:pt x="77" y="45"/>
                  </a:cubicBezTo>
                  <a:cubicBezTo>
                    <a:pt x="80" y="45"/>
                    <a:pt x="83" y="41"/>
                    <a:pt x="83" y="38"/>
                  </a:cubicBezTo>
                  <a:cubicBezTo>
                    <a:pt x="83" y="36"/>
                    <a:pt x="83" y="29"/>
                    <a:pt x="79" y="30"/>
                  </a:cubicBezTo>
                  <a:cubicBezTo>
                    <a:pt x="80" y="25"/>
                    <a:pt x="81" y="20"/>
                    <a:pt x="80" y="18"/>
                  </a:cubicBezTo>
                  <a:cubicBezTo>
                    <a:pt x="80" y="9"/>
                    <a:pt x="71" y="0"/>
                    <a:pt x="58" y="0"/>
                  </a:cubicBezTo>
                  <a:cubicBezTo>
                    <a:pt x="45" y="0"/>
                    <a:pt x="36" y="9"/>
                    <a:pt x="35" y="18"/>
                  </a:cubicBezTo>
                  <a:cubicBezTo>
                    <a:pt x="35" y="20"/>
                    <a:pt x="35" y="25"/>
                    <a:pt x="36" y="30"/>
                  </a:cubicBezTo>
                  <a:cubicBezTo>
                    <a:pt x="33" y="29"/>
                    <a:pt x="32" y="36"/>
                    <a:pt x="33" y="38"/>
                  </a:cubicBezTo>
                  <a:cubicBezTo>
                    <a:pt x="33" y="41"/>
                    <a:pt x="35" y="45"/>
                    <a:pt x="38" y="45"/>
                  </a:cubicBezTo>
                  <a:cubicBezTo>
                    <a:pt x="39" y="55"/>
                    <a:pt x="44" y="58"/>
                    <a:pt x="44" y="58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4" y="69"/>
                    <a:pt x="41" y="71"/>
                    <a:pt x="30" y="75"/>
                  </a:cubicBezTo>
                  <a:cubicBezTo>
                    <a:pt x="18" y="80"/>
                    <a:pt x="7" y="83"/>
                    <a:pt x="4" y="89"/>
                  </a:cubicBezTo>
                  <a:cubicBezTo>
                    <a:pt x="0" y="93"/>
                    <a:pt x="1" y="116"/>
                    <a:pt x="1" y="116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4" y="116"/>
                    <a:pt x="115" y="93"/>
                    <a:pt x="112" y="8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09" name="Right Brace 113"/>
          <p:cNvSpPr/>
          <p:nvPr/>
        </p:nvSpPr>
        <p:spPr>
          <a:xfrm flipH="1">
            <a:off x="2980150" y="3319303"/>
            <a:ext cx="134837" cy="944139"/>
          </a:xfrm>
          <a:prstGeom prst="rightBrace">
            <a:avLst>
              <a:gd name="adj1" fmla="val 54159"/>
              <a:gd name="adj2" fmla="val 50000"/>
            </a:avLst>
          </a:prstGeom>
          <a:ln w="19050">
            <a:solidFill>
              <a:srgbClr val="759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10" name="TextBox 114"/>
          <p:cNvSpPr txBox="1"/>
          <p:nvPr/>
        </p:nvSpPr>
        <p:spPr>
          <a:xfrm>
            <a:off x="678234" y="3278412"/>
            <a:ext cx="2193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375467"/>
            <a:r>
              <a:rPr lang="zh-CN" altLang="en-US" sz="2000" b="1" dirty="0">
                <a:solidFill>
                  <a:srgbClr val="759F81"/>
                </a:solidFill>
                <a:latin typeface="Agency FB" panose="020B0503020202020204" pitchFamily="34" charset="0"/>
              </a:rPr>
              <a:t>用</a:t>
            </a:r>
            <a:r>
              <a:rPr lang="zh-CN" altLang="en-US" sz="2000" b="1" dirty="0" smtClean="0">
                <a:solidFill>
                  <a:srgbClr val="759F81"/>
                </a:solidFill>
                <a:latin typeface="Agency FB" panose="020B0503020202020204" pitchFamily="34" charset="0"/>
              </a:rPr>
              <a:t>的技术栈</a:t>
            </a:r>
            <a:endParaRPr lang="en-US" sz="2000" b="1" dirty="0">
              <a:solidFill>
                <a:srgbClr val="759F81"/>
              </a:solidFill>
              <a:latin typeface="Agency FB" panose="020B0503020202020204" pitchFamily="34" charset="0"/>
            </a:endParaRPr>
          </a:p>
        </p:txBody>
      </p:sp>
      <p:sp>
        <p:nvSpPr>
          <p:cNvPr id="111" name="Right Brace 115"/>
          <p:cNvSpPr/>
          <p:nvPr/>
        </p:nvSpPr>
        <p:spPr>
          <a:xfrm>
            <a:off x="8984575" y="1821033"/>
            <a:ext cx="134837" cy="944139"/>
          </a:xfrm>
          <a:prstGeom prst="rightBrace">
            <a:avLst>
              <a:gd name="adj1" fmla="val 54159"/>
              <a:gd name="adj2" fmla="val 50000"/>
            </a:avLst>
          </a:prstGeom>
          <a:ln w="19050">
            <a:solidFill>
              <a:srgbClr val="D43B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12" name="TextBox 116"/>
          <p:cNvSpPr txBox="1"/>
          <p:nvPr/>
        </p:nvSpPr>
        <p:spPr>
          <a:xfrm>
            <a:off x="9178681" y="1780143"/>
            <a:ext cx="2193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>
              <a:spcBef>
                <a:spcPct val="20000"/>
              </a:spcBef>
              <a:defRPr/>
            </a:pPr>
            <a:r>
              <a:rPr lang="zh-CN" altLang="en-US" sz="2400" b="1" dirty="0" smtClean="0">
                <a:solidFill>
                  <a:srgbClr val="FFFFFF">
                    <a:lumMod val="65000"/>
                  </a:srgbClr>
                </a:solidFill>
                <a:latin typeface="Agency FB" panose="020B0503020202020204" pitchFamily="34" charset="0"/>
              </a:rPr>
              <a:t>网址</a:t>
            </a:r>
            <a:endParaRPr lang="en-US" sz="2400" b="1" dirty="0">
              <a:solidFill>
                <a:srgbClr val="FFFFFF">
                  <a:lumMod val="65000"/>
                </a:srgb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13" name="Group 117"/>
          <p:cNvGrpSpPr/>
          <p:nvPr/>
        </p:nvGrpSpPr>
        <p:grpSpPr>
          <a:xfrm>
            <a:off x="8007431" y="1845821"/>
            <a:ext cx="894571" cy="894567"/>
            <a:chOff x="5824121" y="1942880"/>
            <a:chExt cx="670928" cy="670925"/>
          </a:xfrm>
        </p:grpSpPr>
        <p:sp>
          <p:nvSpPr>
            <p:cNvPr id="114" name="Oval 118"/>
            <p:cNvSpPr/>
            <p:nvPr/>
          </p:nvSpPr>
          <p:spPr>
            <a:xfrm>
              <a:off x="5824121" y="1942880"/>
              <a:ext cx="670928" cy="670925"/>
            </a:xfrm>
            <a:prstGeom prst="ellipse">
              <a:avLst/>
            </a:prstGeom>
            <a:solidFill>
              <a:srgbClr val="D4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467" b="1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5" name="Freeform 153"/>
            <p:cNvSpPr>
              <a:spLocks/>
            </p:cNvSpPr>
            <p:nvPr/>
          </p:nvSpPr>
          <p:spPr bwMode="auto">
            <a:xfrm>
              <a:off x="5969271" y="2089074"/>
              <a:ext cx="380628" cy="378537"/>
            </a:xfrm>
            <a:custGeom>
              <a:avLst/>
              <a:gdLst/>
              <a:ahLst/>
              <a:cxnLst>
                <a:cxn ang="0">
                  <a:pos x="91" y="89"/>
                </a:cxn>
                <a:cxn ang="0">
                  <a:pos x="80" y="98"/>
                </a:cxn>
                <a:cxn ang="0">
                  <a:pos x="43" y="98"/>
                </a:cxn>
                <a:cxn ang="0">
                  <a:pos x="38" y="91"/>
                </a:cxn>
                <a:cxn ang="0">
                  <a:pos x="43" y="76"/>
                </a:cxn>
                <a:cxn ang="0">
                  <a:pos x="101" y="76"/>
                </a:cxn>
                <a:cxn ang="0">
                  <a:pos x="113" y="26"/>
                </a:cxn>
                <a:cxn ang="0">
                  <a:pos x="21" y="13"/>
                </a:cxn>
                <a:cxn ang="0">
                  <a:pos x="13" y="8"/>
                </a:cxn>
                <a:cxn ang="0">
                  <a:pos x="14" y="7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17" y="19"/>
                </a:cxn>
                <a:cxn ang="0">
                  <a:pos x="31" y="76"/>
                </a:cxn>
                <a:cxn ang="0">
                  <a:pos x="35" y="76"/>
                </a:cxn>
                <a:cxn ang="0">
                  <a:pos x="31" y="88"/>
                </a:cxn>
                <a:cxn ang="0">
                  <a:pos x="31" y="88"/>
                </a:cxn>
                <a:cxn ang="0">
                  <a:pos x="19" y="100"/>
                </a:cxn>
                <a:cxn ang="0">
                  <a:pos x="31" y="112"/>
                </a:cxn>
                <a:cxn ang="0">
                  <a:pos x="42" y="105"/>
                </a:cxn>
                <a:cxn ang="0">
                  <a:pos x="80" y="105"/>
                </a:cxn>
                <a:cxn ang="0">
                  <a:pos x="91" y="112"/>
                </a:cxn>
                <a:cxn ang="0">
                  <a:pos x="103" y="101"/>
                </a:cxn>
                <a:cxn ang="0">
                  <a:pos x="91" y="89"/>
                </a:cxn>
              </a:cxnLst>
              <a:rect l="0" t="0" r="r" b="b"/>
              <a:pathLst>
                <a:path w="113" h="112">
                  <a:moveTo>
                    <a:pt x="91" y="89"/>
                  </a:moveTo>
                  <a:cubicBezTo>
                    <a:pt x="86" y="89"/>
                    <a:pt x="81" y="93"/>
                    <a:pt x="80" y="98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2" y="95"/>
                    <a:pt x="41" y="92"/>
                    <a:pt x="38" y="91"/>
                  </a:cubicBezTo>
                  <a:cubicBezTo>
                    <a:pt x="43" y="76"/>
                    <a:pt x="43" y="76"/>
                    <a:pt x="43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4" y="88"/>
                    <a:pt x="19" y="94"/>
                    <a:pt x="19" y="100"/>
                  </a:cubicBezTo>
                  <a:cubicBezTo>
                    <a:pt x="19" y="107"/>
                    <a:pt x="24" y="112"/>
                    <a:pt x="31" y="112"/>
                  </a:cubicBezTo>
                  <a:cubicBezTo>
                    <a:pt x="36" y="112"/>
                    <a:pt x="40" y="109"/>
                    <a:pt x="42" y="105"/>
                  </a:cubicBezTo>
                  <a:cubicBezTo>
                    <a:pt x="80" y="105"/>
                    <a:pt x="80" y="105"/>
                    <a:pt x="80" y="105"/>
                  </a:cubicBezTo>
                  <a:cubicBezTo>
                    <a:pt x="82" y="109"/>
                    <a:pt x="86" y="112"/>
                    <a:pt x="91" y="112"/>
                  </a:cubicBezTo>
                  <a:cubicBezTo>
                    <a:pt x="98" y="112"/>
                    <a:pt x="103" y="107"/>
                    <a:pt x="103" y="101"/>
                  </a:cubicBezTo>
                  <a:cubicBezTo>
                    <a:pt x="103" y="94"/>
                    <a:pt x="98" y="89"/>
                    <a:pt x="91" y="8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16" name="Right Brace 120"/>
          <p:cNvSpPr/>
          <p:nvPr/>
        </p:nvSpPr>
        <p:spPr>
          <a:xfrm>
            <a:off x="8984575" y="3319303"/>
            <a:ext cx="134837" cy="944139"/>
          </a:xfrm>
          <a:prstGeom prst="rightBrace">
            <a:avLst>
              <a:gd name="adj1" fmla="val 54159"/>
              <a:gd name="adj2" fmla="val 50000"/>
            </a:avLst>
          </a:prstGeom>
          <a:ln w="19050">
            <a:solidFill>
              <a:srgbClr val="759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17" name="TextBox 121"/>
          <p:cNvSpPr txBox="1"/>
          <p:nvPr/>
        </p:nvSpPr>
        <p:spPr>
          <a:xfrm>
            <a:off x="9178681" y="3278412"/>
            <a:ext cx="2193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5467"/>
            <a:r>
              <a:rPr lang="zh-CN" altLang="en-US" sz="2400" dirty="0" smtClean="0">
                <a:solidFill>
                  <a:srgbClr val="FFFFFF">
                    <a:lumMod val="65000"/>
                  </a:srgbClr>
                </a:solidFill>
                <a:latin typeface="Agency FB" panose="020B0503020202020204" pitchFamily="34" charset="0"/>
              </a:rPr>
              <a:t>项目介绍</a:t>
            </a:r>
            <a:endParaRPr lang="en-US" sz="2400" dirty="0">
              <a:solidFill>
                <a:srgbClr val="FFFFFF">
                  <a:lumMod val="65000"/>
                </a:srgb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18" name="Group 122"/>
          <p:cNvGrpSpPr/>
          <p:nvPr/>
        </p:nvGrpSpPr>
        <p:grpSpPr>
          <a:xfrm>
            <a:off x="8030736" y="3344090"/>
            <a:ext cx="894571" cy="894567"/>
            <a:chOff x="6805387" y="2574709"/>
            <a:chExt cx="670928" cy="670925"/>
          </a:xfrm>
        </p:grpSpPr>
        <p:sp>
          <p:nvSpPr>
            <p:cNvPr id="119" name="Oval 123"/>
            <p:cNvSpPr/>
            <p:nvPr/>
          </p:nvSpPr>
          <p:spPr>
            <a:xfrm>
              <a:off x="6805387" y="2574709"/>
              <a:ext cx="670928" cy="670925"/>
            </a:xfrm>
            <a:prstGeom prst="ellipse">
              <a:avLst/>
            </a:prstGeom>
            <a:solidFill>
              <a:srgbClr val="759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467" b="1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20" name="Freeform 18"/>
            <p:cNvSpPr>
              <a:spLocks noEditPoints="1"/>
            </p:cNvSpPr>
            <p:nvPr/>
          </p:nvSpPr>
          <p:spPr bwMode="auto">
            <a:xfrm>
              <a:off x="7015778" y="2705131"/>
              <a:ext cx="288246" cy="391031"/>
            </a:xfrm>
            <a:custGeom>
              <a:avLst/>
              <a:gdLst/>
              <a:ahLst/>
              <a:cxnLst>
                <a:cxn ang="0">
                  <a:pos x="73" y="43"/>
                </a:cxn>
                <a:cxn ang="0">
                  <a:pos x="73" y="33"/>
                </a:cxn>
                <a:cxn ang="0">
                  <a:pos x="40" y="0"/>
                </a:cxn>
                <a:cxn ang="0">
                  <a:pos x="7" y="33"/>
                </a:cxn>
                <a:cxn ang="0">
                  <a:pos x="7" y="43"/>
                </a:cxn>
                <a:cxn ang="0">
                  <a:pos x="0" y="43"/>
                </a:cxn>
                <a:cxn ang="0">
                  <a:pos x="0" y="108"/>
                </a:cxn>
                <a:cxn ang="0">
                  <a:pos x="80" y="108"/>
                </a:cxn>
                <a:cxn ang="0">
                  <a:pos x="80" y="43"/>
                </a:cxn>
                <a:cxn ang="0">
                  <a:pos x="73" y="43"/>
                </a:cxn>
                <a:cxn ang="0">
                  <a:pos x="45" y="94"/>
                </a:cxn>
                <a:cxn ang="0">
                  <a:pos x="33" y="94"/>
                </a:cxn>
                <a:cxn ang="0">
                  <a:pos x="36" y="77"/>
                </a:cxn>
                <a:cxn ang="0">
                  <a:pos x="33" y="72"/>
                </a:cxn>
                <a:cxn ang="0">
                  <a:pos x="39" y="66"/>
                </a:cxn>
                <a:cxn ang="0">
                  <a:pos x="45" y="72"/>
                </a:cxn>
                <a:cxn ang="0">
                  <a:pos x="42" y="77"/>
                </a:cxn>
                <a:cxn ang="0">
                  <a:pos x="45" y="94"/>
                </a:cxn>
                <a:cxn ang="0">
                  <a:pos x="58" y="43"/>
                </a:cxn>
                <a:cxn ang="0">
                  <a:pos x="22" y="43"/>
                </a:cxn>
                <a:cxn ang="0">
                  <a:pos x="22" y="33"/>
                </a:cxn>
                <a:cxn ang="0">
                  <a:pos x="40" y="15"/>
                </a:cxn>
                <a:cxn ang="0">
                  <a:pos x="58" y="33"/>
                </a:cxn>
                <a:cxn ang="0">
                  <a:pos x="58" y="43"/>
                </a:cxn>
              </a:cxnLst>
              <a:rect l="0" t="0" r="r" b="b"/>
              <a:pathLst>
                <a:path w="80" h="108">
                  <a:moveTo>
                    <a:pt x="73" y="4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15"/>
                    <a:pt x="58" y="0"/>
                    <a:pt x="40" y="0"/>
                  </a:cubicBezTo>
                  <a:cubicBezTo>
                    <a:pt x="22" y="0"/>
                    <a:pt x="7" y="15"/>
                    <a:pt x="7" y="3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43"/>
                    <a:pt x="80" y="43"/>
                    <a:pt x="80" y="43"/>
                  </a:cubicBezTo>
                  <a:lnTo>
                    <a:pt x="73" y="43"/>
                  </a:lnTo>
                  <a:close/>
                  <a:moveTo>
                    <a:pt x="45" y="94"/>
                  </a:moveTo>
                  <a:cubicBezTo>
                    <a:pt x="33" y="94"/>
                    <a:pt x="33" y="94"/>
                    <a:pt x="33" y="94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4" y="76"/>
                    <a:pt x="33" y="74"/>
                    <a:pt x="33" y="72"/>
                  </a:cubicBezTo>
                  <a:cubicBezTo>
                    <a:pt x="33" y="69"/>
                    <a:pt x="36" y="66"/>
                    <a:pt x="39" y="66"/>
                  </a:cubicBezTo>
                  <a:cubicBezTo>
                    <a:pt x="42" y="66"/>
                    <a:pt x="45" y="69"/>
                    <a:pt x="45" y="72"/>
                  </a:cubicBezTo>
                  <a:cubicBezTo>
                    <a:pt x="45" y="74"/>
                    <a:pt x="44" y="76"/>
                    <a:pt x="42" y="77"/>
                  </a:cubicBezTo>
                  <a:lnTo>
                    <a:pt x="45" y="94"/>
                  </a:lnTo>
                  <a:close/>
                  <a:moveTo>
                    <a:pt x="58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23"/>
                    <a:pt x="30" y="15"/>
                    <a:pt x="40" y="15"/>
                  </a:cubicBezTo>
                  <a:cubicBezTo>
                    <a:pt x="50" y="15"/>
                    <a:pt x="58" y="23"/>
                    <a:pt x="58" y="33"/>
                  </a:cubicBezTo>
                  <a:lnTo>
                    <a:pt x="58" y="4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21" name="Rectangle 125"/>
          <p:cNvSpPr/>
          <p:nvPr/>
        </p:nvSpPr>
        <p:spPr>
          <a:xfrm>
            <a:off x="691204" y="4864642"/>
            <a:ext cx="10769600" cy="11995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grpSp>
        <p:nvGrpSpPr>
          <p:cNvPr id="122" name="Group 68"/>
          <p:cNvGrpSpPr/>
          <p:nvPr/>
        </p:nvGrpSpPr>
        <p:grpSpPr>
          <a:xfrm>
            <a:off x="815529" y="5046127"/>
            <a:ext cx="835976" cy="835976"/>
            <a:chOff x="1028276" y="1427062"/>
            <a:chExt cx="839890" cy="839890"/>
          </a:xfrm>
        </p:grpSpPr>
        <p:sp>
          <p:nvSpPr>
            <p:cNvPr id="123" name="Oval 127"/>
            <p:cNvSpPr/>
            <p:nvPr/>
          </p:nvSpPr>
          <p:spPr>
            <a:xfrm>
              <a:off x="1028276" y="1427062"/>
              <a:ext cx="839890" cy="83989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24" name="Freeform 42"/>
            <p:cNvSpPr>
              <a:spLocks noEditPoints="1"/>
            </p:cNvSpPr>
            <p:nvPr/>
          </p:nvSpPr>
          <p:spPr bwMode="auto">
            <a:xfrm>
              <a:off x="1296250" y="1716194"/>
              <a:ext cx="303948" cy="261626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25" name="Right Brace 129"/>
          <p:cNvSpPr/>
          <p:nvPr/>
        </p:nvSpPr>
        <p:spPr>
          <a:xfrm>
            <a:off x="1918231" y="4992045"/>
            <a:ext cx="134837" cy="944139"/>
          </a:xfrm>
          <a:prstGeom prst="rightBrace">
            <a:avLst>
              <a:gd name="adj1" fmla="val 54159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73" name="矩形 72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76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750"/>
                            </p:stCondLst>
                            <p:childTnLst>
                              <p:par>
                                <p:cTn id="5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75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4" grpId="0" animBg="1"/>
      <p:bldP spid="70" grpId="0"/>
      <p:bldP spid="109" grpId="0" animBg="1"/>
      <p:bldP spid="110" grpId="0"/>
      <p:bldP spid="111" grpId="0" animBg="1"/>
      <p:bldP spid="112" grpId="0"/>
      <p:bldP spid="116" grpId="0" animBg="1"/>
      <p:bldP spid="117" grpId="0"/>
      <p:bldP spid="121" grpId="0" animBg="1"/>
      <p:bldP spid="125" grpId="0" animBg="1"/>
      <p:bldP spid="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83434" y="1763842"/>
            <a:ext cx="8825132" cy="1240097"/>
            <a:chOff x="2536476" y="1763842"/>
            <a:chExt cx="8825132" cy="1240097"/>
          </a:xfrm>
        </p:grpSpPr>
        <p:sp>
          <p:nvSpPr>
            <p:cNvPr id="64" name="文本框 63"/>
            <p:cNvSpPr txBox="1"/>
            <p:nvPr/>
          </p:nvSpPr>
          <p:spPr>
            <a:xfrm>
              <a:off x="5194009" y="2194377"/>
              <a:ext cx="30806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财务计划报表</a:t>
              </a:r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801824" y="1763842"/>
              <a:ext cx="281371" cy="419100"/>
              <a:chOff x="11494028" y="448524"/>
              <a:chExt cx="281371" cy="419100"/>
            </a:xfrm>
          </p:grpSpPr>
          <p:sp>
            <p:nvSpPr>
              <p:cNvPr id="192" name="等腰三角形 191"/>
              <p:cNvSpPr/>
              <p:nvPr/>
            </p:nvSpPr>
            <p:spPr>
              <a:xfrm rot="12418814">
                <a:off x="11494028" y="448524"/>
                <a:ext cx="152400" cy="419100"/>
              </a:xfrm>
              <a:prstGeom prst="triangle">
                <a:avLst/>
              </a:prstGeom>
              <a:solidFill>
                <a:srgbClr val="D43B2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等腰三角形 192"/>
              <p:cNvSpPr/>
              <p:nvPr/>
            </p:nvSpPr>
            <p:spPr>
              <a:xfrm rot="14888158">
                <a:off x="11593255" y="679555"/>
                <a:ext cx="97144" cy="267145"/>
              </a:xfrm>
              <a:prstGeom prst="triangle">
                <a:avLst/>
              </a:prstGeom>
              <a:solidFill>
                <a:srgbClr val="759F8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2536476" y="2578181"/>
              <a:ext cx="8825132" cy="425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cs typeface="Arial" panose="020B0604020202020204" pitchFamily="34" charset="0"/>
                </a:rPr>
                <a:t>The latest seven-part high definition documentary offers insights into the geographical, historical of what Chinese eat.</a:t>
              </a:r>
            </a:p>
          </p:txBody>
        </p:sp>
      </p:grpSp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1" y="270457"/>
            <a:ext cx="10937873" cy="63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6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53038" y="34248"/>
            <a:ext cx="10457644" cy="4154984"/>
            <a:chOff x="1828947" y="1271855"/>
            <a:chExt cx="10457644" cy="4154984"/>
          </a:xfrm>
        </p:grpSpPr>
        <p:sp>
          <p:nvSpPr>
            <p:cNvPr id="64" name="文本框 63"/>
            <p:cNvSpPr txBox="1"/>
            <p:nvPr/>
          </p:nvSpPr>
          <p:spPr>
            <a:xfrm>
              <a:off x="1828947" y="1271855"/>
              <a:ext cx="10457644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时间 项目名称</a:t>
              </a:r>
              <a:r>
                <a:rPr lang="en-US" altLang="zh-CN" sz="2400" dirty="0"/>
                <a:t>(</a:t>
              </a:r>
              <a:r>
                <a:rPr lang="zh-CN" altLang="en-US" sz="2400" dirty="0"/>
                <a:t>时间多少合适</a:t>
              </a:r>
              <a:r>
                <a:rPr lang="en-US" altLang="zh-CN" sz="2400" dirty="0"/>
                <a:t>?</a:t>
              </a:r>
              <a:r>
                <a:rPr lang="zh-CN" altLang="en-US" sz="2400" dirty="0"/>
                <a:t>多少都行</a:t>
              </a:r>
              <a:r>
                <a:rPr lang="zh-CN" altLang="en-US" sz="2400" dirty="0" smtClean="0"/>
                <a:t>？时间</a:t>
              </a:r>
              <a:r>
                <a:rPr lang="zh-CN" altLang="en-US" sz="2400" dirty="0"/>
                <a:t>比较长的话，一般是先用 一个人短期 开发，后面维护升级</a:t>
              </a:r>
              <a:r>
                <a:rPr lang="en-US" altLang="zh-CN" sz="2400" dirty="0"/>
                <a:t>) 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项目</a:t>
              </a:r>
              <a:r>
                <a:rPr lang="zh-CN" altLang="en-US" sz="2400" dirty="0"/>
                <a:t>描述 项目中有哪些版块 自己负责哪些板块</a:t>
              </a:r>
              <a:r>
                <a:rPr lang="en-US" altLang="zh-CN" sz="2400" dirty="0"/>
                <a:t>(</a:t>
              </a:r>
              <a:r>
                <a:rPr lang="zh-CN" altLang="en-US" sz="2400" dirty="0"/>
                <a:t>自己负责的部分一定要多并且重要且有含金量</a:t>
              </a:r>
              <a:r>
                <a:rPr lang="en-US" altLang="zh-CN" sz="2400" dirty="0"/>
                <a:t>,</a:t>
              </a:r>
              <a:r>
                <a:rPr lang="zh-CN" altLang="en-US" sz="2400" dirty="0"/>
                <a:t>突出自己的能力</a:t>
              </a:r>
              <a:r>
                <a:rPr lang="en-US" altLang="zh-CN" sz="2400" dirty="0"/>
                <a:t>) 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在</a:t>
              </a:r>
              <a:r>
                <a:rPr lang="zh-CN" altLang="en-US" sz="2400" dirty="0"/>
                <a:t>项目中用到了哪些技术（这块是在证明我们之前写的专业技能我是会的，所以一定 要把专业技能介绍到） 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项目经验越多越好</a:t>
              </a:r>
              <a:r>
                <a:rPr lang="en-US" altLang="zh-CN" sz="2400" dirty="0" smtClean="0"/>
                <a:t>,</a:t>
              </a:r>
              <a:r>
                <a:rPr lang="zh-CN" altLang="en-US" sz="2400" dirty="0" smtClean="0"/>
                <a:t>不建议低于</a:t>
              </a:r>
              <a:r>
                <a:rPr lang="en-US" altLang="zh-CN" sz="2400" dirty="0" smtClean="0"/>
                <a:t>4</a:t>
              </a:r>
              <a:r>
                <a:rPr lang="zh-CN" altLang="en-US" sz="2400" dirty="0" smtClean="0"/>
                <a:t>到</a:t>
              </a:r>
              <a:r>
                <a:rPr lang="en-US" altLang="zh-CN" sz="2400" dirty="0" smtClean="0"/>
                <a:t>5</a:t>
              </a:r>
              <a:r>
                <a:rPr lang="zh-CN" altLang="en-US" sz="2400" dirty="0" smtClean="0"/>
                <a:t>个 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如果</a:t>
              </a:r>
              <a:r>
                <a:rPr lang="zh-CN" altLang="en-US" sz="2400" dirty="0"/>
                <a:t>你有工作经验，那么你自己模拟</a:t>
              </a:r>
              <a:r>
                <a:rPr lang="en-US" altLang="zh-CN" sz="2400" dirty="0"/>
                <a:t>XXX</a:t>
              </a:r>
              <a:r>
                <a:rPr lang="zh-CN" altLang="en-US" sz="2400" dirty="0"/>
                <a:t>做的东西就不要写了</a:t>
              </a:r>
              <a:r>
                <a:rPr lang="en-US" altLang="zh-CN" sz="2400" dirty="0"/>
                <a:t>,</a:t>
              </a:r>
              <a:r>
                <a:rPr lang="zh-CN" altLang="en-US" sz="2400" dirty="0"/>
                <a:t>个人博客可以写上 前端多少人？如何合作开发？后台多少人？用的什么技术？项目是怎么上线的？服务 器用的什么系统 ？ 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开发周期 </a:t>
              </a:r>
              <a:r>
                <a:rPr lang="zh-CN" altLang="en-US" sz="2400" dirty="0"/>
                <a:t>项目地址、项目访问量</a:t>
              </a:r>
              <a:r>
                <a:rPr lang="en-US" altLang="zh-CN" sz="2400" dirty="0" err="1"/>
                <a:t>pv</a:t>
              </a:r>
              <a:r>
                <a:rPr lang="en-US" altLang="zh-CN" sz="2400" dirty="0"/>
                <a:t>/</a:t>
              </a:r>
              <a:r>
                <a:rPr lang="en-US" altLang="zh-CN" sz="2400" dirty="0" err="1"/>
                <a:t>uv</a:t>
              </a:r>
              <a:r>
                <a:rPr lang="zh-CN" altLang="en-US" sz="2400" dirty="0"/>
                <a:t>、会员注册数 自己写的项目一定要会</a:t>
              </a:r>
              <a:r>
                <a:rPr lang="en-US" altLang="zh-CN" sz="2400" dirty="0"/>
                <a:t>!!! </a:t>
              </a:r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536476" y="2578181"/>
              <a:ext cx="8825132" cy="391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70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3816" y="367748"/>
            <a:ext cx="12028184" cy="16014941"/>
            <a:chOff x="-129770" y="-13044921"/>
            <a:chExt cx="12028184" cy="16014941"/>
          </a:xfrm>
        </p:grpSpPr>
        <p:sp>
          <p:nvSpPr>
            <p:cNvPr id="64" name="文本框 63"/>
            <p:cNvSpPr txBox="1"/>
            <p:nvPr/>
          </p:nvSpPr>
          <p:spPr>
            <a:xfrm>
              <a:off x="-129770" y="-13044921"/>
              <a:ext cx="12028184" cy="7232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HTML</a:t>
              </a:r>
              <a:r>
                <a:rPr lang="zh-CN" altLang="en-US" sz="1600" dirty="0"/>
                <a:t>、</a:t>
              </a:r>
              <a:r>
                <a:rPr lang="en-US" altLang="zh-CN" sz="1600" dirty="0"/>
                <a:t>CSS</a:t>
              </a:r>
              <a:r>
                <a:rPr lang="zh-CN" altLang="en-US" sz="1600" dirty="0"/>
                <a:t>基础核心知识，掌握</a:t>
              </a:r>
              <a:r>
                <a:rPr lang="en-US" altLang="zh-CN" sz="1600" dirty="0"/>
                <a:t>w3c</a:t>
              </a:r>
              <a:r>
                <a:rPr lang="zh-CN" altLang="en-US" sz="1600" dirty="0"/>
                <a:t>规范，能够处理</a:t>
              </a:r>
              <a:r>
                <a:rPr lang="en-US" altLang="zh-CN" sz="1600" dirty="0"/>
                <a:t>IE</a:t>
              </a:r>
              <a:r>
                <a:rPr lang="zh-CN" altLang="en-US" sz="1600" dirty="0"/>
                <a:t>低版本浏览器兼容，能够</a:t>
              </a:r>
            </a:p>
            <a:p>
              <a:r>
                <a:rPr lang="en-US" altLang="zh-CN" sz="1600" dirty="0"/>
                <a:t>100%</a:t>
              </a:r>
              <a:r>
                <a:rPr lang="zh-CN" altLang="en-US" sz="1600" dirty="0"/>
                <a:t>还原设计稿，熟练掌握页面布局中的一些技巧</a:t>
              </a:r>
              <a:r>
                <a:rPr lang="en-US" altLang="zh-CN" sz="1600" dirty="0"/>
                <a:t>(</a:t>
              </a:r>
              <a:r>
                <a:rPr lang="zh-CN" altLang="en-US" sz="1600" dirty="0"/>
                <a:t>左定右定中间自适应如何来处</a:t>
              </a:r>
            </a:p>
            <a:p>
              <a:r>
                <a:rPr lang="zh-CN" altLang="en-US" sz="1600" dirty="0"/>
                <a:t>理</a:t>
              </a:r>
              <a:r>
                <a:rPr lang="en-US" altLang="zh-CN" sz="1600" dirty="0"/>
                <a:t>…) =&gt;</a:t>
              </a:r>
              <a:r>
                <a:rPr lang="zh-CN" altLang="en-US" sz="1600" dirty="0"/>
                <a:t>看面试题复习</a:t>
              </a:r>
            </a:p>
            <a:p>
              <a:r>
                <a:rPr lang="zh-CN" altLang="en-US" sz="1600" dirty="0"/>
                <a:t/>
              </a:r>
              <a:br>
                <a:rPr lang="zh-CN" altLang="en-US" sz="1600" dirty="0"/>
              </a:br>
              <a:r>
                <a:rPr lang="zh-CN" altLang="en-US" sz="1600" dirty="0"/>
                <a:t>掌握</a:t>
              </a:r>
              <a:r>
                <a:rPr lang="en-US" altLang="zh-CN" sz="1600" dirty="0"/>
                <a:t>HTML5</a:t>
              </a:r>
              <a:r>
                <a:rPr lang="zh-CN" altLang="en-US" sz="1600" dirty="0"/>
                <a:t>和</a:t>
              </a:r>
              <a:r>
                <a:rPr lang="en-US" altLang="zh-CN" sz="1600" dirty="0"/>
                <a:t>CSS3</a:t>
              </a:r>
              <a:r>
                <a:rPr lang="zh-CN" altLang="en-US" sz="1600" dirty="0"/>
                <a:t>的新特性，熟练掌握响应式布局开发</a:t>
              </a:r>
              <a:r>
                <a:rPr lang="en-US" altLang="zh-CN" sz="1600" dirty="0"/>
                <a:t>(</a:t>
              </a:r>
              <a:r>
                <a:rPr lang="zh-CN" altLang="en-US" sz="1600" dirty="0"/>
                <a:t>百分比布局、</a:t>
              </a:r>
              <a:r>
                <a:rPr lang="en-US" altLang="zh-CN" sz="1600" dirty="0"/>
                <a:t>@media</a:t>
              </a:r>
              <a:r>
                <a:rPr lang="zh-CN" altLang="en-US" sz="1600" dirty="0"/>
                <a:t>、</a:t>
              </a:r>
            </a:p>
            <a:p>
              <a:r>
                <a:rPr lang="en-US" altLang="zh-CN" sz="1600" dirty="0"/>
                <a:t>REM</a:t>
              </a:r>
              <a:r>
                <a:rPr lang="zh-CN" altLang="en-US" sz="1600" dirty="0"/>
                <a:t>、</a:t>
              </a:r>
              <a:r>
                <a:rPr lang="en-US" altLang="zh-CN" sz="1600" dirty="0" err="1"/>
                <a:t>flexbox</a:t>
              </a:r>
              <a:r>
                <a:rPr lang="en-US" altLang="zh-CN" sz="1600" dirty="0"/>
                <a:t>)</a:t>
              </a:r>
              <a:r>
                <a:rPr lang="zh-CN" altLang="en-US" sz="1600" dirty="0"/>
                <a:t>，拿到设计稿后可以做出适配所有手机或者平板的项目；掌握</a:t>
              </a:r>
              <a:r>
                <a:rPr lang="en-US" altLang="zh-CN" sz="1600" dirty="0"/>
                <a:t>hybrid</a:t>
              </a:r>
              <a:r>
                <a:rPr lang="zh-CN" altLang="en-US" sz="1600" dirty="0"/>
                <a:t>混</a:t>
              </a:r>
            </a:p>
            <a:p>
              <a:r>
                <a:rPr lang="zh-CN" altLang="en-US" sz="1600" dirty="0"/>
                <a:t>合开发模式，能够开发</a:t>
              </a:r>
              <a:r>
                <a:rPr lang="en-US" altLang="zh-CN" sz="1600" dirty="0"/>
                <a:t>APP(</a:t>
              </a:r>
              <a:r>
                <a:rPr lang="en-US" altLang="zh-CN" sz="1600" dirty="0" err="1"/>
                <a:t>webApp</a:t>
              </a:r>
              <a:r>
                <a:rPr lang="en-US" altLang="zh-CN" sz="1600" dirty="0"/>
                <a:t>)</a:t>
              </a:r>
              <a:r>
                <a:rPr lang="zh-CN" altLang="en-US" sz="1600" dirty="0"/>
                <a:t>，最好掌握微信的二次开发；熟练掌握移动端常</a:t>
              </a:r>
            </a:p>
            <a:p>
              <a:r>
                <a:rPr lang="zh-CN" altLang="en-US" sz="1600" dirty="0"/>
                <a:t>用的类库或者插件：</a:t>
              </a:r>
              <a:r>
                <a:rPr lang="en-US" altLang="zh-CN" sz="1600" dirty="0" err="1"/>
                <a:t>iscroll</a:t>
              </a:r>
              <a:r>
                <a:rPr lang="zh-CN" altLang="en-US" sz="1600" dirty="0"/>
                <a:t>、</a:t>
              </a:r>
              <a:r>
                <a:rPr lang="en-US" altLang="zh-CN" sz="1600" dirty="0" err="1"/>
                <a:t>swiper</a:t>
              </a:r>
              <a:r>
                <a:rPr lang="zh-CN" altLang="en-US" sz="1600" dirty="0"/>
                <a:t>、</a:t>
              </a:r>
              <a:r>
                <a:rPr lang="en-US" altLang="zh-CN" sz="1600" dirty="0" err="1"/>
                <a:t>zepto</a:t>
              </a:r>
              <a:r>
                <a:rPr lang="zh-CN" altLang="en-US" sz="1600" dirty="0"/>
                <a:t>、</a:t>
              </a:r>
              <a:r>
                <a:rPr lang="en-US" altLang="zh-CN" sz="1600" dirty="0"/>
                <a:t>bootstrap(</a:t>
              </a:r>
              <a:r>
                <a:rPr lang="zh-CN" altLang="en-US" sz="1600" dirty="0"/>
                <a:t>栅格布局的原理</a:t>
              </a:r>
              <a:r>
                <a:rPr lang="en-US" altLang="zh-CN" sz="1600" dirty="0"/>
                <a:t>,</a:t>
              </a:r>
              <a:r>
                <a:rPr lang="zh-CN" altLang="en-US" sz="1600" dirty="0"/>
                <a:t>要求掌握的</a:t>
              </a:r>
            </a:p>
            <a:p>
              <a:r>
                <a:rPr lang="zh-CN" altLang="en-US" sz="1600" dirty="0"/>
                <a:t>深入一些</a:t>
              </a:r>
              <a:r>
                <a:rPr lang="en-US" altLang="zh-CN" sz="1600" dirty="0"/>
                <a:t>)</a:t>
              </a:r>
              <a:r>
                <a:rPr lang="zh-CN" altLang="en-US" sz="1600" dirty="0"/>
                <a:t>、</a:t>
              </a:r>
              <a:r>
                <a:rPr lang="en-US" altLang="zh-CN" sz="1600" dirty="0" err="1"/>
                <a:t>highcharts</a:t>
              </a:r>
              <a:r>
                <a:rPr lang="zh-CN" altLang="en-US" sz="1600" dirty="0"/>
                <a:t>、</a:t>
              </a:r>
              <a:r>
                <a:rPr lang="en-US" altLang="zh-CN" sz="1600" dirty="0" err="1"/>
                <a:t>echarts</a:t>
              </a:r>
              <a:r>
                <a:rPr lang="en-US" altLang="zh-CN" sz="1600" dirty="0"/>
                <a:t>…</a:t>
              </a:r>
            </a:p>
            <a:p>
              <a:r>
                <a:rPr lang="en-US" altLang="zh-CN" sz="1600" dirty="0"/>
                <a:t/>
              </a:r>
              <a:br>
                <a:rPr lang="en-US" altLang="zh-CN" sz="1600" dirty="0"/>
              </a:br>
              <a:r>
                <a:rPr lang="en-US" altLang="zh-CN" sz="1600" dirty="0"/>
                <a:t>HTML5</a:t>
              </a:r>
              <a:r>
                <a:rPr lang="zh-CN" altLang="en-US" sz="1600" dirty="0"/>
                <a:t>中新增加的语义化标签及兼容处理</a:t>
              </a:r>
            </a:p>
            <a:p>
              <a:r>
                <a:rPr lang="zh-CN" altLang="en-US" sz="1600" dirty="0"/>
                <a:t/>
              </a:r>
              <a:br>
                <a:rPr lang="zh-CN" altLang="en-US" sz="1600" dirty="0"/>
              </a:br>
              <a:r>
                <a:rPr lang="zh-CN" altLang="en-US" sz="1600" dirty="0"/>
                <a:t>表单元素新增加属性以及作用、</a:t>
              </a:r>
              <a:r>
                <a:rPr lang="en-US" altLang="zh-CN" sz="1600" dirty="0"/>
                <a:t>placeholder</a:t>
              </a:r>
              <a:r>
                <a:rPr lang="zh-CN" altLang="en-US" sz="1600" dirty="0"/>
                <a:t>、新的验证方式</a:t>
              </a:r>
              <a:r>
                <a:rPr lang="en-US" altLang="zh-CN" sz="1600" dirty="0"/>
                <a:t>…</a:t>
              </a:r>
            </a:p>
            <a:p>
              <a:r>
                <a:rPr lang="en-US" altLang="zh-CN" sz="1600" dirty="0"/>
                <a:t>audio</a:t>
              </a:r>
              <a:r>
                <a:rPr lang="zh-CN" altLang="en-US" sz="1600" dirty="0"/>
                <a:t>、</a:t>
              </a:r>
              <a:r>
                <a:rPr lang="en-US" altLang="zh-CN" sz="1600" dirty="0"/>
                <a:t>video</a:t>
              </a:r>
              <a:endParaRPr lang="zh-CN" altLang="en-US" sz="1600" dirty="0"/>
            </a:p>
            <a:p>
              <a:r>
                <a:rPr lang="en-US" altLang="zh-CN" sz="1600" dirty="0"/>
                <a:t>canvas</a:t>
              </a:r>
              <a:r>
                <a:rPr lang="zh-CN" altLang="en-US" sz="1600" dirty="0"/>
                <a:t>：</a:t>
              </a:r>
              <a:r>
                <a:rPr lang="en-US" altLang="zh-CN" sz="1600" dirty="0" err="1"/>
                <a:t>highcharts</a:t>
              </a:r>
              <a:r>
                <a:rPr lang="zh-CN" altLang="en-US" sz="1600" dirty="0"/>
                <a:t>、</a:t>
              </a:r>
              <a:r>
                <a:rPr lang="en-US" altLang="zh-CN" sz="1600" dirty="0" err="1"/>
                <a:t>echarts</a:t>
              </a:r>
              <a:r>
                <a:rPr lang="zh-CN" altLang="en-US" sz="1600" dirty="0"/>
                <a:t>、</a:t>
              </a:r>
              <a:r>
                <a:rPr lang="en-US" altLang="zh-CN" sz="1600" dirty="0"/>
                <a:t>Adobe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Edge(</a:t>
              </a:r>
              <a:r>
                <a:rPr lang="zh-CN" altLang="en-US" sz="1600" dirty="0"/>
                <a:t>工具</a:t>
              </a:r>
              <a:r>
                <a:rPr lang="en-US" altLang="zh-CN" sz="1600" dirty="0"/>
                <a:t>)…</a:t>
              </a:r>
            </a:p>
            <a:p>
              <a:r>
                <a:rPr lang="zh-CN" altLang="en-US" sz="1600" dirty="0"/>
                <a:t>新增加的</a:t>
              </a:r>
              <a:r>
                <a:rPr lang="en-US" altLang="zh-CN" sz="1600" dirty="0"/>
                <a:t>API</a:t>
              </a:r>
              <a:r>
                <a:rPr lang="zh-CN" altLang="en-US" sz="1600" dirty="0"/>
                <a:t>：</a:t>
              </a:r>
              <a:r>
                <a:rPr lang="en-US" altLang="zh-CN" sz="1600" dirty="0" err="1"/>
                <a:t>localStorage</a:t>
              </a:r>
              <a:r>
                <a:rPr lang="en-US" altLang="zh-CN" sz="1600" dirty="0"/>
                <a:t>(cookie</a:t>
              </a:r>
              <a:r>
                <a:rPr lang="zh-CN" altLang="en-US" sz="1600" dirty="0"/>
                <a:t>和它的区别以及用途、</a:t>
              </a:r>
              <a:r>
                <a:rPr lang="en-US" altLang="zh-CN" sz="1600" dirty="0" err="1"/>
                <a:t>sessionStorage</a:t>
              </a:r>
              <a:r>
                <a:rPr lang="zh-CN" altLang="en-US" sz="1600" dirty="0"/>
                <a:t>、</a:t>
              </a:r>
            </a:p>
            <a:p>
              <a:r>
                <a:rPr lang="en-US" altLang="zh-CN" sz="1600" dirty="0"/>
                <a:t>session…)</a:t>
              </a:r>
              <a:r>
                <a:rPr lang="zh-CN" altLang="en-US" sz="1600" dirty="0"/>
                <a:t>、获取地理位置</a:t>
              </a:r>
              <a:r>
                <a:rPr lang="en-US" altLang="zh-CN" sz="1600" dirty="0"/>
                <a:t>…</a:t>
              </a:r>
            </a:p>
            <a:p>
              <a:r>
                <a:rPr lang="en-US" altLang="zh-CN" sz="1600" dirty="0"/>
                <a:t>socket.io(web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socket) =&gt;</a:t>
              </a:r>
              <a:r>
                <a:rPr lang="zh-CN" altLang="en-US" sz="1600" dirty="0"/>
                <a:t>长连接</a:t>
              </a:r>
              <a:r>
                <a:rPr lang="en-US" altLang="zh-CN" sz="1600" dirty="0"/>
                <a:t>(</a:t>
              </a:r>
              <a:r>
                <a:rPr lang="zh-CN" altLang="en-US" sz="1600" dirty="0"/>
                <a:t>长轮询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H5</a:t>
              </a:r>
              <a:r>
                <a:rPr lang="zh-CN" altLang="en-US" sz="1600" dirty="0"/>
                <a:t>的离线缓存，这个了解即可，项目中一般很少使用</a:t>
              </a:r>
            </a:p>
            <a:p>
              <a:r>
                <a:rPr lang="en-US" altLang="zh-CN" sz="1600" dirty="0"/>
                <a:t>CSS3</a:t>
              </a:r>
              <a:r>
                <a:rPr lang="zh-CN" altLang="en-US" sz="1600" dirty="0"/>
                <a:t>导入外部字体和一些图标（</a:t>
              </a:r>
              <a:r>
                <a:rPr lang="en-US" altLang="zh-CN" sz="1600" dirty="0"/>
                <a:t>bootstrap</a:t>
              </a:r>
              <a:r>
                <a:rPr lang="zh-CN" altLang="en-US" sz="1600" dirty="0"/>
                <a:t>、阿里字体图库</a:t>
              </a:r>
              <a:r>
                <a:rPr lang="en-US" altLang="zh-CN" sz="1600" dirty="0"/>
                <a:t>…</a:t>
              </a:r>
              <a:r>
                <a:rPr lang="zh-CN" altLang="en-US" sz="1600" dirty="0"/>
                <a:t>）</a:t>
              </a:r>
            </a:p>
            <a:p>
              <a:r>
                <a:rPr lang="en-US" altLang="zh-CN" sz="1600" dirty="0"/>
                <a:t>CSS3</a:t>
              </a:r>
              <a:r>
                <a:rPr lang="zh-CN" altLang="en-US" sz="1600" dirty="0"/>
                <a:t>选择器</a:t>
              </a:r>
            </a:p>
            <a:p>
              <a:r>
                <a:rPr lang="en-US" altLang="zh-CN" sz="1600" dirty="0"/>
                <a:t>CSS3</a:t>
              </a:r>
              <a:r>
                <a:rPr lang="zh-CN" altLang="en-US" sz="1600" dirty="0"/>
                <a:t>中常用的属性：</a:t>
              </a:r>
              <a:r>
                <a:rPr lang="en-US" altLang="zh-CN" sz="1600" dirty="0" err="1"/>
                <a:t>border­radius</a:t>
              </a:r>
              <a:r>
                <a:rPr lang="zh-CN" altLang="en-US" sz="1600" dirty="0"/>
                <a:t>、</a:t>
              </a:r>
              <a:r>
                <a:rPr lang="en-US" altLang="zh-CN" sz="1600" dirty="0" err="1"/>
                <a:t>box­shadow</a:t>
              </a:r>
              <a:r>
                <a:rPr lang="en-US" altLang="zh-CN" sz="1600" dirty="0"/>
                <a:t>…</a:t>
              </a:r>
            </a:p>
            <a:p>
              <a:r>
                <a:rPr lang="en-US" altLang="zh-CN" sz="1600" dirty="0"/>
                <a:t>CSS3</a:t>
              </a:r>
              <a:r>
                <a:rPr lang="zh-CN" altLang="en-US" sz="1600" dirty="0"/>
                <a:t>中的</a:t>
              </a:r>
              <a:r>
                <a:rPr lang="en-US" altLang="zh-CN" sz="1600" dirty="0"/>
                <a:t>transform(2D/3D)</a:t>
              </a:r>
            </a:p>
            <a:p>
              <a:r>
                <a:rPr lang="en-US" altLang="zh-CN" sz="1600" dirty="0"/>
                <a:t>CSS3</a:t>
              </a:r>
              <a:r>
                <a:rPr lang="zh-CN" altLang="en-US" sz="1600" dirty="0"/>
                <a:t>中的动画：</a:t>
              </a:r>
              <a:r>
                <a:rPr lang="en-US" altLang="zh-CN" sz="1600" dirty="0"/>
                <a:t>transition</a:t>
              </a:r>
              <a:r>
                <a:rPr lang="zh-CN" altLang="en-US" sz="1600" dirty="0"/>
                <a:t>、</a:t>
              </a:r>
              <a:r>
                <a:rPr lang="en-US" altLang="zh-CN" sz="1600" dirty="0"/>
                <a:t>animation</a:t>
              </a:r>
              <a:endParaRPr lang="zh-CN" altLang="en-US" sz="1600" dirty="0"/>
            </a:p>
            <a:p>
              <a:r>
                <a:rPr lang="en-US" altLang="zh-CN" sz="1600" dirty="0"/>
                <a:t>CSS3</a:t>
              </a:r>
              <a:r>
                <a:rPr lang="zh-CN" altLang="en-US" sz="1600" dirty="0"/>
                <a:t>中的盒子模型：</a:t>
              </a:r>
              <a:r>
                <a:rPr lang="en-US" altLang="zh-CN" sz="1600" dirty="0" err="1"/>
                <a:t>box­sizing</a:t>
              </a:r>
              <a:r>
                <a:rPr lang="zh-CN" altLang="en-US" sz="1600" dirty="0"/>
                <a:t>、</a:t>
              </a:r>
              <a:r>
                <a:rPr lang="en-US" altLang="zh-CN" sz="1600" dirty="0" err="1"/>
                <a:t>flexbox</a:t>
              </a:r>
              <a:r>
                <a:rPr lang="zh-CN" altLang="en-US" sz="1600" dirty="0"/>
                <a:t>、</a:t>
              </a:r>
              <a:r>
                <a:rPr lang="en-US" altLang="zh-CN" sz="1600" dirty="0"/>
                <a:t>columns…</a:t>
              </a:r>
            </a:p>
            <a:p>
              <a:r>
                <a:rPr lang="en-US" altLang="zh-CN" sz="1600" dirty="0"/>
                <a:t>SVG</a:t>
              </a:r>
              <a:r>
                <a:rPr lang="zh-CN" altLang="en-US" sz="1600" dirty="0"/>
                <a:t>：我们有一张图片，想要实现点击这张图片的每一个部分实现不同的操作</a:t>
              </a:r>
            </a:p>
            <a:p>
              <a:r>
                <a:rPr lang="en-US" altLang="zh-CN" sz="1600" dirty="0"/>
                <a:t>(map) =&gt;</a:t>
              </a:r>
              <a:r>
                <a:rPr lang="zh-CN" altLang="en-US" sz="1600" dirty="0"/>
                <a:t>图形处理的面试题</a:t>
              </a:r>
            </a:p>
            <a:p>
              <a:r>
                <a:rPr lang="zh-CN" altLang="en-US" sz="1600" dirty="0"/>
                <a:t/>
              </a:r>
              <a:br>
                <a:rPr lang="zh-CN" altLang="en-US" sz="1600" dirty="0"/>
              </a:br>
              <a:endParaRPr lang="zh-CN" altLang="en-US" sz="1600" dirty="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801824" y="1763842"/>
              <a:ext cx="281371" cy="419100"/>
              <a:chOff x="11494028" y="448524"/>
              <a:chExt cx="281371" cy="419100"/>
            </a:xfrm>
          </p:grpSpPr>
          <p:sp>
            <p:nvSpPr>
              <p:cNvPr id="192" name="等腰三角形 191"/>
              <p:cNvSpPr/>
              <p:nvPr/>
            </p:nvSpPr>
            <p:spPr>
              <a:xfrm rot="12418814">
                <a:off x="11494028" y="448524"/>
                <a:ext cx="152400" cy="419100"/>
              </a:xfrm>
              <a:prstGeom prst="triangle">
                <a:avLst/>
              </a:prstGeom>
              <a:solidFill>
                <a:srgbClr val="D43B2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等腰三角形 192"/>
              <p:cNvSpPr/>
              <p:nvPr/>
            </p:nvSpPr>
            <p:spPr>
              <a:xfrm rot="14888158">
                <a:off x="11593255" y="679555"/>
                <a:ext cx="97144" cy="267145"/>
              </a:xfrm>
              <a:prstGeom prst="triangle">
                <a:avLst/>
              </a:prstGeom>
              <a:solidFill>
                <a:srgbClr val="759F8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2536476" y="2578181"/>
              <a:ext cx="8825132" cy="391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2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3816" y="9939"/>
            <a:ext cx="12028184" cy="16436353"/>
            <a:chOff x="16004" y="-13466333"/>
            <a:chExt cx="12028184" cy="16436353"/>
          </a:xfrm>
        </p:grpSpPr>
        <p:sp>
          <p:nvSpPr>
            <p:cNvPr id="64" name="文本框 63"/>
            <p:cNvSpPr txBox="1"/>
            <p:nvPr/>
          </p:nvSpPr>
          <p:spPr>
            <a:xfrm>
              <a:off x="16004" y="-13466333"/>
              <a:ext cx="12028184" cy="618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/>
              </a:r>
              <a:br>
                <a:rPr lang="zh-CN" altLang="en-US" dirty="0" smtClean="0"/>
              </a:br>
              <a:r>
                <a:rPr lang="zh-CN" altLang="en-US" dirty="0" smtClean="0"/>
                <a:t>熟练掌握</a:t>
              </a:r>
              <a:r>
                <a:rPr lang="en-US" altLang="zh-CN" dirty="0" smtClean="0"/>
                <a:t>JavaScript</a:t>
              </a:r>
              <a:r>
                <a:rPr lang="zh-CN" altLang="en-US" dirty="0" smtClean="0"/>
                <a:t>基础核心知识</a:t>
              </a:r>
              <a:r>
                <a:rPr lang="en-US" altLang="zh-CN" dirty="0" smtClean="0"/>
                <a:t>(</a:t>
              </a:r>
              <a:r>
                <a:rPr lang="zh-CN" altLang="en-US" dirty="0" smtClean="0"/>
                <a:t>作用域、</a:t>
              </a:r>
              <a:r>
                <a:rPr lang="en-US" altLang="zh-CN" dirty="0" smtClean="0"/>
                <a:t>THIS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CALL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DOM</a:t>
              </a:r>
              <a:r>
                <a:rPr lang="zh-CN" altLang="en-US" dirty="0" smtClean="0"/>
                <a:t>、事件</a:t>
              </a:r>
              <a:r>
                <a:rPr lang="en-US" altLang="zh-CN" dirty="0" smtClean="0"/>
                <a:t>…)</a:t>
              </a:r>
              <a:r>
                <a:rPr lang="zh-CN" altLang="en-US" dirty="0" smtClean="0"/>
                <a:t>，掌握</a:t>
              </a:r>
            </a:p>
            <a:p>
              <a:r>
                <a:rPr lang="en-US" altLang="zh-CN" dirty="0" smtClean="0"/>
                <a:t>OOP(</a:t>
              </a:r>
              <a:r>
                <a:rPr lang="zh-CN" altLang="en-US" dirty="0" smtClean="0"/>
                <a:t>面向对象</a:t>
              </a:r>
              <a:r>
                <a:rPr lang="en-US" altLang="zh-CN" dirty="0" smtClean="0"/>
                <a:t>:</a:t>
              </a:r>
              <a:r>
                <a:rPr lang="zh-CN" altLang="en-US" dirty="0" smtClean="0"/>
                <a:t>对象、类、实例</a:t>
              </a:r>
              <a:r>
                <a:rPr lang="en-US" altLang="zh-CN" dirty="0" smtClean="0"/>
                <a:t>_</a:t>
              </a:r>
              <a:r>
                <a:rPr lang="zh-CN" altLang="en-US" dirty="0" smtClean="0"/>
                <a:t>原型</a:t>
              </a:r>
              <a:r>
                <a:rPr lang="en-US" altLang="zh-CN" dirty="0" smtClean="0"/>
                <a:t>…)</a:t>
              </a:r>
              <a:r>
                <a:rPr lang="zh-CN" altLang="en-US" dirty="0" smtClean="0"/>
                <a:t>编程思想，熟练掌握单例模式、发布订阅模</a:t>
              </a:r>
            </a:p>
            <a:p>
              <a:r>
                <a:rPr lang="zh-CN" altLang="en-US" dirty="0" smtClean="0"/>
                <a:t>式、</a:t>
              </a:r>
              <a:r>
                <a:rPr lang="en-US" altLang="zh-CN" dirty="0" smtClean="0"/>
                <a:t>promise</a:t>
              </a:r>
              <a:r>
                <a:rPr lang="zh-CN" altLang="en-US" dirty="0" smtClean="0"/>
                <a:t>等设计模式；掌握</a:t>
              </a:r>
              <a:r>
                <a:rPr lang="en-US" altLang="zh-CN" dirty="0" smtClean="0"/>
                <a:t>ES6</a:t>
              </a:r>
              <a:r>
                <a:rPr lang="zh-CN" altLang="en-US" dirty="0" smtClean="0"/>
                <a:t>和</a:t>
              </a:r>
              <a:r>
                <a:rPr lang="en-US" altLang="zh-CN" dirty="0" smtClean="0"/>
                <a:t>ES5</a:t>
              </a:r>
              <a:r>
                <a:rPr lang="zh-CN" altLang="en-US" dirty="0" smtClean="0"/>
                <a:t>的区别，能够使用</a:t>
              </a:r>
              <a:r>
                <a:rPr lang="en-US" altLang="zh-CN" dirty="0" smtClean="0"/>
                <a:t>Babel</a:t>
              </a:r>
              <a:r>
                <a:rPr lang="zh-CN" altLang="en-US" dirty="0" smtClean="0"/>
                <a:t>编译</a:t>
              </a:r>
              <a:r>
                <a:rPr lang="en-US" altLang="zh-CN" dirty="0" smtClean="0"/>
                <a:t>ES6</a:t>
              </a:r>
              <a:r>
                <a:rPr lang="zh-CN" altLang="en-US" dirty="0" smtClean="0"/>
                <a:t>，最好能</a:t>
              </a:r>
            </a:p>
            <a:p>
              <a:r>
                <a:rPr lang="zh-CN" altLang="en-US" dirty="0" smtClean="0"/>
                <a:t>够掌握</a:t>
              </a:r>
              <a:r>
                <a:rPr lang="en-US" altLang="zh-CN" dirty="0" smtClean="0"/>
                <a:t>ES7…</a:t>
              </a:r>
              <a:r>
                <a:rPr lang="zh-CN" altLang="en-US" dirty="0" smtClean="0"/>
                <a:t>；</a:t>
              </a:r>
            </a:p>
            <a:p>
              <a:r>
                <a:rPr lang="zh-CN" altLang="en-US" dirty="0" smtClean="0"/>
                <a:t/>
              </a:r>
              <a:br>
                <a:rPr lang="zh-CN" altLang="en-US" dirty="0" smtClean="0"/>
              </a:br>
              <a:r>
                <a:rPr lang="zh-CN" altLang="en-US" dirty="0" smtClean="0"/>
                <a:t>掌握</a:t>
              </a:r>
              <a:r>
                <a:rPr lang="en-US" altLang="zh-CN" dirty="0" smtClean="0"/>
                <a:t>JS</a:t>
              </a:r>
              <a:r>
                <a:rPr lang="zh-CN" altLang="en-US" dirty="0" smtClean="0"/>
                <a:t>的核心原理</a:t>
              </a:r>
            </a:p>
            <a:p>
              <a:r>
                <a:rPr lang="zh-CN" altLang="en-US" dirty="0" smtClean="0"/>
                <a:t/>
              </a:r>
              <a:br>
                <a:rPr lang="zh-CN" altLang="en-US" dirty="0" smtClean="0"/>
              </a:br>
              <a:r>
                <a:rPr lang="zh-CN" altLang="en-US" dirty="0" smtClean="0"/>
                <a:t>熟练掌握前后端数据交互：</a:t>
              </a:r>
              <a:r>
                <a:rPr lang="en-US" altLang="zh-CN" dirty="0" smtClean="0"/>
                <a:t>AJAX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JSONP</a:t>
              </a:r>
              <a:r>
                <a:rPr lang="zh-CN" altLang="en-US" dirty="0" smtClean="0"/>
                <a:t>、其它的跨域方式</a:t>
              </a:r>
              <a:r>
                <a:rPr lang="en-US" altLang="zh-CN" dirty="0" smtClean="0"/>
                <a:t>(</a:t>
              </a:r>
              <a:r>
                <a:rPr lang="en-US" altLang="zh-CN" dirty="0" err="1" smtClean="0"/>
                <a:t>document.domain</a:t>
              </a:r>
              <a:r>
                <a:rPr lang="en-US" altLang="zh-CN" dirty="0" smtClean="0"/>
                <a:t>)</a:t>
              </a:r>
              <a:r>
                <a:rPr lang="zh-CN" altLang="en-US" dirty="0" smtClean="0"/>
                <a:t>、知</a:t>
              </a:r>
            </a:p>
            <a:p>
              <a:r>
                <a:rPr lang="zh-CN" altLang="en-US" dirty="0" smtClean="0"/>
                <a:t>道</a:t>
              </a:r>
              <a:r>
                <a:rPr lang="en-US" altLang="zh-CN" dirty="0" smtClean="0"/>
                <a:t>JSONP</a:t>
              </a:r>
              <a:r>
                <a:rPr lang="zh-CN" altLang="en-US" dirty="0" smtClean="0"/>
                <a:t>跨域的弊端以及如何解决、最好会点</a:t>
              </a:r>
              <a:r>
                <a:rPr lang="en-US" altLang="zh-CN" dirty="0" smtClean="0"/>
                <a:t>PHP</a:t>
              </a:r>
              <a:r>
                <a:rPr lang="zh-CN" altLang="en-US" dirty="0" smtClean="0"/>
                <a:t>和</a:t>
              </a:r>
              <a:r>
                <a:rPr lang="en-US" altLang="zh-CN" dirty="0" smtClean="0"/>
                <a:t>JSP</a:t>
              </a:r>
              <a:r>
                <a:rPr lang="zh-CN" altLang="en-US" dirty="0" smtClean="0"/>
                <a:t>，掌握一些前端渲染引擎</a:t>
              </a:r>
            </a:p>
            <a:p>
              <a:r>
                <a:rPr lang="zh-CN" altLang="en-US" dirty="0" smtClean="0"/>
                <a:t>自动化打包部署平台：</a:t>
              </a:r>
              <a:r>
                <a:rPr lang="en-US" altLang="zh-CN" dirty="0" smtClean="0"/>
                <a:t>gulp</a:t>
              </a:r>
              <a:r>
                <a:rPr lang="zh-CN" altLang="en-US" dirty="0" smtClean="0"/>
                <a:t>、</a:t>
              </a:r>
              <a:r>
                <a:rPr lang="en-US" altLang="zh-CN" dirty="0" err="1" smtClean="0"/>
                <a:t>webpack</a:t>
              </a:r>
              <a:r>
                <a:rPr lang="en-US" altLang="zh-CN" dirty="0" smtClean="0"/>
                <a:t>(es6+react+webpack)…</a:t>
              </a:r>
            </a:p>
            <a:p>
              <a:r>
                <a:rPr lang="zh-CN" altLang="en-US" dirty="0" smtClean="0"/>
                <a:t>迅捷</a:t>
              </a:r>
              <a:r>
                <a:rPr lang="en-US" altLang="zh-CN" dirty="0" smtClean="0"/>
                <a:t>PDF</a:t>
              </a:r>
              <a:r>
                <a:rPr lang="zh-CN" altLang="en-US" dirty="0" smtClean="0"/>
                <a:t>编辑器</a:t>
              </a:r>
            </a:p>
            <a:p>
              <a:r>
                <a:rPr lang="zh-CN" altLang="en-US" dirty="0" smtClean="0"/>
                <a:t>熟练掌握</a:t>
              </a:r>
              <a:r>
                <a:rPr lang="en-US" altLang="zh-CN" dirty="0" smtClean="0"/>
                <a:t>AMD(require.js)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CMD(sea.js)</a:t>
              </a:r>
              <a:r>
                <a:rPr lang="zh-CN" altLang="en-US" dirty="0" smtClean="0"/>
                <a:t>、</a:t>
              </a:r>
              <a:r>
                <a:rPr lang="en-US" altLang="zh-CN" dirty="0" err="1" smtClean="0"/>
                <a:t>CommonJS</a:t>
              </a:r>
              <a:r>
                <a:rPr lang="zh-CN" altLang="en-US" dirty="0" smtClean="0"/>
                <a:t>规范，熟练掌握</a:t>
              </a:r>
              <a:r>
                <a:rPr lang="en-US" altLang="zh-CN" dirty="0" smtClean="0"/>
                <a:t>MVVM</a:t>
              </a:r>
              <a:r>
                <a:rPr lang="zh-CN" altLang="en-US" dirty="0" smtClean="0"/>
                <a:t>和</a:t>
              </a:r>
              <a:r>
                <a:rPr lang="en-US" altLang="zh-CN" dirty="0" smtClean="0"/>
                <a:t>MVC</a:t>
              </a:r>
              <a:r>
                <a:rPr lang="zh-CN" altLang="en-US" dirty="0" smtClean="0"/>
                <a:t>思想</a:t>
              </a:r>
            </a:p>
            <a:p>
              <a:r>
                <a:rPr lang="zh-CN" altLang="en-US" dirty="0" smtClean="0"/>
                <a:t/>
              </a:r>
              <a:br>
                <a:rPr lang="zh-CN" altLang="en-US" dirty="0" smtClean="0"/>
              </a:br>
              <a:r>
                <a:rPr lang="zh-CN" altLang="en-US" dirty="0" smtClean="0"/>
                <a:t>熟练掌握：</a:t>
              </a:r>
              <a:r>
                <a:rPr lang="en-US" altLang="zh-CN" dirty="0" smtClean="0"/>
                <a:t>React</a:t>
              </a:r>
              <a:r>
                <a:rPr lang="zh-CN" altLang="en-US" dirty="0" smtClean="0"/>
                <a:t>、</a:t>
              </a:r>
              <a:r>
                <a:rPr lang="en-US" altLang="zh-CN" dirty="0" err="1" smtClean="0"/>
                <a:t>Vue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Angular</a:t>
              </a:r>
              <a:r>
                <a:rPr lang="zh-CN" altLang="en-US" dirty="0" smtClean="0"/>
                <a:t>三个中的一个</a:t>
              </a:r>
              <a:r>
                <a:rPr lang="en-US" altLang="zh-CN" dirty="0" smtClean="0"/>
                <a:t>(</a:t>
              </a:r>
              <a:r>
                <a:rPr lang="zh-CN" altLang="en-US" dirty="0" smtClean="0"/>
                <a:t>至少会一个，而且这一个面试的时候</a:t>
              </a:r>
            </a:p>
            <a:p>
              <a:r>
                <a:rPr lang="zh-CN" altLang="en-US" dirty="0" smtClean="0"/>
                <a:t>可以斩钉截铁的和面试官说能立即使用框架做项目</a:t>
              </a:r>
              <a:r>
                <a:rPr lang="en-US" altLang="zh-CN" dirty="0" smtClean="0"/>
                <a:t>)</a:t>
              </a:r>
            </a:p>
            <a:p>
              <a:r>
                <a:rPr lang="en-US" altLang="zh-CN" dirty="0" smtClean="0"/>
                <a:t/>
              </a:r>
              <a:br>
                <a:rPr lang="en-US" altLang="zh-CN" dirty="0" smtClean="0"/>
              </a:br>
              <a:r>
                <a:rPr lang="zh-CN" altLang="en-US" dirty="0" smtClean="0"/>
                <a:t>熟练掌握：</a:t>
              </a:r>
              <a:r>
                <a:rPr lang="en-US" altLang="zh-CN" dirty="0" err="1" smtClean="0"/>
                <a:t>git</a:t>
              </a:r>
              <a:r>
                <a:rPr lang="zh-CN" altLang="en-US" dirty="0" smtClean="0"/>
                <a:t>、</a:t>
              </a:r>
              <a:r>
                <a:rPr lang="en-US" altLang="zh-CN" dirty="0" err="1" smtClean="0"/>
                <a:t>svn</a:t>
              </a:r>
              <a:r>
                <a:rPr lang="zh-CN" altLang="en-US" dirty="0" smtClean="0"/>
                <a:t> 代码管理中的一个，掌握多人基于</a:t>
              </a:r>
              <a:r>
                <a:rPr lang="en-US" altLang="zh-CN" dirty="0" err="1" smtClean="0"/>
                <a:t>git</a:t>
              </a:r>
              <a:r>
                <a:rPr lang="zh-CN" altLang="en-US" dirty="0" smtClean="0"/>
                <a:t>合作开发的步骤流程</a:t>
              </a:r>
            </a:p>
            <a:p>
              <a:r>
                <a:rPr lang="zh-CN" altLang="en-US" dirty="0" smtClean="0"/>
                <a:t>了解</a:t>
              </a:r>
              <a:r>
                <a:rPr lang="en-US" altLang="zh-CN" dirty="0" smtClean="0"/>
                <a:t>NODE</a:t>
              </a:r>
              <a:r>
                <a:rPr lang="zh-CN" altLang="en-US" dirty="0" smtClean="0"/>
                <a:t>即可，了解</a:t>
              </a:r>
              <a:r>
                <a:rPr lang="en-US" altLang="zh-CN" dirty="0" smtClean="0"/>
                <a:t>Express</a:t>
              </a:r>
              <a:r>
                <a:rPr lang="zh-CN" altLang="en-US" dirty="0" smtClean="0"/>
                <a:t>、</a:t>
              </a:r>
              <a:r>
                <a:rPr lang="en-US" altLang="zh-CN" dirty="0" err="1" smtClean="0"/>
                <a:t>mongodb</a:t>
              </a:r>
              <a:r>
                <a:rPr lang="zh-CN" altLang="en-US" dirty="0" smtClean="0"/>
                <a:t>等，熟练掌握</a:t>
              </a:r>
              <a:r>
                <a:rPr lang="en-US" altLang="zh-CN" dirty="0" err="1" smtClean="0"/>
                <a:t>npm</a:t>
              </a:r>
              <a:r>
                <a:rPr lang="zh-CN" altLang="en-US" dirty="0" smtClean="0"/>
                <a:t>包管理的原理和流程 </a:t>
              </a:r>
              <a:r>
                <a:rPr lang="en-US" altLang="zh-CN" dirty="0" smtClean="0"/>
                <a:t>=&gt;</a:t>
              </a:r>
              <a:endParaRPr lang="zh-CN" altLang="en-US" dirty="0" smtClean="0"/>
            </a:p>
            <a:p>
              <a:r>
                <a:rPr lang="zh-CN" altLang="en-US" dirty="0" smtClean="0"/>
                <a:t>然后自己拿框架做一个小项目</a:t>
              </a:r>
              <a:r>
                <a:rPr lang="en-US" altLang="zh-CN" dirty="0" smtClean="0"/>
                <a:t>(</a:t>
              </a:r>
              <a:r>
                <a:rPr lang="zh-CN" altLang="en-US" dirty="0" smtClean="0"/>
                <a:t>博客、简历</a:t>
              </a:r>
              <a:r>
                <a:rPr lang="en-US" altLang="zh-CN" dirty="0" smtClean="0"/>
                <a:t>…)</a:t>
              </a:r>
            </a:p>
            <a:p>
              <a:r>
                <a:rPr lang="en-US" altLang="zh-CN" dirty="0" smtClean="0"/>
                <a:t/>
              </a:r>
              <a:br>
                <a:rPr lang="en-US" altLang="zh-CN" dirty="0" smtClean="0"/>
              </a:br>
              <a:r>
                <a:rPr lang="zh-CN" altLang="en-US" dirty="0" smtClean="0"/>
                <a:t>剩下的自己爱弄啥弄啥</a:t>
              </a:r>
              <a:r>
                <a:rPr lang="en-US" altLang="zh-CN" dirty="0" smtClean="0"/>
                <a:t>,</a:t>
              </a:r>
              <a:r>
                <a:rPr lang="zh-CN" altLang="en-US" dirty="0" smtClean="0"/>
                <a:t>只要有关即可</a:t>
              </a:r>
              <a:endParaRPr lang="zh-CN" altLang="en-US" dirty="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801824" y="1763842"/>
              <a:ext cx="281371" cy="419100"/>
              <a:chOff x="11494028" y="448524"/>
              <a:chExt cx="281371" cy="419100"/>
            </a:xfrm>
          </p:grpSpPr>
          <p:sp>
            <p:nvSpPr>
              <p:cNvPr id="192" name="等腰三角形 191"/>
              <p:cNvSpPr/>
              <p:nvPr/>
            </p:nvSpPr>
            <p:spPr>
              <a:xfrm rot="12418814">
                <a:off x="11494028" y="448524"/>
                <a:ext cx="152400" cy="419100"/>
              </a:xfrm>
              <a:prstGeom prst="triangle">
                <a:avLst/>
              </a:prstGeom>
              <a:solidFill>
                <a:srgbClr val="D43B2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等腰三角形 192"/>
              <p:cNvSpPr/>
              <p:nvPr/>
            </p:nvSpPr>
            <p:spPr>
              <a:xfrm rot="14888158">
                <a:off x="11593255" y="679555"/>
                <a:ext cx="97144" cy="267145"/>
              </a:xfrm>
              <a:prstGeom prst="triangle">
                <a:avLst/>
              </a:prstGeom>
              <a:solidFill>
                <a:srgbClr val="759F8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2536476" y="2578181"/>
              <a:ext cx="8825132" cy="391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98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51622" y="202685"/>
            <a:ext cx="3835159" cy="796534"/>
            <a:chOff x="5901129" y="1412931"/>
            <a:chExt cx="3835159" cy="796534"/>
          </a:xfrm>
        </p:grpSpPr>
        <p:grpSp>
          <p:nvGrpSpPr>
            <p:cNvPr id="38" name="组合 37"/>
            <p:cNvGrpSpPr/>
            <p:nvPr/>
          </p:nvGrpSpPr>
          <p:grpSpPr>
            <a:xfrm>
              <a:off x="5961483" y="1412931"/>
              <a:ext cx="563824" cy="796534"/>
              <a:chOff x="3740150" y="1893888"/>
              <a:chExt cx="4711700" cy="66563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01"/>
              <p:cNvSpPr>
                <a:spLocks/>
              </p:cNvSpPr>
              <p:nvPr/>
            </p:nvSpPr>
            <p:spPr bwMode="auto">
              <a:xfrm>
                <a:off x="3740150" y="1893888"/>
                <a:ext cx="4711700" cy="4705351"/>
              </a:xfrm>
              <a:custGeom>
                <a:avLst/>
                <a:gdLst>
                  <a:gd name="T0" fmla="*/ 334 w 334"/>
                  <a:gd name="T1" fmla="*/ 167 h 333"/>
                  <a:gd name="T2" fmla="*/ 322 w 334"/>
                  <a:gd name="T3" fmla="*/ 189 h 333"/>
                  <a:gd name="T4" fmla="*/ 327 w 334"/>
                  <a:gd name="T5" fmla="*/ 214 h 333"/>
                  <a:gd name="T6" fmla="*/ 309 w 334"/>
                  <a:gd name="T7" fmla="*/ 231 h 333"/>
                  <a:gd name="T8" fmla="*/ 308 w 334"/>
                  <a:gd name="T9" fmla="*/ 257 h 333"/>
                  <a:gd name="T10" fmla="*/ 285 w 334"/>
                  <a:gd name="T11" fmla="*/ 269 h 333"/>
                  <a:gd name="T12" fmla="*/ 276 w 334"/>
                  <a:gd name="T13" fmla="*/ 293 h 333"/>
                  <a:gd name="T14" fmla="*/ 251 w 334"/>
                  <a:gd name="T15" fmla="*/ 298 h 333"/>
                  <a:gd name="T16" fmla="*/ 236 w 334"/>
                  <a:gd name="T17" fmla="*/ 319 h 333"/>
                  <a:gd name="T18" fmla="*/ 223 w 334"/>
                  <a:gd name="T19" fmla="*/ 318 h 333"/>
                  <a:gd name="T20" fmla="*/ 211 w 334"/>
                  <a:gd name="T21" fmla="*/ 317 h 333"/>
                  <a:gd name="T22" fmla="*/ 191 w 334"/>
                  <a:gd name="T23" fmla="*/ 332 h 333"/>
                  <a:gd name="T24" fmla="*/ 167 w 334"/>
                  <a:gd name="T25" fmla="*/ 323 h 333"/>
                  <a:gd name="T26" fmla="*/ 143 w 334"/>
                  <a:gd name="T27" fmla="*/ 332 h 333"/>
                  <a:gd name="T28" fmla="*/ 123 w 334"/>
                  <a:gd name="T29" fmla="*/ 317 h 333"/>
                  <a:gd name="T30" fmla="*/ 111 w 334"/>
                  <a:gd name="T31" fmla="*/ 318 h 333"/>
                  <a:gd name="T32" fmla="*/ 98 w 334"/>
                  <a:gd name="T33" fmla="*/ 319 h 333"/>
                  <a:gd name="T34" fmla="*/ 83 w 334"/>
                  <a:gd name="T35" fmla="*/ 298 h 333"/>
                  <a:gd name="T36" fmla="*/ 58 w 334"/>
                  <a:gd name="T37" fmla="*/ 293 h 333"/>
                  <a:gd name="T38" fmla="*/ 49 w 334"/>
                  <a:gd name="T39" fmla="*/ 269 h 333"/>
                  <a:gd name="T40" fmla="*/ 26 w 334"/>
                  <a:gd name="T41" fmla="*/ 257 h 333"/>
                  <a:gd name="T42" fmla="*/ 25 w 334"/>
                  <a:gd name="T43" fmla="*/ 231 h 333"/>
                  <a:gd name="T44" fmla="*/ 7 w 334"/>
                  <a:gd name="T45" fmla="*/ 214 h 333"/>
                  <a:gd name="T46" fmla="*/ 12 w 334"/>
                  <a:gd name="T47" fmla="*/ 189 h 333"/>
                  <a:gd name="T48" fmla="*/ 0 w 334"/>
                  <a:gd name="T49" fmla="*/ 167 h 333"/>
                  <a:gd name="T50" fmla="*/ 12 w 334"/>
                  <a:gd name="T51" fmla="*/ 144 h 333"/>
                  <a:gd name="T52" fmla="*/ 7 w 334"/>
                  <a:gd name="T53" fmla="*/ 119 h 333"/>
                  <a:gd name="T54" fmla="*/ 25 w 334"/>
                  <a:gd name="T55" fmla="*/ 102 h 333"/>
                  <a:gd name="T56" fmla="*/ 26 w 334"/>
                  <a:gd name="T57" fmla="*/ 76 h 333"/>
                  <a:gd name="T58" fmla="*/ 49 w 334"/>
                  <a:gd name="T59" fmla="*/ 64 h 333"/>
                  <a:gd name="T60" fmla="*/ 58 w 334"/>
                  <a:gd name="T61" fmla="*/ 40 h 333"/>
                  <a:gd name="T62" fmla="*/ 83 w 334"/>
                  <a:gd name="T63" fmla="*/ 35 h 333"/>
                  <a:gd name="T64" fmla="*/ 98 w 334"/>
                  <a:gd name="T65" fmla="*/ 15 h 333"/>
                  <a:gd name="T66" fmla="*/ 111 w 334"/>
                  <a:gd name="T67" fmla="*/ 15 h 333"/>
                  <a:gd name="T68" fmla="*/ 123 w 334"/>
                  <a:gd name="T69" fmla="*/ 17 h 333"/>
                  <a:gd name="T70" fmla="*/ 143 w 334"/>
                  <a:gd name="T71" fmla="*/ 1 h 333"/>
                  <a:gd name="T72" fmla="*/ 167 w 334"/>
                  <a:gd name="T73" fmla="*/ 10 h 333"/>
                  <a:gd name="T74" fmla="*/ 191 w 334"/>
                  <a:gd name="T75" fmla="*/ 1 h 333"/>
                  <a:gd name="T76" fmla="*/ 211 w 334"/>
                  <a:gd name="T77" fmla="*/ 17 h 333"/>
                  <a:gd name="T78" fmla="*/ 223 w 334"/>
                  <a:gd name="T79" fmla="*/ 15 h 333"/>
                  <a:gd name="T80" fmla="*/ 236 w 334"/>
                  <a:gd name="T81" fmla="*/ 15 h 333"/>
                  <a:gd name="T82" fmla="*/ 251 w 334"/>
                  <a:gd name="T83" fmla="*/ 35 h 333"/>
                  <a:gd name="T84" fmla="*/ 276 w 334"/>
                  <a:gd name="T85" fmla="*/ 40 h 333"/>
                  <a:gd name="T86" fmla="*/ 285 w 334"/>
                  <a:gd name="T87" fmla="*/ 64 h 333"/>
                  <a:gd name="T88" fmla="*/ 308 w 334"/>
                  <a:gd name="T89" fmla="*/ 76 h 333"/>
                  <a:gd name="T90" fmla="*/ 309 w 334"/>
                  <a:gd name="T91" fmla="*/ 102 h 333"/>
                  <a:gd name="T92" fmla="*/ 327 w 334"/>
                  <a:gd name="T93" fmla="*/ 119 h 333"/>
                  <a:gd name="T94" fmla="*/ 322 w 334"/>
                  <a:gd name="T95" fmla="*/ 144 h 333"/>
                  <a:gd name="T96" fmla="*/ 334 w 334"/>
                  <a:gd name="T97" fmla="*/ 16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33">
                    <a:moveTo>
                      <a:pt x="334" y="167"/>
                    </a:moveTo>
                    <a:cubicBezTo>
                      <a:pt x="334" y="174"/>
                      <a:pt x="323" y="181"/>
                      <a:pt x="322" y="189"/>
                    </a:cubicBezTo>
                    <a:cubicBezTo>
                      <a:pt x="321" y="196"/>
                      <a:pt x="329" y="206"/>
                      <a:pt x="327" y="214"/>
                    </a:cubicBezTo>
                    <a:cubicBezTo>
                      <a:pt x="325" y="221"/>
                      <a:pt x="312" y="225"/>
                      <a:pt x="309" y="231"/>
                    </a:cubicBezTo>
                    <a:cubicBezTo>
                      <a:pt x="306" y="238"/>
                      <a:pt x="312" y="250"/>
                      <a:pt x="308" y="257"/>
                    </a:cubicBezTo>
                    <a:cubicBezTo>
                      <a:pt x="303" y="263"/>
                      <a:pt x="290" y="263"/>
                      <a:pt x="285" y="269"/>
                    </a:cubicBezTo>
                    <a:cubicBezTo>
                      <a:pt x="280" y="275"/>
                      <a:pt x="282" y="288"/>
                      <a:pt x="276" y="293"/>
                    </a:cubicBezTo>
                    <a:cubicBezTo>
                      <a:pt x="271" y="298"/>
                      <a:pt x="258" y="294"/>
                      <a:pt x="251" y="298"/>
                    </a:cubicBezTo>
                    <a:cubicBezTo>
                      <a:pt x="245" y="302"/>
                      <a:pt x="243" y="315"/>
                      <a:pt x="236" y="319"/>
                    </a:cubicBezTo>
                    <a:cubicBezTo>
                      <a:pt x="233" y="320"/>
                      <a:pt x="228" y="319"/>
                      <a:pt x="223" y="318"/>
                    </a:cubicBezTo>
                    <a:cubicBezTo>
                      <a:pt x="219" y="317"/>
                      <a:pt x="215" y="315"/>
                      <a:pt x="211" y="317"/>
                    </a:cubicBezTo>
                    <a:cubicBezTo>
                      <a:pt x="204" y="319"/>
                      <a:pt x="198" y="331"/>
                      <a:pt x="191" y="332"/>
                    </a:cubicBezTo>
                    <a:cubicBezTo>
                      <a:pt x="183" y="333"/>
                      <a:pt x="175" y="323"/>
                      <a:pt x="167" y="323"/>
                    </a:cubicBezTo>
                    <a:cubicBezTo>
                      <a:pt x="159" y="323"/>
                      <a:pt x="151" y="333"/>
                      <a:pt x="143" y="332"/>
                    </a:cubicBezTo>
                    <a:cubicBezTo>
                      <a:pt x="136" y="331"/>
                      <a:pt x="130" y="319"/>
                      <a:pt x="123" y="317"/>
                    </a:cubicBezTo>
                    <a:cubicBezTo>
                      <a:pt x="119" y="315"/>
                      <a:pt x="115" y="317"/>
                      <a:pt x="111" y="318"/>
                    </a:cubicBezTo>
                    <a:cubicBezTo>
                      <a:pt x="106" y="319"/>
                      <a:pt x="101" y="320"/>
                      <a:pt x="98" y="319"/>
                    </a:cubicBezTo>
                    <a:cubicBezTo>
                      <a:pt x="91" y="315"/>
                      <a:pt x="89" y="302"/>
                      <a:pt x="83" y="298"/>
                    </a:cubicBezTo>
                    <a:cubicBezTo>
                      <a:pt x="76" y="294"/>
                      <a:pt x="63" y="298"/>
                      <a:pt x="58" y="293"/>
                    </a:cubicBezTo>
                    <a:cubicBezTo>
                      <a:pt x="52" y="288"/>
                      <a:pt x="54" y="275"/>
                      <a:pt x="49" y="269"/>
                    </a:cubicBezTo>
                    <a:cubicBezTo>
                      <a:pt x="44" y="263"/>
                      <a:pt x="31" y="263"/>
                      <a:pt x="26" y="257"/>
                    </a:cubicBezTo>
                    <a:cubicBezTo>
                      <a:pt x="22" y="250"/>
                      <a:pt x="28" y="238"/>
                      <a:pt x="25" y="231"/>
                    </a:cubicBezTo>
                    <a:cubicBezTo>
                      <a:pt x="22" y="225"/>
                      <a:pt x="9" y="221"/>
                      <a:pt x="7" y="214"/>
                    </a:cubicBezTo>
                    <a:cubicBezTo>
                      <a:pt x="5" y="206"/>
                      <a:pt x="13" y="196"/>
                      <a:pt x="12" y="189"/>
                    </a:cubicBezTo>
                    <a:cubicBezTo>
                      <a:pt x="11" y="181"/>
                      <a:pt x="0" y="174"/>
                      <a:pt x="0" y="167"/>
                    </a:cubicBezTo>
                    <a:cubicBezTo>
                      <a:pt x="0" y="159"/>
                      <a:pt x="11" y="152"/>
                      <a:pt x="12" y="144"/>
                    </a:cubicBezTo>
                    <a:cubicBezTo>
                      <a:pt x="13" y="137"/>
                      <a:pt x="5" y="127"/>
                      <a:pt x="7" y="119"/>
                    </a:cubicBezTo>
                    <a:cubicBezTo>
                      <a:pt x="9" y="112"/>
                      <a:pt x="22" y="109"/>
                      <a:pt x="25" y="102"/>
                    </a:cubicBezTo>
                    <a:cubicBezTo>
                      <a:pt x="28" y="95"/>
                      <a:pt x="22" y="83"/>
                      <a:pt x="26" y="76"/>
                    </a:cubicBezTo>
                    <a:cubicBezTo>
                      <a:pt x="31" y="70"/>
                      <a:pt x="44" y="70"/>
                      <a:pt x="49" y="64"/>
                    </a:cubicBezTo>
                    <a:cubicBezTo>
                      <a:pt x="54" y="58"/>
                      <a:pt x="52" y="45"/>
                      <a:pt x="58" y="40"/>
                    </a:cubicBezTo>
                    <a:cubicBezTo>
                      <a:pt x="63" y="35"/>
                      <a:pt x="76" y="39"/>
                      <a:pt x="83" y="35"/>
                    </a:cubicBezTo>
                    <a:cubicBezTo>
                      <a:pt x="89" y="31"/>
                      <a:pt x="91" y="18"/>
                      <a:pt x="98" y="15"/>
                    </a:cubicBezTo>
                    <a:cubicBezTo>
                      <a:pt x="101" y="13"/>
                      <a:pt x="106" y="14"/>
                      <a:pt x="111" y="15"/>
                    </a:cubicBezTo>
                    <a:cubicBezTo>
                      <a:pt x="115" y="16"/>
                      <a:pt x="119" y="18"/>
                      <a:pt x="123" y="17"/>
                    </a:cubicBezTo>
                    <a:cubicBezTo>
                      <a:pt x="130" y="14"/>
                      <a:pt x="136" y="2"/>
                      <a:pt x="143" y="1"/>
                    </a:cubicBezTo>
                    <a:cubicBezTo>
                      <a:pt x="151" y="0"/>
                      <a:pt x="159" y="10"/>
                      <a:pt x="167" y="10"/>
                    </a:cubicBezTo>
                    <a:cubicBezTo>
                      <a:pt x="175" y="10"/>
                      <a:pt x="183" y="0"/>
                      <a:pt x="191" y="1"/>
                    </a:cubicBezTo>
                    <a:cubicBezTo>
                      <a:pt x="198" y="2"/>
                      <a:pt x="204" y="14"/>
                      <a:pt x="211" y="17"/>
                    </a:cubicBezTo>
                    <a:cubicBezTo>
                      <a:pt x="215" y="18"/>
                      <a:pt x="219" y="17"/>
                      <a:pt x="223" y="15"/>
                    </a:cubicBezTo>
                    <a:cubicBezTo>
                      <a:pt x="228" y="14"/>
                      <a:pt x="233" y="13"/>
                      <a:pt x="236" y="15"/>
                    </a:cubicBezTo>
                    <a:cubicBezTo>
                      <a:pt x="243" y="18"/>
                      <a:pt x="245" y="31"/>
                      <a:pt x="251" y="35"/>
                    </a:cubicBezTo>
                    <a:cubicBezTo>
                      <a:pt x="258" y="39"/>
                      <a:pt x="271" y="35"/>
                      <a:pt x="276" y="40"/>
                    </a:cubicBezTo>
                    <a:cubicBezTo>
                      <a:pt x="282" y="45"/>
                      <a:pt x="280" y="58"/>
                      <a:pt x="285" y="64"/>
                    </a:cubicBezTo>
                    <a:cubicBezTo>
                      <a:pt x="290" y="70"/>
                      <a:pt x="303" y="70"/>
                      <a:pt x="308" y="76"/>
                    </a:cubicBezTo>
                    <a:cubicBezTo>
                      <a:pt x="312" y="83"/>
                      <a:pt x="306" y="95"/>
                      <a:pt x="309" y="102"/>
                    </a:cubicBezTo>
                    <a:cubicBezTo>
                      <a:pt x="312" y="109"/>
                      <a:pt x="325" y="112"/>
                      <a:pt x="327" y="119"/>
                    </a:cubicBezTo>
                    <a:cubicBezTo>
                      <a:pt x="329" y="127"/>
                      <a:pt x="321" y="137"/>
                      <a:pt x="322" y="144"/>
                    </a:cubicBezTo>
                    <a:cubicBezTo>
                      <a:pt x="323" y="152"/>
                      <a:pt x="334" y="159"/>
                      <a:pt x="334" y="167"/>
                    </a:cubicBezTo>
                  </a:path>
                </a:pathLst>
              </a:custGeom>
              <a:solidFill>
                <a:srgbClr val="7BA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02"/>
              <p:cNvSpPr>
                <a:spLocks noEditPoints="1"/>
              </p:cNvSpPr>
              <p:nvPr/>
            </p:nvSpPr>
            <p:spPr bwMode="auto">
              <a:xfrm>
                <a:off x="3795713" y="1978025"/>
                <a:ext cx="4600575" cy="2389188"/>
              </a:xfrm>
              <a:custGeom>
                <a:avLst/>
                <a:gdLst>
                  <a:gd name="T0" fmla="*/ 7 w 326"/>
                  <a:gd name="T1" fmla="*/ 167 h 169"/>
                  <a:gd name="T2" fmla="*/ 322 w 326"/>
                  <a:gd name="T3" fmla="*/ 161 h 169"/>
                  <a:gd name="T4" fmla="*/ 326 w 326"/>
                  <a:gd name="T5" fmla="*/ 159 h 169"/>
                  <a:gd name="T6" fmla="*/ 6 w 326"/>
                  <a:gd name="T7" fmla="*/ 155 h 169"/>
                  <a:gd name="T8" fmla="*/ 317 w 326"/>
                  <a:gd name="T9" fmla="*/ 145 h 169"/>
                  <a:gd name="T10" fmla="*/ 322 w 326"/>
                  <a:gd name="T11" fmla="*/ 151 h 169"/>
                  <a:gd name="T12" fmla="*/ 12 w 326"/>
                  <a:gd name="T13" fmla="*/ 134 h 169"/>
                  <a:gd name="T14" fmla="*/ 15 w 326"/>
                  <a:gd name="T15" fmla="*/ 142 h 169"/>
                  <a:gd name="T16" fmla="*/ 311 w 326"/>
                  <a:gd name="T17" fmla="*/ 131 h 169"/>
                  <a:gd name="T18" fmla="*/ 314 w 326"/>
                  <a:gd name="T19" fmla="*/ 139 h 169"/>
                  <a:gd name="T20" fmla="*/ 10 w 326"/>
                  <a:gd name="T21" fmla="*/ 119 h 169"/>
                  <a:gd name="T22" fmla="*/ 10 w 326"/>
                  <a:gd name="T23" fmla="*/ 119 h 169"/>
                  <a:gd name="T24" fmla="*/ 318 w 326"/>
                  <a:gd name="T25" fmla="*/ 126 h 169"/>
                  <a:gd name="T26" fmla="*/ 9 w 326"/>
                  <a:gd name="T27" fmla="*/ 111 h 169"/>
                  <a:gd name="T28" fmla="*/ 309 w 326"/>
                  <a:gd name="T29" fmla="*/ 104 h 169"/>
                  <a:gd name="T30" fmla="*/ 309 w 326"/>
                  <a:gd name="T31" fmla="*/ 104 h 169"/>
                  <a:gd name="T32" fmla="*/ 24 w 326"/>
                  <a:gd name="T33" fmla="*/ 104 h 169"/>
                  <a:gd name="T34" fmla="*/ 301 w 326"/>
                  <a:gd name="T35" fmla="*/ 94 h 169"/>
                  <a:gd name="T36" fmla="*/ 304 w 326"/>
                  <a:gd name="T37" fmla="*/ 100 h 169"/>
                  <a:gd name="T38" fmla="*/ 24 w 326"/>
                  <a:gd name="T39" fmla="*/ 81 h 169"/>
                  <a:gd name="T40" fmla="*/ 29 w 326"/>
                  <a:gd name="T41" fmla="*/ 86 h 169"/>
                  <a:gd name="T42" fmla="*/ 298 w 326"/>
                  <a:gd name="T43" fmla="*/ 80 h 169"/>
                  <a:gd name="T44" fmla="*/ 301 w 326"/>
                  <a:gd name="T45" fmla="*/ 86 h 169"/>
                  <a:gd name="T46" fmla="*/ 26 w 326"/>
                  <a:gd name="T47" fmla="*/ 72 h 169"/>
                  <a:gd name="T48" fmla="*/ 33 w 326"/>
                  <a:gd name="T49" fmla="*/ 67 h 169"/>
                  <a:gd name="T50" fmla="*/ 299 w 326"/>
                  <a:gd name="T51" fmla="*/ 71 h 169"/>
                  <a:gd name="T52" fmla="*/ 42 w 326"/>
                  <a:gd name="T53" fmla="*/ 68 h 169"/>
                  <a:gd name="T54" fmla="*/ 275 w 326"/>
                  <a:gd name="T55" fmla="*/ 63 h 169"/>
                  <a:gd name="T56" fmla="*/ 278 w 326"/>
                  <a:gd name="T57" fmla="*/ 61 h 169"/>
                  <a:gd name="T58" fmla="*/ 54 w 326"/>
                  <a:gd name="T59" fmla="*/ 57 h 169"/>
                  <a:gd name="T60" fmla="*/ 274 w 326"/>
                  <a:gd name="T61" fmla="*/ 47 h 169"/>
                  <a:gd name="T62" fmla="*/ 276 w 326"/>
                  <a:gd name="T63" fmla="*/ 55 h 169"/>
                  <a:gd name="T64" fmla="*/ 56 w 326"/>
                  <a:gd name="T65" fmla="*/ 38 h 169"/>
                  <a:gd name="T66" fmla="*/ 62 w 326"/>
                  <a:gd name="T67" fmla="*/ 39 h 169"/>
                  <a:gd name="T68" fmla="*/ 267 w 326"/>
                  <a:gd name="T69" fmla="*/ 40 h 169"/>
                  <a:gd name="T70" fmla="*/ 263 w 326"/>
                  <a:gd name="T71" fmla="*/ 35 h 169"/>
                  <a:gd name="T72" fmla="*/ 69 w 326"/>
                  <a:gd name="T73" fmla="*/ 38 h 169"/>
                  <a:gd name="T74" fmla="*/ 248 w 326"/>
                  <a:gd name="T75" fmla="*/ 33 h 169"/>
                  <a:gd name="T76" fmla="*/ 248 w 326"/>
                  <a:gd name="T77" fmla="*/ 33 h 169"/>
                  <a:gd name="T78" fmla="*/ 89 w 326"/>
                  <a:gd name="T79" fmla="*/ 27 h 169"/>
                  <a:gd name="T80" fmla="*/ 240 w 326"/>
                  <a:gd name="T81" fmla="*/ 32 h 169"/>
                  <a:gd name="T82" fmla="*/ 219 w 326"/>
                  <a:gd name="T83" fmla="*/ 12 h 169"/>
                  <a:gd name="T84" fmla="*/ 218 w 326"/>
                  <a:gd name="T85" fmla="*/ 17 h 169"/>
                  <a:gd name="T86" fmla="*/ 95 w 326"/>
                  <a:gd name="T87" fmla="*/ 12 h 169"/>
                  <a:gd name="T88" fmla="*/ 97 w 326"/>
                  <a:gd name="T89" fmla="*/ 16 h 169"/>
                  <a:gd name="T90" fmla="*/ 108 w 326"/>
                  <a:gd name="T91" fmla="*/ 17 h 169"/>
                  <a:gd name="T92" fmla="*/ 105 w 326"/>
                  <a:gd name="T93" fmla="*/ 12 h 169"/>
                  <a:gd name="T94" fmla="*/ 232 w 326"/>
                  <a:gd name="T95" fmla="*/ 19 h 169"/>
                  <a:gd name="T96" fmla="*/ 125 w 326"/>
                  <a:gd name="T97" fmla="*/ 11 h 169"/>
                  <a:gd name="T98" fmla="*/ 121 w 326"/>
                  <a:gd name="T99" fmla="*/ 18 h 169"/>
                  <a:gd name="T100" fmla="*/ 197 w 326"/>
                  <a:gd name="T101" fmla="*/ 13 h 169"/>
                  <a:gd name="T102" fmla="*/ 159 w 326"/>
                  <a:gd name="T103" fmla="*/ 7 h 169"/>
                  <a:gd name="T104" fmla="*/ 165 w 326"/>
                  <a:gd name="T105" fmla="*/ 8 h 169"/>
                  <a:gd name="T106" fmla="*/ 173 w 326"/>
                  <a:gd name="T107" fmla="*/ 4 h 169"/>
                  <a:gd name="T108" fmla="*/ 180 w 326"/>
                  <a:gd name="T109" fmla="*/ 4 h 169"/>
                  <a:gd name="T110" fmla="*/ 133 w 326"/>
                  <a:gd name="T111" fmla="*/ 8 h 169"/>
                  <a:gd name="T112" fmla="*/ 144 w 326"/>
                  <a:gd name="T113" fmla="*/ 4 h 169"/>
                  <a:gd name="T114" fmla="*/ 188 w 326"/>
                  <a:gd name="T115" fmla="*/ 0 h 169"/>
                  <a:gd name="T116" fmla="*/ 188 w 326"/>
                  <a:gd name="T11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69">
                    <a:moveTo>
                      <a:pt x="4" y="161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4"/>
                      <a:pt x="1" y="166"/>
                      <a:pt x="4" y="169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5" y="165"/>
                      <a:pt x="4" y="163"/>
                      <a:pt x="4" y="161"/>
                    </a:cubicBezTo>
                    <a:moveTo>
                      <a:pt x="326" y="159"/>
                    </a:moveTo>
                    <a:cubicBezTo>
                      <a:pt x="322" y="160"/>
                      <a:pt x="322" y="160"/>
                      <a:pt x="322" y="160"/>
                    </a:cubicBezTo>
                    <a:cubicBezTo>
                      <a:pt x="322" y="161"/>
                      <a:pt x="322" y="161"/>
                      <a:pt x="322" y="161"/>
                    </a:cubicBezTo>
                    <a:cubicBezTo>
                      <a:pt x="322" y="162"/>
                      <a:pt x="321" y="164"/>
                      <a:pt x="320" y="167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4" y="167"/>
                      <a:pt x="326" y="164"/>
                      <a:pt x="326" y="161"/>
                    </a:cubicBezTo>
                    <a:cubicBezTo>
                      <a:pt x="326" y="160"/>
                      <a:pt x="326" y="160"/>
                      <a:pt x="326" y="159"/>
                    </a:cubicBezTo>
                    <a:moveTo>
                      <a:pt x="8" y="147"/>
                    </a:moveTo>
                    <a:cubicBezTo>
                      <a:pt x="7" y="148"/>
                      <a:pt x="7" y="148"/>
                      <a:pt x="7" y="148"/>
                    </a:cubicBezTo>
                    <a:cubicBezTo>
                      <a:pt x="5" y="150"/>
                      <a:pt x="4" y="151"/>
                      <a:pt x="3" y="153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3"/>
                      <a:pt x="8" y="152"/>
                      <a:pt x="10" y="150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8" y="147"/>
                      <a:pt x="8" y="147"/>
                      <a:pt x="8" y="147"/>
                    </a:cubicBezTo>
                    <a:moveTo>
                      <a:pt x="317" y="145"/>
                    </a:moveTo>
                    <a:cubicBezTo>
                      <a:pt x="314" y="148"/>
                      <a:pt x="314" y="148"/>
                      <a:pt x="314" y="148"/>
                    </a:cubicBezTo>
                    <a:cubicBezTo>
                      <a:pt x="315" y="148"/>
                      <a:pt x="316" y="149"/>
                      <a:pt x="316" y="150"/>
                    </a:cubicBezTo>
                    <a:cubicBezTo>
                      <a:pt x="317" y="151"/>
                      <a:pt x="318" y="152"/>
                      <a:pt x="319" y="154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1" y="150"/>
                      <a:pt x="320" y="149"/>
                      <a:pt x="319" y="148"/>
                    </a:cubicBezTo>
                    <a:cubicBezTo>
                      <a:pt x="319" y="147"/>
                      <a:pt x="318" y="146"/>
                      <a:pt x="317" y="145"/>
                    </a:cubicBezTo>
                    <a:moveTo>
                      <a:pt x="15" y="133"/>
                    </a:move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6"/>
                      <a:pt x="12" y="137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41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1"/>
                      <a:pt x="16" y="140"/>
                      <a:pt x="16" y="139"/>
                    </a:cubicBezTo>
                    <a:cubicBezTo>
                      <a:pt x="16" y="139"/>
                      <a:pt x="16" y="138"/>
                      <a:pt x="16" y="138"/>
                    </a:cubicBezTo>
                    <a:cubicBezTo>
                      <a:pt x="16" y="136"/>
                      <a:pt x="16" y="135"/>
                      <a:pt x="15" y="133"/>
                    </a:cubicBezTo>
                    <a:moveTo>
                      <a:pt x="311" y="131"/>
                    </a:moveTo>
                    <a:cubicBezTo>
                      <a:pt x="310" y="134"/>
                      <a:pt x="310" y="136"/>
                      <a:pt x="310" y="138"/>
                    </a:cubicBezTo>
                    <a:cubicBezTo>
                      <a:pt x="310" y="138"/>
                      <a:pt x="310" y="139"/>
                      <a:pt x="310" y="139"/>
                    </a:cubicBezTo>
                    <a:cubicBezTo>
                      <a:pt x="310" y="140"/>
                      <a:pt x="310" y="140"/>
                      <a:pt x="310" y="140"/>
                    </a:cubicBezTo>
                    <a:cubicBezTo>
                      <a:pt x="314" y="139"/>
                      <a:pt x="314" y="139"/>
                      <a:pt x="314" y="139"/>
                    </a:cubicBezTo>
                    <a:cubicBezTo>
                      <a:pt x="314" y="138"/>
                      <a:pt x="314" y="138"/>
                      <a:pt x="314" y="138"/>
                    </a:cubicBezTo>
                    <a:cubicBezTo>
                      <a:pt x="314" y="136"/>
                      <a:pt x="314" y="135"/>
                      <a:pt x="315" y="133"/>
                    </a:cubicBezTo>
                    <a:cubicBezTo>
                      <a:pt x="311" y="131"/>
                      <a:pt x="311" y="131"/>
                      <a:pt x="311" y="131"/>
                    </a:cubicBezTo>
                    <a:moveTo>
                      <a:pt x="10" y="119"/>
                    </a:moveTo>
                    <a:cubicBezTo>
                      <a:pt x="7" y="120"/>
                      <a:pt x="7" y="120"/>
                      <a:pt x="7" y="120"/>
                    </a:cubicBezTo>
                    <a:cubicBezTo>
                      <a:pt x="7" y="122"/>
                      <a:pt x="8" y="125"/>
                      <a:pt x="9" y="127"/>
                    </a:cubicBezTo>
                    <a:cubicBezTo>
                      <a:pt x="13" y="126"/>
                      <a:pt x="13" y="126"/>
                      <a:pt x="13" y="126"/>
                    </a:cubicBezTo>
                    <a:cubicBezTo>
                      <a:pt x="12" y="124"/>
                      <a:pt x="11" y="121"/>
                      <a:pt x="10" y="119"/>
                    </a:cubicBezTo>
                    <a:moveTo>
                      <a:pt x="319" y="118"/>
                    </a:move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6" y="120"/>
                      <a:pt x="315" y="122"/>
                      <a:pt x="314" y="124"/>
                    </a:cubicBezTo>
                    <a:cubicBezTo>
                      <a:pt x="318" y="126"/>
                      <a:pt x="318" y="126"/>
                      <a:pt x="318" y="126"/>
                    </a:cubicBezTo>
                    <a:cubicBezTo>
                      <a:pt x="319" y="123"/>
                      <a:pt x="320" y="120"/>
                      <a:pt x="320" y="118"/>
                    </a:cubicBezTo>
                    <a:cubicBezTo>
                      <a:pt x="319" y="118"/>
                      <a:pt x="319" y="118"/>
                      <a:pt x="319" y="118"/>
                    </a:cubicBezTo>
                    <a:moveTo>
                      <a:pt x="15" y="106"/>
                    </a:moveTo>
                    <a:cubicBezTo>
                      <a:pt x="13" y="107"/>
                      <a:pt x="10" y="109"/>
                      <a:pt x="9" y="111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3" y="112"/>
                      <a:pt x="15" y="110"/>
                      <a:pt x="17" y="109"/>
                    </a:cubicBezTo>
                    <a:cubicBezTo>
                      <a:pt x="15" y="106"/>
                      <a:pt x="15" y="106"/>
                      <a:pt x="15" y="106"/>
                    </a:cubicBezTo>
                    <a:moveTo>
                      <a:pt x="309" y="104"/>
                    </a:moveTo>
                    <a:cubicBezTo>
                      <a:pt x="307" y="108"/>
                      <a:pt x="307" y="108"/>
                      <a:pt x="307" y="108"/>
                    </a:cubicBezTo>
                    <a:cubicBezTo>
                      <a:pt x="309" y="109"/>
                      <a:pt x="312" y="111"/>
                      <a:pt x="313" y="112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14" y="108"/>
                      <a:pt x="312" y="106"/>
                      <a:pt x="309" y="104"/>
                    </a:cubicBezTo>
                    <a:moveTo>
                      <a:pt x="25" y="96"/>
                    </a:moveTo>
                    <a:cubicBezTo>
                      <a:pt x="25" y="96"/>
                      <a:pt x="25" y="97"/>
                      <a:pt x="24" y="97"/>
                    </a:cubicBezTo>
                    <a:cubicBezTo>
                      <a:pt x="24" y="98"/>
                      <a:pt x="23" y="100"/>
                      <a:pt x="21" y="101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6" y="102"/>
                      <a:pt x="27" y="101"/>
                      <a:pt x="28" y="99"/>
                    </a:cubicBezTo>
                    <a:cubicBezTo>
                      <a:pt x="28" y="98"/>
                      <a:pt x="28" y="98"/>
                      <a:pt x="29" y="97"/>
                    </a:cubicBezTo>
                    <a:cubicBezTo>
                      <a:pt x="25" y="96"/>
                      <a:pt x="25" y="96"/>
                      <a:pt x="25" y="96"/>
                    </a:cubicBezTo>
                    <a:moveTo>
                      <a:pt x="301" y="94"/>
                    </a:moveTo>
                    <a:cubicBezTo>
                      <a:pt x="297" y="95"/>
                      <a:pt x="297" y="95"/>
                      <a:pt x="297" y="95"/>
                    </a:cubicBezTo>
                    <a:cubicBezTo>
                      <a:pt x="297" y="96"/>
                      <a:pt x="298" y="98"/>
                      <a:pt x="298" y="99"/>
                    </a:cubicBezTo>
                    <a:cubicBezTo>
                      <a:pt x="299" y="100"/>
                      <a:pt x="300" y="101"/>
                      <a:pt x="301" y="103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2" y="97"/>
                    </a:cubicBezTo>
                    <a:cubicBezTo>
                      <a:pt x="301" y="96"/>
                      <a:pt x="301" y="95"/>
                      <a:pt x="301" y="94"/>
                    </a:cubicBezTo>
                    <a:moveTo>
                      <a:pt x="28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3"/>
                      <a:pt x="24" y="85"/>
                      <a:pt x="25" y="8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4"/>
                      <a:pt x="28" y="83"/>
                      <a:pt x="28" y="81"/>
                    </a:cubicBezTo>
                    <a:moveTo>
                      <a:pt x="302" y="79"/>
                    </a:move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80"/>
                      <a:pt x="298" y="80"/>
                      <a:pt x="298" y="80"/>
                    </a:cubicBezTo>
                    <a:cubicBezTo>
                      <a:pt x="298" y="82"/>
                      <a:pt x="298" y="84"/>
                      <a:pt x="297" y="86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2" y="84"/>
                      <a:pt x="302" y="82"/>
                      <a:pt x="302" y="80"/>
                    </a:cubicBezTo>
                    <a:cubicBezTo>
                      <a:pt x="302" y="79"/>
                      <a:pt x="302" y="79"/>
                      <a:pt x="302" y="79"/>
                    </a:cubicBezTo>
                    <a:moveTo>
                      <a:pt x="33" y="67"/>
                    </a:moveTo>
                    <a:cubicBezTo>
                      <a:pt x="31" y="68"/>
                      <a:pt x="28" y="70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3"/>
                      <a:pt x="32" y="72"/>
                      <a:pt x="35" y="71"/>
                    </a:cubicBezTo>
                    <a:cubicBezTo>
                      <a:pt x="33" y="67"/>
                      <a:pt x="33" y="67"/>
                      <a:pt x="33" y="67"/>
                    </a:cubicBezTo>
                    <a:moveTo>
                      <a:pt x="291" y="67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2" y="71"/>
                      <a:pt x="294" y="72"/>
                      <a:pt x="296" y="74"/>
                    </a:cubicBezTo>
                    <a:cubicBezTo>
                      <a:pt x="299" y="71"/>
                      <a:pt x="299" y="71"/>
                      <a:pt x="299" y="71"/>
                    </a:cubicBezTo>
                    <a:cubicBezTo>
                      <a:pt x="296" y="69"/>
                      <a:pt x="293" y="67"/>
                      <a:pt x="291" y="67"/>
                    </a:cubicBezTo>
                    <a:moveTo>
                      <a:pt x="47" y="62"/>
                    </a:moveTo>
                    <a:cubicBezTo>
                      <a:pt x="45" y="63"/>
                      <a:pt x="43" y="64"/>
                      <a:pt x="40" y="65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4" y="67"/>
                      <a:pt x="47" y="66"/>
                      <a:pt x="49" y="65"/>
                    </a:cubicBezTo>
                    <a:cubicBezTo>
                      <a:pt x="47" y="62"/>
                      <a:pt x="47" y="62"/>
                      <a:pt x="47" y="62"/>
                    </a:cubicBezTo>
                    <a:moveTo>
                      <a:pt x="278" y="61"/>
                    </a:moveTo>
                    <a:cubicBezTo>
                      <a:pt x="275" y="63"/>
                      <a:pt x="275" y="63"/>
                      <a:pt x="275" y="63"/>
                    </a:cubicBezTo>
                    <a:cubicBezTo>
                      <a:pt x="277" y="66"/>
                      <a:pt x="280" y="67"/>
                      <a:pt x="283" y="68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81" y="63"/>
                      <a:pt x="279" y="62"/>
                      <a:pt x="278" y="61"/>
                    </a:cubicBezTo>
                    <a:cubicBezTo>
                      <a:pt x="278" y="61"/>
                      <a:pt x="278" y="61"/>
                      <a:pt x="278" y="61"/>
                    </a:cubicBezTo>
                    <a:moveTo>
                      <a:pt x="51" y="49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3"/>
                      <a:pt x="50" y="54"/>
                      <a:pt x="50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5" y="53"/>
                      <a:pt x="55" y="51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1" y="49"/>
                      <a:pt x="51" y="49"/>
                      <a:pt x="51" y="49"/>
                    </a:cubicBezTo>
                    <a:moveTo>
                      <a:pt x="274" y="47"/>
                    </a:moveTo>
                    <a:cubicBezTo>
                      <a:pt x="270" y="48"/>
                      <a:pt x="270" y="48"/>
                      <a:pt x="270" y="48"/>
                    </a:cubicBezTo>
                    <a:cubicBezTo>
                      <a:pt x="271" y="49"/>
                      <a:pt x="271" y="50"/>
                      <a:pt x="271" y="51"/>
                    </a:cubicBezTo>
                    <a:cubicBezTo>
                      <a:pt x="271" y="53"/>
                      <a:pt x="272" y="54"/>
                      <a:pt x="272" y="55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5" y="53"/>
                      <a:pt x="275" y="52"/>
                      <a:pt x="275" y="51"/>
                    </a:cubicBezTo>
                    <a:cubicBezTo>
                      <a:pt x="275" y="49"/>
                      <a:pt x="274" y="48"/>
                      <a:pt x="274" y="47"/>
                    </a:cubicBezTo>
                    <a:moveTo>
                      <a:pt x="61" y="35"/>
                    </a:moveTo>
                    <a:cubicBezTo>
                      <a:pt x="59" y="36"/>
                      <a:pt x="58" y="37"/>
                      <a:pt x="56" y="38"/>
                    </a:cubicBezTo>
                    <a:cubicBezTo>
                      <a:pt x="55" y="38"/>
                      <a:pt x="55" y="40"/>
                      <a:pt x="54" y="41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8" y="42"/>
                      <a:pt x="58" y="41"/>
                      <a:pt x="59" y="40"/>
                    </a:cubicBezTo>
                    <a:cubicBezTo>
                      <a:pt x="60" y="40"/>
                      <a:pt x="61" y="39"/>
                      <a:pt x="62" y="39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263" y="35"/>
                    </a:moveTo>
                    <a:cubicBezTo>
                      <a:pt x="263" y="39"/>
                      <a:pt x="263" y="39"/>
                      <a:pt x="263" y="39"/>
                    </a:cubicBezTo>
                    <a:cubicBezTo>
                      <a:pt x="265" y="39"/>
                      <a:pt x="266" y="40"/>
                      <a:pt x="267" y="40"/>
                    </a:cubicBezTo>
                    <a:cubicBezTo>
                      <a:pt x="267" y="41"/>
                      <a:pt x="268" y="41"/>
                      <a:pt x="268" y="41"/>
                    </a:cubicBezTo>
                    <a:cubicBezTo>
                      <a:pt x="271" y="39"/>
                      <a:pt x="271" y="39"/>
                      <a:pt x="271" y="39"/>
                    </a:cubicBezTo>
                    <a:cubicBezTo>
                      <a:pt x="271" y="38"/>
                      <a:pt x="270" y="38"/>
                      <a:pt x="270" y="38"/>
                    </a:cubicBezTo>
                    <a:cubicBezTo>
                      <a:pt x="268" y="36"/>
                      <a:pt x="266" y="35"/>
                      <a:pt x="263" y="35"/>
                    </a:cubicBezTo>
                    <a:moveTo>
                      <a:pt x="76" y="34"/>
                    </a:moveTo>
                    <a:cubicBezTo>
                      <a:pt x="74" y="34"/>
                      <a:pt x="72" y="34"/>
                      <a:pt x="70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2" y="38"/>
                      <a:pt x="75" y="38"/>
                      <a:pt x="77" y="38"/>
                    </a:cubicBezTo>
                    <a:cubicBezTo>
                      <a:pt x="76" y="34"/>
                      <a:pt x="76" y="34"/>
                      <a:pt x="76" y="34"/>
                    </a:cubicBezTo>
                    <a:moveTo>
                      <a:pt x="248" y="33"/>
                    </a:moveTo>
                    <a:cubicBezTo>
                      <a:pt x="247" y="37"/>
                      <a:pt x="247" y="37"/>
                      <a:pt x="247" y="37"/>
                    </a:cubicBezTo>
                    <a:cubicBezTo>
                      <a:pt x="250" y="38"/>
                      <a:pt x="252" y="38"/>
                      <a:pt x="255" y="38"/>
                    </a:cubicBezTo>
                    <a:cubicBezTo>
                      <a:pt x="255" y="34"/>
                      <a:pt x="255" y="34"/>
                      <a:pt x="255" y="34"/>
                    </a:cubicBezTo>
                    <a:cubicBezTo>
                      <a:pt x="253" y="34"/>
                      <a:pt x="250" y="34"/>
                      <a:pt x="248" y="33"/>
                    </a:cubicBezTo>
                    <a:moveTo>
                      <a:pt x="86" y="25"/>
                    </a:moveTo>
                    <a:cubicBezTo>
                      <a:pt x="85" y="27"/>
                      <a:pt x="83" y="30"/>
                      <a:pt x="82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7" y="32"/>
                      <a:pt x="88" y="29"/>
                      <a:pt x="89" y="27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239" y="23"/>
                    </a:moveTo>
                    <a:cubicBezTo>
                      <a:pt x="236" y="25"/>
                      <a:pt x="236" y="25"/>
                      <a:pt x="236" y="25"/>
                    </a:cubicBezTo>
                    <a:cubicBezTo>
                      <a:pt x="237" y="28"/>
                      <a:pt x="238" y="30"/>
                      <a:pt x="240" y="32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2" y="28"/>
                      <a:pt x="241" y="26"/>
                      <a:pt x="239" y="24"/>
                    </a:cubicBezTo>
                    <a:cubicBezTo>
                      <a:pt x="239" y="23"/>
                      <a:pt x="239" y="23"/>
                      <a:pt x="239" y="23"/>
                    </a:cubicBezTo>
                    <a:moveTo>
                      <a:pt x="219" y="12"/>
                    </a:moveTo>
                    <a:cubicBezTo>
                      <a:pt x="219" y="13"/>
                      <a:pt x="218" y="13"/>
                      <a:pt x="217" y="13"/>
                    </a:cubicBezTo>
                    <a:cubicBezTo>
                      <a:pt x="215" y="13"/>
                      <a:pt x="214" y="14"/>
                      <a:pt x="212" y="1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214" y="18"/>
                      <a:pt x="216" y="17"/>
                      <a:pt x="218" y="17"/>
                    </a:cubicBezTo>
                    <a:cubicBezTo>
                      <a:pt x="219" y="17"/>
                      <a:pt x="219" y="16"/>
                      <a:pt x="220" y="16"/>
                    </a:cubicBezTo>
                    <a:cubicBezTo>
                      <a:pt x="219" y="12"/>
                      <a:pt x="219" y="12"/>
                      <a:pt x="219" y="12"/>
                    </a:cubicBezTo>
                    <a:moveTo>
                      <a:pt x="96" y="12"/>
                    </a:moveTo>
                    <a:cubicBezTo>
                      <a:pt x="95" y="12"/>
                      <a:pt x="95" y="12"/>
                      <a:pt x="95" y="12"/>
                    </a:cubicBezTo>
                    <a:cubicBezTo>
                      <a:pt x="93" y="13"/>
                      <a:pt x="91" y="15"/>
                      <a:pt x="90" y="18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4" y="18"/>
                      <a:pt x="95" y="17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2"/>
                      <a:pt x="96" y="12"/>
                      <a:pt x="96" y="12"/>
                    </a:cubicBezTo>
                    <a:moveTo>
                      <a:pt x="105" y="12"/>
                    </a:moveTo>
                    <a:cubicBezTo>
                      <a:pt x="104" y="16"/>
                      <a:pt x="104" y="16"/>
                      <a:pt x="104" y="16"/>
                    </a:cubicBezTo>
                    <a:cubicBezTo>
                      <a:pt x="105" y="16"/>
                      <a:pt x="107" y="16"/>
                      <a:pt x="108" y="17"/>
                    </a:cubicBezTo>
                    <a:cubicBezTo>
                      <a:pt x="109" y="17"/>
                      <a:pt x="110" y="17"/>
                      <a:pt x="111" y="18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1" y="14"/>
                      <a:pt x="110" y="13"/>
                      <a:pt x="109" y="13"/>
                    </a:cubicBezTo>
                    <a:cubicBezTo>
                      <a:pt x="108" y="13"/>
                      <a:pt x="106" y="12"/>
                      <a:pt x="105" y="12"/>
                    </a:cubicBezTo>
                    <a:moveTo>
                      <a:pt x="228" y="12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8" y="16"/>
                      <a:pt x="228" y="16"/>
                      <a:pt x="229" y="16"/>
                    </a:cubicBezTo>
                    <a:cubicBezTo>
                      <a:pt x="230" y="16"/>
                      <a:pt x="231" y="17"/>
                      <a:pt x="232" y="19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4" y="15"/>
                      <a:pt x="232" y="13"/>
                      <a:pt x="231" y="12"/>
                    </a:cubicBezTo>
                    <a:cubicBezTo>
                      <a:pt x="230" y="12"/>
                      <a:pt x="229" y="12"/>
                      <a:pt x="228" y="12"/>
                    </a:cubicBezTo>
                    <a:moveTo>
                      <a:pt x="125" y="11"/>
                    </a:moveTo>
                    <a:cubicBezTo>
                      <a:pt x="123" y="13"/>
                      <a:pt x="121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8"/>
                    </a:cubicBezTo>
                    <a:cubicBezTo>
                      <a:pt x="123" y="17"/>
                      <a:pt x="125" y="16"/>
                      <a:pt x="127" y="14"/>
                    </a:cubicBezTo>
                    <a:cubicBezTo>
                      <a:pt x="125" y="11"/>
                      <a:pt x="125" y="11"/>
                      <a:pt x="125" y="11"/>
                    </a:cubicBezTo>
                    <a:moveTo>
                      <a:pt x="200" y="10"/>
                    </a:moveTo>
                    <a:cubicBezTo>
                      <a:pt x="197" y="13"/>
                      <a:pt x="197" y="13"/>
                      <a:pt x="197" y="13"/>
                    </a:cubicBezTo>
                    <a:cubicBezTo>
                      <a:pt x="199" y="15"/>
                      <a:pt x="201" y="17"/>
                      <a:pt x="204" y="18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3" y="13"/>
                      <a:pt x="201" y="12"/>
                      <a:pt x="200" y="10"/>
                    </a:cubicBezTo>
                    <a:moveTo>
                      <a:pt x="159" y="7"/>
                    </a:moveTo>
                    <a:cubicBezTo>
                      <a:pt x="158" y="11"/>
                      <a:pt x="158" y="11"/>
                      <a:pt x="158" y="11"/>
                    </a:cubicBezTo>
                    <a:cubicBezTo>
                      <a:pt x="160" y="12"/>
                      <a:pt x="161" y="12"/>
                      <a:pt x="163" y="12"/>
                    </a:cubicBezTo>
                    <a:cubicBezTo>
                      <a:pt x="164" y="12"/>
                      <a:pt x="165" y="12"/>
                      <a:pt x="166" y="1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8"/>
                      <a:pt x="164" y="8"/>
                      <a:pt x="163" y="8"/>
                    </a:cubicBezTo>
                    <a:cubicBezTo>
                      <a:pt x="162" y="8"/>
                      <a:pt x="161" y="8"/>
                      <a:pt x="159" y="7"/>
                    </a:cubicBezTo>
                    <a:moveTo>
                      <a:pt x="179" y="1"/>
                    </a:moveTo>
                    <a:cubicBezTo>
                      <a:pt x="177" y="2"/>
                      <a:pt x="175" y="3"/>
                      <a:pt x="173" y="4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7"/>
                      <a:pt x="175" y="7"/>
                      <a:pt x="175" y="7"/>
                    </a:cubicBezTo>
                    <a:cubicBezTo>
                      <a:pt x="177" y="6"/>
                      <a:pt x="179" y="5"/>
                      <a:pt x="180" y="4"/>
                    </a:cubicBezTo>
                    <a:cubicBezTo>
                      <a:pt x="179" y="1"/>
                      <a:pt x="179" y="1"/>
                      <a:pt x="179" y="1"/>
                    </a:cubicBezTo>
                    <a:moveTo>
                      <a:pt x="136" y="1"/>
                    </a:moveTo>
                    <a:cubicBezTo>
                      <a:pt x="134" y="2"/>
                      <a:pt x="132" y="4"/>
                      <a:pt x="130" y="6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4" y="7"/>
                      <a:pt x="136" y="5"/>
                      <a:pt x="138" y="4"/>
                    </a:cubicBezTo>
                    <a:cubicBezTo>
                      <a:pt x="136" y="1"/>
                      <a:pt x="136" y="1"/>
                      <a:pt x="136" y="1"/>
                    </a:cubicBezTo>
                    <a:moveTo>
                      <a:pt x="145" y="0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6" y="4"/>
                      <a:pt x="148" y="6"/>
                      <a:pt x="151" y="7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0" y="2"/>
                      <a:pt x="148" y="1"/>
                      <a:pt x="145" y="0"/>
                    </a:cubicBezTo>
                    <a:moveTo>
                      <a:pt x="188" y="0"/>
                    </a:moveTo>
                    <a:cubicBezTo>
                      <a:pt x="186" y="3"/>
                      <a:pt x="186" y="3"/>
                      <a:pt x="186" y="3"/>
                    </a:cubicBezTo>
                    <a:cubicBezTo>
                      <a:pt x="188" y="4"/>
                      <a:pt x="190" y="5"/>
                      <a:pt x="192" y="7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3" y="3"/>
                      <a:pt x="190" y="1"/>
                      <a:pt x="188" y="0"/>
                    </a:cubicBezTo>
                  </a:path>
                </a:pathLst>
              </a:custGeom>
              <a:solidFill>
                <a:srgbClr val="C4C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03"/>
              <p:cNvSpPr>
                <a:spLocks/>
              </p:cNvSpPr>
              <p:nvPr/>
            </p:nvSpPr>
            <p:spPr bwMode="auto">
              <a:xfrm>
                <a:off x="4121150" y="2274888"/>
                <a:ext cx="3949700" cy="3943350"/>
              </a:xfrm>
              <a:custGeom>
                <a:avLst/>
                <a:gdLst>
                  <a:gd name="T0" fmla="*/ 280 w 280"/>
                  <a:gd name="T1" fmla="*/ 140 h 279"/>
                  <a:gd name="T2" fmla="*/ 269 w 280"/>
                  <a:gd name="T3" fmla="*/ 158 h 279"/>
                  <a:gd name="T4" fmla="*/ 274 w 280"/>
                  <a:gd name="T5" fmla="*/ 179 h 279"/>
                  <a:gd name="T6" fmla="*/ 259 w 280"/>
                  <a:gd name="T7" fmla="*/ 194 h 279"/>
                  <a:gd name="T8" fmla="*/ 257 w 280"/>
                  <a:gd name="T9" fmla="*/ 215 h 279"/>
                  <a:gd name="T10" fmla="*/ 239 w 280"/>
                  <a:gd name="T11" fmla="*/ 225 h 279"/>
                  <a:gd name="T12" fmla="*/ 231 w 280"/>
                  <a:gd name="T13" fmla="*/ 245 h 279"/>
                  <a:gd name="T14" fmla="*/ 211 w 280"/>
                  <a:gd name="T15" fmla="*/ 249 h 279"/>
                  <a:gd name="T16" fmla="*/ 198 w 280"/>
                  <a:gd name="T17" fmla="*/ 267 h 279"/>
                  <a:gd name="T18" fmla="*/ 187 w 280"/>
                  <a:gd name="T19" fmla="*/ 266 h 279"/>
                  <a:gd name="T20" fmla="*/ 177 w 280"/>
                  <a:gd name="T21" fmla="*/ 265 h 279"/>
                  <a:gd name="T22" fmla="*/ 160 w 280"/>
                  <a:gd name="T23" fmla="*/ 278 h 279"/>
                  <a:gd name="T24" fmla="*/ 140 w 280"/>
                  <a:gd name="T25" fmla="*/ 270 h 279"/>
                  <a:gd name="T26" fmla="*/ 120 w 280"/>
                  <a:gd name="T27" fmla="*/ 278 h 279"/>
                  <a:gd name="T28" fmla="*/ 103 w 280"/>
                  <a:gd name="T29" fmla="*/ 265 h 279"/>
                  <a:gd name="T30" fmla="*/ 93 w 280"/>
                  <a:gd name="T31" fmla="*/ 266 h 279"/>
                  <a:gd name="T32" fmla="*/ 82 w 280"/>
                  <a:gd name="T33" fmla="*/ 267 h 279"/>
                  <a:gd name="T34" fmla="*/ 69 w 280"/>
                  <a:gd name="T35" fmla="*/ 249 h 279"/>
                  <a:gd name="T36" fmla="*/ 49 w 280"/>
                  <a:gd name="T37" fmla="*/ 245 h 279"/>
                  <a:gd name="T38" fmla="*/ 41 w 280"/>
                  <a:gd name="T39" fmla="*/ 225 h 279"/>
                  <a:gd name="T40" fmla="*/ 23 w 280"/>
                  <a:gd name="T41" fmla="*/ 215 h 279"/>
                  <a:gd name="T42" fmla="*/ 21 w 280"/>
                  <a:gd name="T43" fmla="*/ 194 h 279"/>
                  <a:gd name="T44" fmla="*/ 6 w 280"/>
                  <a:gd name="T45" fmla="*/ 179 h 279"/>
                  <a:gd name="T46" fmla="*/ 11 w 280"/>
                  <a:gd name="T47" fmla="*/ 158 h 279"/>
                  <a:gd name="T48" fmla="*/ 0 w 280"/>
                  <a:gd name="T49" fmla="*/ 140 h 279"/>
                  <a:gd name="T50" fmla="*/ 11 w 280"/>
                  <a:gd name="T51" fmla="*/ 121 h 279"/>
                  <a:gd name="T52" fmla="*/ 6 w 280"/>
                  <a:gd name="T53" fmla="*/ 100 h 279"/>
                  <a:gd name="T54" fmla="*/ 21 w 280"/>
                  <a:gd name="T55" fmla="*/ 85 h 279"/>
                  <a:gd name="T56" fmla="*/ 23 w 280"/>
                  <a:gd name="T57" fmla="*/ 64 h 279"/>
                  <a:gd name="T58" fmla="*/ 41 w 280"/>
                  <a:gd name="T59" fmla="*/ 54 h 279"/>
                  <a:gd name="T60" fmla="*/ 49 w 280"/>
                  <a:gd name="T61" fmla="*/ 34 h 279"/>
                  <a:gd name="T62" fmla="*/ 69 w 280"/>
                  <a:gd name="T63" fmla="*/ 30 h 279"/>
                  <a:gd name="T64" fmla="*/ 82 w 280"/>
                  <a:gd name="T65" fmla="*/ 12 h 279"/>
                  <a:gd name="T66" fmla="*/ 93 w 280"/>
                  <a:gd name="T67" fmla="*/ 13 h 279"/>
                  <a:gd name="T68" fmla="*/ 103 w 280"/>
                  <a:gd name="T69" fmla="*/ 14 h 279"/>
                  <a:gd name="T70" fmla="*/ 120 w 280"/>
                  <a:gd name="T71" fmla="*/ 1 h 279"/>
                  <a:gd name="T72" fmla="*/ 140 w 280"/>
                  <a:gd name="T73" fmla="*/ 9 h 279"/>
                  <a:gd name="T74" fmla="*/ 160 w 280"/>
                  <a:gd name="T75" fmla="*/ 1 h 279"/>
                  <a:gd name="T76" fmla="*/ 177 w 280"/>
                  <a:gd name="T77" fmla="*/ 14 h 279"/>
                  <a:gd name="T78" fmla="*/ 187 w 280"/>
                  <a:gd name="T79" fmla="*/ 13 h 279"/>
                  <a:gd name="T80" fmla="*/ 198 w 280"/>
                  <a:gd name="T81" fmla="*/ 12 h 279"/>
                  <a:gd name="T82" fmla="*/ 211 w 280"/>
                  <a:gd name="T83" fmla="*/ 30 h 279"/>
                  <a:gd name="T84" fmla="*/ 231 w 280"/>
                  <a:gd name="T85" fmla="*/ 34 h 279"/>
                  <a:gd name="T86" fmla="*/ 239 w 280"/>
                  <a:gd name="T87" fmla="*/ 54 h 279"/>
                  <a:gd name="T88" fmla="*/ 257 w 280"/>
                  <a:gd name="T89" fmla="*/ 64 h 279"/>
                  <a:gd name="T90" fmla="*/ 259 w 280"/>
                  <a:gd name="T91" fmla="*/ 85 h 279"/>
                  <a:gd name="T92" fmla="*/ 274 w 280"/>
                  <a:gd name="T93" fmla="*/ 100 h 279"/>
                  <a:gd name="T94" fmla="*/ 269 w 280"/>
                  <a:gd name="T95" fmla="*/ 121 h 279"/>
                  <a:gd name="T96" fmla="*/ 280 w 280"/>
                  <a:gd name="T97" fmla="*/ 14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9">
                    <a:moveTo>
                      <a:pt x="280" y="140"/>
                    </a:moveTo>
                    <a:cubicBezTo>
                      <a:pt x="280" y="146"/>
                      <a:pt x="270" y="152"/>
                      <a:pt x="269" y="158"/>
                    </a:cubicBezTo>
                    <a:cubicBezTo>
                      <a:pt x="268" y="165"/>
                      <a:pt x="276" y="173"/>
                      <a:pt x="274" y="179"/>
                    </a:cubicBezTo>
                    <a:cubicBezTo>
                      <a:pt x="272" y="185"/>
                      <a:pt x="262" y="188"/>
                      <a:pt x="259" y="194"/>
                    </a:cubicBezTo>
                    <a:cubicBezTo>
                      <a:pt x="256" y="200"/>
                      <a:pt x="261" y="210"/>
                      <a:pt x="257" y="215"/>
                    </a:cubicBezTo>
                    <a:cubicBezTo>
                      <a:pt x="254" y="220"/>
                      <a:pt x="243" y="220"/>
                      <a:pt x="239" y="225"/>
                    </a:cubicBezTo>
                    <a:cubicBezTo>
                      <a:pt x="235" y="230"/>
                      <a:pt x="236" y="241"/>
                      <a:pt x="231" y="245"/>
                    </a:cubicBezTo>
                    <a:cubicBezTo>
                      <a:pt x="227" y="249"/>
                      <a:pt x="216" y="246"/>
                      <a:pt x="211" y="249"/>
                    </a:cubicBezTo>
                    <a:cubicBezTo>
                      <a:pt x="205" y="253"/>
                      <a:pt x="204" y="264"/>
                      <a:pt x="198" y="267"/>
                    </a:cubicBezTo>
                    <a:cubicBezTo>
                      <a:pt x="195" y="268"/>
                      <a:pt x="191" y="267"/>
                      <a:pt x="187" y="266"/>
                    </a:cubicBezTo>
                    <a:cubicBezTo>
                      <a:pt x="183" y="265"/>
                      <a:pt x="180" y="264"/>
                      <a:pt x="177" y="265"/>
                    </a:cubicBezTo>
                    <a:cubicBezTo>
                      <a:pt x="171" y="267"/>
                      <a:pt x="166" y="277"/>
                      <a:pt x="160" y="278"/>
                    </a:cubicBezTo>
                    <a:cubicBezTo>
                      <a:pt x="154" y="279"/>
                      <a:pt x="147" y="270"/>
                      <a:pt x="140" y="270"/>
                    </a:cubicBezTo>
                    <a:cubicBezTo>
                      <a:pt x="133" y="270"/>
                      <a:pt x="126" y="279"/>
                      <a:pt x="120" y="278"/>
                    </a:cubicBezTo>
                    <a:cubicBezTo>
                      <a:pt x="114" y="277"/>
                      <a:pt x="109" y="267"/>
                      <a:pt x="103" y="265"/>
                    </a:cubicBezTo>
                    <a:cubicBezTo>
                      <a:pt x="100" y="264"/>
                      <a:pt x="97" y="265"/>
                      <a:pt x="93" y="266"/>
                    </a:cubicBezTo>
                    <a:cubicBezTo>
                      <a:pt x="89" y="267"/>
                      <a:pt x="85" y="268"/>
                      <a:pt x="82" y="267"/>
                    </a:cubicBezTo>
                    <a:cubicBezTo>
                      <a:pt x="76" y="264"/>
                      <a:pt x="75" y="253"/>
                      <a:pt x="69" y="249"/>
                    </a:cubicBezTo>
                    <a:cubicBezTo>
                      <a:pt x="64" y="246"/>
                      <a:pt x="53" y="249"/>
                      <a:pt x="49" y="245"/>
                    </a:cubicBezTo>
                    <a:cubicBezTo>
                      <a:pt x="44" y="241"/>
                      <a:pt x="45" y="230"/>
                      <a:pt x="41" y="225"/>
                    </a:cubicBezTo>
                    <a:cubicBezTo>
                      <a:pt x="37" y="220"/>
                      <a:pt x="26" y="220"/>
                      <a:pt x="23" y="215"/>
                    </a:cubicBezTo>
                    <a:cubicBezTo>
                      <a:pt x="19" y="210"/>
                      <a:pt x="24" y="200"/>
                      <a:pt x="21" y="194"/>
                    </a:cubicBezTo>
                    <a:cubicBezTo>
                      <a:pt x="18" y="188"/>
                      <a:pt x="8" y="185"/>
                      <a:pt x="6" y="179"/>
                    </a:cubicBezTo>
                    <a:cubicBezTo>
                      <a:pt x="4" y="173"/>
                      <a:pt x="12" y="165"/>
                      <a:pt x="11" y="158"/>
                    </a:cubicBezTo>
                    <a:cubicBezTo>
                      <a:pt x="10" y="152"/>
                      <a:pt x="0" y="146"/>
                      <a:pt x="0" y="140"/>
                    </a:cubicBezTo>
                    <a:cubicBezTo>
                      <a:pt x="0" y="133"/>
                      <a:pt x="10" y="127"/>
                      <a:pt x="11" y="121"/>
                    </a:cubicBezTo>
                    <a:cubicBezTo>
                      <a:pt x="12" y="115"/>
                      <a:pt x="4" y="106"/>
                      <a:pt x="6" y="100"/>
                    </a:cubicBezTo>
                    <a:cubicBezTo>
                      <a:pt x="8" y="94"/>
                      <a:pt x="18" y="91"/>
                      <a:pt x="21" y="85"/>
                    </a:cubicBezTo>
                    <a:cubicBezTo>
                      <a:pt x="24" y="79"/>
                      <a:pt x="19" y="69"/>
                      <a:pt x="23" y="64"/>
                    </a:cubicBezTo>
                    <a:cubicBezTo>
                      <a:pt x="26" y="59"/>
                      <a:pt x="37" y="59"/>
                      <a:pt x="41" y="54"/>
                    </a:cubicBezTo>
                    <a:cubicBezTo>
                      <a:pt x="45" y="49"/>
                      <a:pt x="44" y="38"/>
                      <a:pt x="49" y="34"/>
                    </a:cubicBezTo>
                    <a:cubicBezTo>
                      <a:pt x="53" y="30"/>
                      <a:pt x="64" y="33"/>
                      <a:pt x="69" y="30"/>
                    </a:cubicBezTo>
                    <a:cubicBezTo>
                      <a:pt x="75" y="26"/>
                      <a:pt x="76" y="15"/>
                      <a:pt x="82" y="12"/>
                    </a:cubicBezTo>
                    <a:cubicBezTo>
                      <a:pt x="85" y="11"/>
                      <a:pt x="89" y="12"/>
                      <a:pt x="93" y="13"/>
                    </a:cubicBezTo>
                    <a:cubicBezTo>
                      <a:pt x="97" y="14"/>
                      <a:pt x="100" y="15"/>
                      <a:pt x="103" y="14"/>
                    </a:cubicBezTo>
                    <a:cubicBezTo>
                      <a:pt x="109" y="12"/>
                      <a:pt x="114" y="2"/>
                      <a:pt x="120" y="1"/>
                    </a:cubicBezTo>
                    <a:cubicBezTo>
                      <a:pt x="126" y="0"/>
                      <a:pt x="133" y="9"/>
                      <a:pt x="140" y="9"/>
                    </a:cubicBezTo>
                    <a:cubicBezTo>
                      <a:pt x="147" y="9"/>
                      <a:pt x="154" y="0"/>
                      <a:pt x="160" y="1"/>
                    </a:cubicBezTo>
                    <a:cubicBezTo>
                      <a:pt x="166" y="2"/>
                      <a:pt x="171" y="12"/>
                      <a:pt x="177" y="14"/>
                    </a:cubicBezTo>
                    <a:cubicBezTo>
                      <a:pt x="180" y="15"/>
                      <a:pt x="183" y="14"/>
                      <a:pt x="187" y="13"/>
                    </a:cubicBezTo>
                    <a:cubicBezTo>
                      <a:pt x="191" y="12"/>
                      <a:pt x="195" y="11"/>
                      <a:pt x="198" y="12"/>
                    </a:cubicBezTo>
                    <a:cubicBezTo>
                      <a:pt x="204" y="15"/>
                      <a:pt x="205" y="26"/>
                      <a:pt x="211" y="30"/>
                    </a:cubicBezTo>
                    <a:cubicBezTo>
                      <a:pt x="216" y="33"/>
                      <a:pt x="227" y="30"/>
                      <a:pt x="231" y="34"/>
                    </a:cubicBezTo>
                    <a:cubicBezTo>
                      <a:pt x="236" y="38"/>
                      <a:pt x="235" y="49"/>
                      <a:pt x="239" y="54"/>
                    </a:cubicBezTo>
                    <a:cubicBezTo>
                      <a:pt x="243" y="59"/>
                      <a:pt x="254" y="59"/>
                      <a:pt x="257" y="64"/>
                    </a:cubicBezTo>
                    <a:cubicBezTo>
                      <a:pt x="261" y="69"/>
                      <a:pt x="256" y="79"/>
                      <a:pt x="259" y="85"/>
                    </a:cubicBezTo>
                    <a:cubicBezTo>
                      <a:pt x="262" y="91"/>
                      <a:pt x="272" y="94"/>
                      <a:pt x="274" y="100"/>
                    </a:cubicBezTo>
                    <a:cubicBezTo>
                      <a:pt x="276" y="106"/>
                      <a:pt x="268" y="115"/>
                      <a:pt x="269" y="121"/>
                    </a:cubicBezTo>
                    <a:cubicBezTo>
                      <a:pt x="270" y="127"/>
                      <a:pt x="280" y="133"/>
                      <a:pt x="280" y="140"/>
                    </a:cubicBezTo>
                  </a:path>
                </a:pathLst>
              </a:custGeom>
              <a:solidFill>
                <a:srgbClr val="E03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04"/>
              <p:cNvSpPr>
                <a:spLocks/>
              </p:cNvSpPr>
              <p:nvPr/>
            </p:nvSpPr>
            <p:spPr bwMode="auto">
              <a:xfrm>
                <a:off x="4445000" y="2600325"/>
                <a:ext cx="3302000" cy="3292475"/>
              </a:xfrm>
              <a:custGeom>
                <a:avLst/>
                <a:gdLst>
                  <a:gd name="T0" fmla="*/ 234 w 234"/>
                  <a:gd name="T1" fmla="*/ 117 h 233"/>
                  <a:gd name="T2" fmla="*/ 226 w 234"/>
                  <a:gd name="T3" fmla="*/ 132 h 233"/>
                  <a:gd name="T4" fmla="*/ 229 w 234"/>
                  <a:gd name="T5" fmla="*/ 150 h 233"/>
                  <a:gd name="T6" fmla="*/ 217 w 234"/>
                  <a:gd name="T7" fmla="*/ 162 h 233"/>
                  <a:gd name="T8" fmla="*/ 216 w 234"/>
                  <a:gd name="T9" fmla="*/ 180 h 233"/>
                  <a:gd name="T10" fmla="*/ 200 w 234"/>
                  <a:gd name="T11" fmla="*/ 188 h 233"/>
                  <a:gd name="T12" fmla="*/ 194 w 234"/>
                  <a:gd name="T13" fmla="*/ 205 h 233"/>
                  <a:gd name="T14" fmla="*/ 176 w 234"/>
                  <a:gd name="T15" fmla="*/ 209 h 233"/>
                  <a:gd name="T16" fmla="*/ 166 w 234"/>
                  <a:gd name="T17" fmla="*/ 223 h 233"/>
                  <a:gd name="T18" fmla="*/ 156 w 234"/>
                  <a:gd name="T19" fmla="*/ 223 h 233"/>
                  <a:gd name="T20" fmla="*/ 148 w 234"/>
                  <a:gd name="T21" fmla="*/ 222 h 233"/>
                  <a:gd name="T22" fmla="*/ 134 w 234"/>
                  <a:gd name="T23" fmla="*/ 233 h 233"/>
                  <a:gd name="T24" fmla="*/ 117 w 234"/>
                  <a:gd name="T25" fmla="*/ 226 h 233"/>
                  <a:gd name="T26" fmla="*/ 100 w 234"/>
                  <a:gd name="T27" fmla="*/ 233 h 233"/>
                  <a:gd name="T28" fmla="*/ 86 w 234"/>
                  <a:gd name="T29" fmla="*/ 222 h 233"/>
                  <a:gd name="T30" fmla="*/ 78 w 234"/>
                  <a:gd name="T31" fmla="*/ 223 h 233"/>
                  <a:gd name="T32" fmla="*/ 68 w 234"/>
                  <a:gd name="T33" fmla="*/ 223 h 233"/>
                  <a:gd name="T34" fmla="*/ 58 w 234"/>
                  <a:gd name="T35" fmla="*/ 209 h 233"/>
                  <a:gd name="T36" fmla="*/ 40 w 234"/>
                  <a:gd name="T37" fmla="*/ 205 h 233"/>
                  <a:gd name="T38" fmla="*/ 34 w 234"/>
                  <a:gd name="T39" fmla="*/ 188 h 233"/>
                  <a:gd name="T40" fmla="*/ 18 w 234"/>
                  <a:gd name="T41" fmla="*/ 180 h 233"/>
                  <a:gd name="T42" fmla="*/ 17 w 234"/>
                  <a:gd name="T43" fmla="*/ 162 h 233"/>
                  <a:gd name="T44" fmla="*/ 5 w 234"/>
                  <a:gd name="T45" fmla="*/ 150 h 233"/>
                  <a:gd name="T46" fmla="*/ 8 w 234"/>
                  <a:gd name="T47" fmla="*/ 132 h 233"/>
                  <a:gd name="T48" fmla="*/ 0 w 234"/>
                  <a:gd name="T49" fmla="*/ 117 h 233"/>
                  <a:gd name="T50" fmla="*/ 8 w 234"/>
                  <a:gd name="T51" fmla="*/ 101 h 233"/>
                  <a:gd name="T52" fmla="*/ 5 w 234"/>
                  <a:gd name="T53" fmla="*/ 84 h 233"/>
                  <a:gd name="T54" fmla="*/ 17 w 234"/>
                  <a:gd name="T55" fmla="*/ 71 h 233"/>
                  <a:gd name="T56" fmla="*/ 18 w 234"/>
                  <a:gd name="T57" fmla="*/ 53 h 233"/>
                  <a:gd name="T58" fmla="*/ 34 w 234"/>
                  <a:gd name="T59" fmla="*/ 45 h 233"/>
                  <a:gd name="T60" fmla="*/ 40 w 234"/>
                  <a:gd name="T61" fmla="*/ 28 h 233"/>
                  <a:gd name="T62" fmla="*/ 58 w 234"/>
                  <a:gd name="T63" fmla="*/ 24 h 233"/>
                  <a:gd name="T64" fmla="*/ 68 w 234"/>
                  <a:gd name="T65" fmla="*/ 10 h 233"/>
                  <a:gd name="T66" fmla="*/ 78 w 234"/>
                  <a:gd name="T67" fmla="*/ 11 h 233"/>
                  <a:gd name="T68" fmla="*/ 86 w 234"/>
                  <a:gd name="T69" fmla="*/ 11 h 233"/>
                  <a:gd name="T70" fmla="*/ 100 w 234"/>
                  <a:gd name="T71" fmla="*/ 1 h 233"/>
                  <a:gd name="T72" fmla="*/ 117 w 234"/>
                  <a:gd name="T73" fmla="*/ 7 h 233"/>
                  <a:gd name="T74" fmla="*/ 134 w 234"/>
                  <a:gd name="T75" fmla="*/ 1 h 233"/>
                  <a:gd name="T76" fmla="*/ 148 w 234"/>
                  <a:gd name="T77" fmla="*/ 11 h 233"/>
                  <a:gd name="T78" fmla="*/ 156 w 234"/>
                  <a:gd name="T79" fmla="*/ 11 h 233"/>
                  <a:gd name="T80" fmla="*/ 166 w 234"/>
                  <a:gd name="T81" fmla="*/ 10 h 233"/>
                  <a:gd name="T82" fmla="*/ 176 w 234"/>
                  <a:gd name="T83" fmla="*/ 24 h 233"/>
                  <a:gd name="T84" fmla="*/ 194 w 234"/>
                  <a:gd name="T85" fmla="*/ 28 h 233"/>
                  <a:gd name="T86" fmla="*/ 200 w 234"/>
                  <a:gd name="T87" fmla="*/ 45 h 233"/>
                  <a:gd name="T88" fmla="*/ 216 w 234"/>
                  <a:gd name="T89" fmla="*/ 53 h 233"/>
                  <a:gd name="T90" fmla="*/ 217 w 234"/>
                  <a:gd name="T91" fmla="*/ 71 h 233"/>
                  <a:gd name="T92" fmla="*/ 229 w 234"/>
                  <a:gd name="T93" fmla="*/ 84 h 233"/>
                  <a:gd name="T94" fmla="*/ 226 w 234"/>
                  <a:gd name="T95" fmla="*/ 101 h 233"/>
                  <a:gd name="T96" fmla="*/ 234 w 234"/>
                  <a:gd name="T97" fmla="*/ 1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4" h="233">
                    <a:moveTo>
                      <a:pt x="234" y="117"/>
                    </a:moveTo>
                    <a:cubicBezTo>
                      <a:pt x="234" y="122"/>
                      <a:pt x="226" y="127"/>
                      <a:pt x="226" y="132"/>
                    </a:cubicBezTo>
                    <a:cubicBezTo>
                      <a:pt x="225" y="138"/>
                      <a:pt x="231" y="144"/>
                      <a:pt x="229" y="150"/>
                    </a:cubicBezTo>
                    <a:cubicBezTo>
                      <a:pt x="228" y="155"/>
                      <a:pt x="219" y="157"/>
                      <a:pt x="217" y="162"/>
                    </a:cubicBezTo>
                    <a:cubicBezTo>
                      <a:pt x="214" y="167"/>
                      <a:pt x="218" y="175"/>
                      <a:pt x="216" y="180"/>
                    </a:cubicBezTo>
                    <a:cubicBezTo>
                      <a:pt x="213" y="184"/>
                      <a:pt x="203" y="184"/>
                      <a:pt x="200" y="188"/>
                    </a:cubicBezTo>
                    <a:cubicBezTo>
                      <a:pt x="196" y="192"/>
                      <a:pt x="198" y="202"/>
                      <a:pt x="194" y="205"/>
                    </a:cubicBezTo>
                    <a:cubicBezTo>
                      <a:pt x="190" y="209"/>
                      <a:pt x="181" y="206"/>
                      <a:pt x="176" y="209"/>
                    </a:cubicBezTo>
                    <a:cubicBezTo>
                      <a:pt x="172" y="212"/>
                      <a:pt x="171" y="221"/>
                      <a:pt x="166" y="223"/>
                    </a:cubicBezTo>
                    <a:cubicBezTo>
                      <a:pt x="163" y="224"/>
                      <a:pt x="160" y="223"/>
                      <a:pt x="156" y="223"/>
                    </a:cubicBezTo>
                    <a:cubicBezTo>
                      <a:pt x="153" y="222"/>
                      <a:pt x="150" y="221"/>
                      <a:pt x="148" y="222"/>
                    </a:cubicBezTo>
                    <a:cubicBezTo>
                      <a:pt x="143" y="223"/>
                      <a:pt x="139" y="232"/>
                      <a:pt x="134" y="233"/>
                    </a:cubicBezTo>
                    <a:cubicBezTo>
                      <a:pt x="128" y="233"/>
                      <a:pt x="122" y="226"/>
                      <a:pt x="117" y="226"/>
                    </a:cubicBezTo>
                    <a:cubicBezTo>
                      <a:pt x="112" y="226"/>
                      <a:pt x="106" y="233"/>
                      <a:pt x="100" y="233"/>
                    </a:cubicBezTo>
                    <a:cubicBezTo>
                      <a:pt x="95" y="232"/>
                      <a:pt x="91" y="223"/>
                      <a:pt x="86" y="222"/>
                    </a:cubicBezTo>
                    <a:cubicBezTo>
                      <a:pt x="84" y="221"/>
                      <a:pt x="81" y="222"/>
                      <a:pt x="78" y="223"/>
                    </a:cubicBezTo>
                    <a:cubicBezTo>
                      <a:pt x="74" y="223"/>
                      <a:pt x="71" y="224"/>
                      <a:pt x="68" y="223"/>
                    </a:cubicBezTo>
                    <a:cubicBezTo>
                      <a:pt x="63" y="221"/>
                      <a:pt x="62" y="212"/>
                      <a:pt x="58" y="209"/>
                    </a:cubicBezTo>
                    <a:cubicBezTo>
                      <a:pt x="53" y="206"/>
                      <a:pt x="44" y="209"/>
                      <a:pt x="40" y="205"/>
                    </a:cubicBezTo>
                    <a:cubicBezTo>
                      <a:pt x="36" y="202"/>
                      <a:pt x="38" y="192"/>
                      <a:pt x="34" y="188"/>
                    </a:cubicBezTo>
                    <a:cubicBezTo>
                      <a:pt x="31" y="184"/>
                      <a:pt x="21" y="184"/>
                      <a:pt x="18" y="180"/>
                    </a:cubicBezTo>
                    <a:cubicBezTo>
                      <a:pt x="16" y="175"/>
                      <a:pt x="20" y="167"/>
                      <a:pt x="17" y="162"/>
                    </a:cubicBezTo>
                    <a:cubicBezTo>
                      <a:pt x="15" y="157"/>
                      <a:pt x="6" y="155"/>
                      <a:pt x="5" y="150"/>
                    </a:cubicBezTo>
                    <a:cubicBezTo>
                      <a:pt x="3" y="144"/>
                      <a:pt x="9" y="138"/>
                      <a:pt x="8" y="132"/>
                    </a:cubicBezTo>
                    <a:cubicBezTo>
                      <a:pt x="8" y="127"/>
                      <a:pt x="0" y="122"/>
                      <a:pt x="0" y="117"/>
                    </a:cubicBezTo>
                    <a:cubicBezTo>
                      <a:pt x="0" y="111"/>
                      <a:pt x="8" y="106"/>
                      <a:pt x="8" y="101"/>
                    </a:cubicBezTo>
                    <a:cubicBezTo>
                      <a:pt x="9" y="96"/>
                      <a:pt x="3" y="89"/>
                      <a:pt x="5" y="84"/>
                    </a:cubicBezTo>
                    <a:cubicBezTo>
                      <a:pt x="6" y="78"/>
                      <a:pt x="15" y="76"/>
                      <a:pt x="17" y="71"/>
                    </a:cubicBezTo>
                    <a:cubicBezTo>
                      <a:pt x="20" y="66"/>
                      <a:pt x="16" y="58"/>
                      <a:pt x="18" y="53"/>
                    </a:cubicBezTo>
                    <a:cubicBezTo>
                      <a:pt x="21" y="49"/>
                      <a:pt x="31" y="49"/>
                      <a:pt x="34" y="45"/>
                    </a:cubicBezTo>
                    <a:cubicBezTo>
                      <a:pt x="38" y="41"/>
                      <a:pt x="36" y="32"/>
                      <a:pt x="40" y="28"/>
                    </a:cubicBezTo>
                    <a:cubicBezTo>
                      <a:pt x="44" y="24"/>
                      <a:pt x="53" y="27"/>
                      <a:pt x="58" y="24"/>
                    </a:cubicBezTo>
                    <a:cubicBezTo>
                      <a:pt x="62" y="21"/>
                      <a:pt x="63" y="12"/>
                      <a:pt x="68" y="10"/>
                    </a:cubicBezTo>
                    <a:cubicBezTo>
                      <a:pt x="71" y="9"/>
                      <a:pt x="74" y="10"/>
                      <a:pt x="78" y="11"/>
                    </a:cubicBezTo>
                    <a:cubicBezTo>
                      <a:pt x="81" y="11"/>
                      <a:pt x="84" y="12"/>
                      <a:pt x="86" y="11"/>
                    </a:cubicBezTo>
                    <a:cubicBezTo>
                      <a:pt x="91" y="10"/>
                      <a:pt x="95" y="1"/>
                      <a:pt x="100" y="1"/>
                    </a:cubicBezTo>
                    <a:cubicBezTo>
                      <a:pt x="106" y="0"/>
                      <a:pt x="112" y="7"/>
                      <a:pt x="117" y="7"/>
                    </a:cubicBezTo>
                    <a:cubicBezTo>
                      <a:pt x="122" y="7"/>
                      <a:pt x="128" y="0"/>
                      <a:pt x="134" y="1"/>
                    </a:cubicBezTo>
                    <a:cubicBezTo>
                      <a:pt x="139" y="1"/>
                      <a:pt x="143" y="10"/>
                      <a:pt x="148" y="11"/>
                    </a:cubicBezTo>
                    <a:cubicBezTo>
                      <a:pt x="150" y="12"/>
                      <a:pt x="153" y="11"/>
                      <a:pt x="156" y="11"/>
                    </a:cubicBezTo>
                    <a:cubicBezTo>
                      <a:pt x="160" y="10"/>
                      <a:pt x="163" y="9"/>
                      <a:pt x="166" y="10"/>
                    </a:cubicBezTo>
                    <a:cubicBezTo>
                      <a:pt x="171" y="12"/>
                      <a:pt x="172" y="21"/>
                      <a:pt x="176" y="24"/>
                    </a:cubicBezTo>
                    <a:cubicBezTo>
                      <a:pt x="181" y="27"/>
                      <a:pt x="190" y="24"/>
                      <a:pt x="194" y="28"/>
                    </a:cubicBezTo>
                    <a:cubicBezTo>
                      <a:pt x="198" y="32"/>
                      <a:pt x="196" y="41"/>
                      <a:pt x="200" y="45"/>
                    </a:cubicBezTo>
                    <a:cubicBezTo>
                      <a:pt x="203" y="49"/>
                      <a:pt x="213" y="49"/>
                      <a:pt x="216" y="53"/>
                    </a:cubicBezTo>
                    <a:cubicBezTo>
                      <a:pt x="218" y="58"/>
                      <a:pt x="214" y="66"/>
                      <a:pt x="217" y="71"/>
                    </a:cubicBezTo>
                    <a:cubicBezTo>
                      <a:pt x="219" y="76"/>
                      <a:pt x="228" y="78"/>
                      <a:pt x="229" y="84"/>
                    </a:cubicBezTo>
                    <a:cubicBezTo>
                      <a:pt x="231" y="89"/>
                      <a:pt x="225" y="96"/>
                      <a:pt x="226" y="101"/>
                    </a:cubicBezTo>
                    <a:cubicBezTo>
                      <a:pt x="226" y="106"/>
                      <a:pt x="234" y="111"/>
                      <a:pt x="234" y="117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05"/>
              <p:cNvSpPr>
                <a:spLocks noEditPoints="1"/>
              </p:cNvSpPr>
              <p:nvPr/>
            </p:nvSpPr>
            <p:spPr bwMode="auto">
              <a:xfrm>
                <a:off x="4275138" y="2416175"/>
                <a:ext cx="3641725" cy="3660775"/>
              </a:xfrm>
              <a:custGeom>
                <a:avLst/>
                <a:gdLst>
                  <a:gd name="T0" fmla="*/ 129 w 258"/>
                  <a:gd name="T1" fmla="*/ 259 h 259"/>
                  <a:gd name="T2" fmla="*/ 37 w 258"/>
                  <a:gd name="T3" fmla="*/ 221 h 259"/>
                  <a:gd name="T4" fmla="*/ 0 w 258"/>
                  <a:gd name="T5" fmla="*/ 130 h 259"/>
                  <a:gd name="T6" fmla="*/ 37 w 258"/>
                  <a:gd name="T7" fmla="*/ 38 h 259"/>
                  <a:gd name="T8" fmla="*/ 129 w 258"/>
                  <a:gd name="T9" fmla="*/ 0 h 259"/>
                  <a:gd name="T10" fmla="*/ 221 w 258"/>
                  <a:gd name="T11" fmla="*/ 38 h 259"/>
                  <a:gd name="T12" fmla="*/ 258 w 258"/>
                  <a:gd name="T13" fmla="*/ 130 h 259"/>
                  <a:gd name="T14" fmla="*/ 221 w 258"/>
                  <a:gd name="T15" fmla="*/ 221 h 259"/>
                  <a:gd name="T16" fmla="*/ 129 w 258"/>
                  <a:gd name="T17" fmla="*/ 259 h 259"/>
                  <a:gd name="T18" fmla="*/ 129 w 258"/>
                  <a:gd name="T19" fmla="*/ 4 h 259"/>
                  <a:gd name="T20" fmla="*/ 4 w 258"/>
                  <a:gd name="T21" fmla="*/ 130 h 259"/>
                  <a:gd name="T22" fmla="*/ 129 w 258"/>
                  <a:gd name="T23" fmla="*/ 255 h 259"/>
                  <a:gd name="T24" fmla="*/ 254 w 258"/>
                  <a:gd name="T25" fmla="*/ 130 h 259"/>
                  <a:gd name="T26" fmla="*/ 129 w 258"/>
                  <a:gd name="T27" fmla="*/ 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8" h="259">
                    <a:moveTo>
                      <a:pt x="129" y="259"/>
                    </a:moveTo>
                    <a:cubicBezTo>
                      <a:pt x="94" y="259"/>
                      <a:pt x="62" y="246"/>
                      <a:pt x="37" y="221"/>
                    </a:cubicBezTo>
                    <a:cubicBezTo>
                      <a:pt x="13" y="197"/>
                      <a:pt x="0" y="164"/>
                      <a:pt x="0" y="130"/>
                    </a:cubicBezTo>
                    <a:cubicBezTo>
                      <a:pt x="0" y="95"/>
                      <a:pt x="13" y="62"/>
                      <a:pt x="37" y="38"/>
                    </a:cubicBezTo>
                    <a:cubicBezTo>
                      <a:pt x="62" y="14"/>
                      <a:pt x="94" y="0"/>
                      <a:pt x="129" y="0"/>
                    </a:cubicBezTo>
                    <a:cubicBezTo>
                      <a:pt x="164" y="0"/>
                      <a:pt x="196" y="14"/>
                      <a:pt x="221" y="38"/>
                    </a:cubicBezTo>
                    <a:cubicBezTo>
                      <a:pt x="245" y="62"/>
                      <a:pt x="258" y="95"/>
                      <a:pt x="258" y="130"/>
                    </a:cubicBezTo>
                    <a:cubicBezTo>
                      <a:pt x="258" y="164"/>
                      <a:pt x="245" y="197"/>
                      <a:pt x="221" y="221"/>
                    </a:cubicBezTo>
                    <a:cubicBezTo>
                      <a:pt x="196" y="246"/>
                      <a:pt x="164" y="259"/>
                      <a:pt x="129" y="259"/>
                    </a:cubicBezTo>
                    <a:moveTo>
                      <a:pt x="129" y="4"/>
                    </a:moveTo>
                    <a:cubicBezTo>
                      <a:pt x="60" y="4"/>
                      <a:pt x="4" y="61"/>
                      <a:pt x="4" y="130"/>
                    </a:cubicBezTo>
                    <a:cubicBezTo>
                      <a:pt x="4" y="199"/>
                      <a:pt x="60" y="255"/>
                      <a:pt x="129" y="255"/>
                    </a:cubicBezTo>
                    <a:cubicBezTo>
                      <a:pt x="198" y="255"/>
                      <a:pt x="254" y="199"/>
                      <a:pt x="254" y="130"/>
                    </a:cubicBezTo>
                    <a:cubicBezTo>
                      <a:pt x="254" y="61"/>
                      <a:pt x="198" y="4"/>
                      <a:pt x="129" y="4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57"/>
              <p:cNvSpPr>
                <a:spLocks noEditPoints="1"/>
              </p:cNvSpPr>
              <p:nvPr/>
            </p:nvSpPr>
            <p:spPr bwMode="auto">
              <a:xfrm>
                <a:off x="3810000" y="4381501"/>
                <a:ext cx="4572000" cy="2203450"/>
              </a:xfrm>
              <a:custGeom>
                <a:avLst/>
                <a:gdLst>
                  <a:gd name="T0" fmla="*/ 172 w 324"/>
                  <a:gd name="T1" fmla="*/ 147 h 156"/>
                  <a:gd name="T2" fmla="*/ 153 w 324"/>
                  <a:gd name="T3" fmla="*/ 147 h 156"/>
                  <a:gd name="T4" fmla="*/ 164 w 324"/>
                  <a:gd name="T5" fmla="*/ 130 h 156"/>
                  <a:gd name="T6" fmla="*/ 142 w 324"/>
                  <a:gd name="T7" fmla="*/ 129 h 156"/>
                  <a:gd name="T8" fmla="*/ 139 w 324"/>
                  <a:gd name="T9" fmla="*/ 147 h 156"/>
                  <a:gd name="T10" fmla="*/ 146 w 324"/>
                  <a:gd name="T11" fmla="*/ 151 h 156"/>
                  <a:gd name="T12" fmla="*/ 162 w 324"/>
                  <a:gd name="T13" fmla="*/ 147 h 156"/>
                  <a:gd name="T14" fmla="*/ 188 w 324"/>
                  <a:gd name="T15" fmla="*/ 151 h 156"/>
                  <a:gd name="T16" fmla="*/ 184 w 324"/>
                  <a:gd name="T17" fmla="*/ 148 h 156"/>
                  <a:gd name="T18" fmla="*/ 190 w 324"/>
                  <a:gd name="T19" fmla="*/ 130 h 156"/>
                  <a:gd name="T20" fmla="*/ 169 w 324"/>
                  <a:gd name="T21" fmla="*/ 126 h 156"/>
                  <a:gd name="T22" fmla="*/ 62 w 324"/>
                  <a:gd name="T23" fmla="*/ 112 h 156"/>
                  <a:gd name="T24" fmla="*/ 51 w 324"/>
                  <a:gd name="T25" fmla="*/ 103 h 156"/>
                  <a:gd name="T26" fmla="*/ 47 w 324"/>
                  <a:gd name="T27" fmla="*/ 90 h 156"/>
                  <a:gd name="T28" fmla="*/ 49 w 324"/>
                  <a:gd name="T29" fmla="*/ 96 h 156"/>
                  <a:gd name="T30" fmla="*/ 38 w 324"/>
                  <a:gd name="T31" fmla="*/ 82 h 156"/>
                  <a:gd name="T32" fmla="*/ 23 w 324"/>
                  <a:gd name="T33" fmla="*/ 71 h 156"/>
                  <a:gd name="T34" fmla="*/ 28 w 324"/>
                  <a:gd name="T35" fmla="*/ 64 h 156"/>
                  <a:gd name="T36" fmla="*/ 28 w 324"/>
                  <a:gd name="T37" fmla="*/ 59 h 156"/>
                  <a:gd name="T38" fmla="*/ 17 w 324"/>
                  <a:gd name="T39" fmla="*/ 43 h 156"/>
                  <a:gd name="T40" fmla="*/ 6 w 324"/>
                  <a:gd name="T41" fmla="*/ 36 h 156"/>
                  <a:gd name="T42" fmla="*/ 9 w 324"/>
                  <a:gd name="T43" fmla="*/ 35 h 156"/>
                  <a:gd name="T44" fmla="*/ 8 w 324"/>
                  <a:gd name="T45" fmla="*/ 23 h 156"/>
                  <a:gd name="T46" fmla="*/ 1 w 324"/>
                  <a:gd name="T47" fmla="*/ 2 h 156"/>
                  <a:gd name="T48" fmla="*/ 2 w 324"/>
                  <a:gd name="T49" fmla="*/ 38 h 156"/>
                  <a:gd name="T50" fmla="*/ 75 w 324"/>
                  <a:gd name="T51" fmla="*/ 121 h 156"/>
                  <a:gd name="T52" fmla="*/ 85 w 324"/>
                  <a:gd name="T53" fmla="*/ 118 h 156"/>
                  <a:gd name="T54" fmla="*/ 89 w 324"/>
                  <a:gd name="T55" fmla="*/ 134 h 156"/>
                  <a:gd name="T56" fmla="*/ 89 w 324"/>
                  <a:gd name="T57" fmla="*/ 126 h 156"/>
                  <a:gd name="T58" fmla="*/ 71 w 324"/>
                  <a:gd name="T59" fmla="*/ 96 h 156"/>
                  <a:gd name="T60" fmla="*/ 30 w 324"/>
                  <a:gd name="T61" fmla="*/ 36 h 156"/>
                  <a:gd name="T62" fmla="*/ 18 w 324"/>
                  <a:gd name="T63" fmla="*/ 9 h 156"/>
                  <a:gd name="T64" fmla="*/ 9 w 324"/>
                  <a:gd name="T65" fmla="*/ 7 h 156"/>
                  <a:gd name="T66" fmla="*/ 235 w 324"/>
                  <a:gd name="T67" fmla="*/ 125 h 156"/>
                  <a:gd name="T68" fmla="*/ 240 w 324"/>
                  <a:gd name="T69" fmla="*/ 118 h 156"/>
                  <a:gd name="T70" fmla="*/ 243 w 324"/>
                  <a:gd name="T71" fmla="*/ 120 h 156"/>
                  <a:gd name="T72" fmla="*/ 256 w 324"/>
                  <a:gd name="T73" fmla="*/ 117 h 156"/>
                  <a:gd name="T74" fmla="*/ 271 w 324"/>
                  <a:gd name="T75" fmla="*/ 111 h 156"/>
                  <a:gd name="T76" fmla="*/ 278 w 324"/>
                  <a:gd name="T77" fmla="*/ 90 h 156"/>
                  <a:gd name="T78" fmla="*/ 286 w 324"/>
                  <a:gd name="T79" fmla="*/ 82 h 156"/>
                  <a:gd name="T80" fmla="*/ 299 w 324"/>
                  <a:gd name="T81" fmla="*/ 79 h 156"/>
                  <a:gd name="T82" fmla="*/ 301 w 324"/>
                  <a:gd name="T83" fmla="*/ 71 h 156"/>
                  <a:gd name="T84" fmla="*/ 296 w 324"/>
                  <a:gd name="T85" fmla="*/ 55 h 156"/>
                  <a:gd name="T86" fmla="*/ 304 w 324"/>
                  <a:gd name="T87" fmla="*/ 50 h 156"/>
                  <a:gd name="T88" fmla="*/ 308 w 324"/>
                  <a:gd name="T89" fmla="*/ 47 h 156"/>
                  <a:gd name="T90" fmla="*/ 315 w 324"/>
                  <a:gd name="T91" fmla="*/ 33 h 156"/>
                  <a:gd name="T92" fmla="*/ 316 w 324"/>
                  <a:gd name="T93" fmla="*/ 41 h 156"/>
                  <a:gd name="T94" fmla="*/ 316 w 324"/>
                  <a:gd name="T95" fmla="*/ 23 h 156"/>
                  <a:gd name="T96" fmla="*/ 314 w 324"/>
                  <a:gd name="T97" fmla="*/ 3 h 156"/>
                  <a:gd name="T98" fmla="*/ 291 w 324"/>
                  <a:gd name="T99" fmla="*/ 10 h 156"/>
                  <a:gd name="T100" fmla="*/ 253 w 324"/>
                  <a:gd name="T101" fmla="*/ 96 h 156"/>
                  <a:gd name="T102" fmla="*/ 205 w 324"/>
                  <a:gd name="T103" fmla="*/ 116 h 156"/>
                  <a:gd name="T104" fmla="*/ 205 w 324"/>
                  <a:gd name="T105" fmla="*/ 135 h 156"/>
                  <a:gd name="T106" fmla="*/ 220 w 324"/>
                  <a:gd name="T107" fmla="*/ 129 h 156"/>
                  <a:gd name="T108" fmla="*/ 228 w 324"/>
                  <a:gd name="T109" fmla="*/ 139 h 156"/>
                  <a:gd name="T110" fmla="*/ 211 w 324"/>
                  <a:gd name="T111" fmla="*/ 140 h 156"/>
                  <a:gd name="T112" fmla="*/ 271 w 324"/>
                  <a:gd name="T113" fmla="*/ 117 h 156"/>
                  <a:gd name="T114" fmla="*/ 317 w 324"/>
                  <a:gd name="T115" fmla="*/ 13 h 156"/>
                  <a:gd name="T116" fmla="*/ 324 w 324"/>
                  <a:gd name="T1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156">
                    <a:moveTo>
                      <a:pt x="172" y="147"/>
                    </a:moveTo>
                    <a:cubicBezTo>
                      <a:pt x="170" y="146"/>
                      <a:pt x="168" y="144"/>
                      <a:pt x="165" y="144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9" y="141"/>
                      <a:pt x="172" y="142"/>
                      <a:pt x="174" y="144"/>
                    </a:cubicBezTo>
                    <a:cubicBezTo>
                      <a:pt x="172" y="147"/>
                      <a:pt x="172" y="147"/>
                      <a:pt x="172" y="147"/>
                    </a:cubicBezTo>
                    <a:moveTo>
                      <a:pt x="153" y="147"/>
                    </a:move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53" y="142"/>
                      <a:pt x="155" y="141"/>
                      <a:pt x="158" y="140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7" y="144"/>
                      <a:pt x="155" y="145"/>
                      <a:pt x="153" y="147"/>
                    </a:cubicBezTo>
                    <a:moveTo>
                      <a:pt x="162" y="131"/>
                    </a:moveTo>
                    <a:cubicBezTo>
                      <a:pt x="161" y="131"/>
                      <a:pt x="160" y="131"/>
                      <a:pt x="160" y="130"/>
                    </a:cubicBezTo>
                    <a:cubicBezTo>
                      <a:pt x="160" y="130"/>
                      <a:pt x="161" y="129"/>
                      <a:pt x="162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4" y="129"/>
                      <a:pt x="164" y="130"/>
                    </a:cubicBezTo>
                    <a:cubicBezTo>
                      <a:pt x="165" y="130"/>
                      <a:pt x="164" y="131"/>
                      <a:pt x="163" y="131"/>
                    </a:cubicBezTo>
                    <a:cubicBezTo>
                      <a:pt x="162" y="131"/>
                      <a:pt x="162" y="131"/>
                      <a:pt x="162" y="131"/>
                    </a:cubicBezTo>
                    <a:moveTo>
                      <a:pt x="160" y="122"/>
                    </a:moveTo>
                    <a:cubicBezTo>
                      <a:pt x="154" y="123"/>
                      <a:pt x="148" y="129"/>
                      <a:pt x="143" y="129"/>
                    </a:cubicBezTo>
                    <a:cubicBezTo>
                      <a:pt x="143" y="129"/>
                      <a:pt x="142" y="129"/>
                      <a:pt x="142" y="129"/>
                    </a:cubicBezTo>
                    <a:cubicBezTo>
                      <a:pt x="140" y="129"/>
                      <a:pt x="138" y="127"/>
                      <a:pt x="137" y="126"/>
                    </a:cubicBezTo>
                    <a:cubicBezTo>
                      <a:pt x="137" y="127"/>
                      <a:pt x="137" y="128"/>
                      <a:pt x="138" y="129"/>
                    </a:cubicBezTo>
                    <a:cubicBezTo>
                      <a:pt x="138" y="129"/>
                      <a:pt x="138" y="131"/>
                      <a:pt x="138" y="131"/>
                    </a:cubicBezTo>
                    <a:cubicBezTo>
                      <a:pt x="132" y="134"/>
                      <a:pt x="135" y="137"/>
                      <a:pt x="135" y="140"/>
                    </a:cubicBezTo>
                    <a:cubicBezTo>
                      <a:pt x="134" y="143"/>
                      <a:pt x="134" y="146"/>
                      <a:pt x="139" y="147"/>
                    </a:cubicBezTo>
                    <a:cubicBezTo>
                      <a:pt x="139" y="148"/>
                      <a:pt x="139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1" y="148"/>
                      <a:pt x="143" y="148"/>
                      <a:pt x="144" y="147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4" y="151"/>
                      <a:pt x="143" y="152"/>
                      <a:pt x="141" y="152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0" y="153"/>
                      <a:pt x="139" y="155"/>
                      <a:pt x="139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47" y="156"/>
                      <a:pt x="155" y="147"/>
                      <a:pt x="162" y="147"/>
                    </a:cubicBezTo>
                    <a:cubicBezTo>
                      <a:pt x="169" y="147"/>
                      <a:pt x="177" y="156"/>
                      <a:pt x="185" y="156"/>
                    </a:cubicBezTo>
                    <a:cubicBezTo>
                      <a:pt x="185" y="156"/>
                      <a:pt x="185" y="156"/>
                      <a:pt x="186" y="156"/>
                    </a:cubicBezTo>
                    <a:cubicBezTo>
                      <a:pt x="188" y="156"/>
                      <a:pt x="189" y="155"/>
                      <a:pt x="191" y="153"/>
                    </a:cubicBezTo>
                    <a:cubicBezTo>
                      <a:pt x="190" y="153"/>
                      <a:pt x="189" y="152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7" y="151"/>
                      <a:pt x="186" y="152"/>
                      <a:pt x="185" y="152"/>
                    </a:cubicBezTo>
                    <a:cubicBezTo>
                      <a:pt x="185" y="152"/>
                      <a:pt x="184" y="152"/>
                      <a:pt x="184" y="152"/>
                    </a:cubicBezTo>
                    <a:cubicBezTo>
                      <a:pt x="182" y="152"/>
                      <a:pt x="181" y="151"/>
                      <a:pt x="179" y="151"/>
                    </a:cubicBezTo>
                    <a:cubicBezTo>
                      <a:pt x="180" y="147"/>
                      <a:pt x="180" y="147"/>
                      <a:pt x="180" y="147"/>
                    </a:cubicBezTo>
                    <a:cubicBezTo>
                      <a:pt x="182" y="148"/>
                      <a:pt x="183" y="148"/>
                      <a:pt x="184" y="14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84" y="148"/>
                      <a:pt x="184" y="147"/>
                      <a:pt x="184" y="147"/>
                    </a:cubicBezTo>
                    <a:cubicBezTo>
                      <a:pt x="180" y="143"/>
                      <a:pt x="180" y="143"/>
                      <a:pt x="186" y="140"/>
                    </a:cubicBezTo>
                    <a:cubicBezTo>
                      <a:pt x="193" y="137"/>
                      <a:pt x="194" y="136"/>
                      <a:pt x="191" y="131"/>
                    </a:cubicBezTo>
                    <a:cubicBezTo>
                      <a:pt x="190" y="131"/>
                      <a:pt x="190" y="130"/>
                      <a:pt x="190" y="130"/>
                    </a:cubicBezTo>
                    <a:cubicBezTo>
                      <a:pt x="189" y="129"/>
                      <a:pt x="188" y="127"/>
                      <a:pt x="188" y="126"/>
                    </a:cubicBezTo>
                    <a:cubicBezTo>
                      <a:pt x="186" y="127"/>
                      <a:pt x="184" y="128"/>
                      <a:pt x="182" y="129"/>
                    </a:cubicBezTo>
                    <a:cubicBezTo>
                      <a:pt x="182" y="129"/>
                      <a:pt x="181" y="129"/>
                      <a:pt x="181" y="129"/>
                    </a:cubicBezTo>
                    <a:cubicBezTo>
                      <a:pt x="178" y="129"/>
                      <a:pt x="175" y="127"/>
                      <a:pt x="172" y="125"/>
                    </a:cubicBezTo>
                    <a:cubicBezTo>
                      <a:pt x="171" y="125"/>
                      <a:pt x="170" y="126"/>
                      <a:pt x="169" y="126"/>
                    </a:cubicBezTo>
                    <a:cubicBezTo>
                      <a:pt x="167" y="126"/>
                      <a:pt x="165" y="125"/>
                      <a:pt x="164" y="124"/>
                    </a:cubicBezTo>
                    <a:cubicBezTo>
                      <a:pt x="163" y="123"/>
                      <a:pt x="161" y="122"/>
                      <a:pt x="160" y="122"/>
                    </a:cubicBezTo>
                    <a:moveTo>
                      <a:pt x="69" y="117"/>
                    </a:moveTo>
                    <a:cubicBezTo>
                      <a:pt x="66" y="117"/>
                      <a:pt x="64" y="117"/>
                      <a:pt x="61" y="11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4" y="113"/>
                      <a:pt x="67" y="113"/>
                      <a:pt x="69" y="113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7"/>
                      <a:pt x="69" y="117"/>
                      <a:pt x="69" y="117"/>
                    </a:cubicBezTo>
                    <a:moveTo>
                      <a:pt x="54" y="111"/>
                    </a:moveTo>
                    <a:cubicBezTo>
                      <a:pt x="52" y="109"/>
                      <a:pt x="51" y="106"/>
                      <a:pt x="51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5" y="105"/>
                      <a:pt x="56" y="107"/>
                      <a:pt x="57" y="109"/>
                    </a:cubicBezTo>
                    <a:cubicBezTo>
                      <a:pt x="54" y="111"/>
                      <a:pt x="54" y="111"/>
                      <a:pt x="54" y="111"/>
                    </a:cubicBezTo>
                    <a:moveTo>
                      <a:pt x="49" y="96"/>
                    </a:moveTo>
                    <a:cubicBezTo>
                      <a:pt x="49" y="93"/>
                      <a:pt x="48" y="92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2" y="90"/>
                      <a:pt x="53" y="93"/>
                      <a:pt x="53" y="95"/>
                    </a:cubicBezTo>
                    <a:cubicBezTo>
                      <a:pt x="49" y="96"/>
                      <a:pt x="49" y="96"/>
                      <a:pt x="49" y="96"/>
                    </a:cubicBezTo>
                    <a:moveTo>
                      <a:pt x="41" y="87"/>
                    </a:moveTo>
                    <a:cubicBezTo>
                      <a:pt x="39" y="86"/>
                      <a:pt x="38" y="86"/>
                      <a:pt x="37" y="86"/>
                    </a:cubicBezTo>
                    <a:cubicBezTo>
                      <a:pt x="36" y="85"/>
                      <a:pt x="35" y="85"/>
                      <a:pt x="33" y="8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6" y="81"/>
                      <a:pt x="37" y="82"/>
                      <a:pt x="38" y="82"/>
                    </a:cubicBezTo>
                    <a:cubicBezTo>
                      <a:pt x="40" y="82"/>
                      <a:pt x="41" y="83"/>
                      <a:pt x="42" y="83"/>
                    </a:cubicBezTo>
                    <a:cubicBezTo>
                      <a:pt x="41" y="87"/>
                      <a:pt x="41" y="87"/>
                      <a:pt x="41" y="87"/>
                    </a:cubicBezTo>
                    <a:moveTo>
                      <a:pt x="26" y="80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24" y="77"/>
                      <a:pt x="23" y="74"/>
                      <a:pt x="23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4"/>
                      <a:pt x="27" y="75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28" y="64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2"/>
                      <a:pt x="24" y="60"/>
                      <a:pt x="24" y="59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8"/>
                      <a:pt x="28" y="59"/>
                    </a:cubicBezTo>
                    <a:cubicBezTo>
                      <a:pt x="28" y="60"/>
                      <a:pt x="28" y="62"/>
                      <a:pt x="28" y="64"/>
                    </a:cubicBezTo>
                    <a:moveTo>
                      <a:pt x="21" y="51"/>
                    </a:moveTo>
                    <a:cubicBezTo>
                      <a:pt x="19" y="49"/>
                      <a:pt x="18" y="48"/>
                      <a:pt x="16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2" y="46"/>
                      <a:pt x="24" y="48"/>
                    </a:cubicBezTo>
                    <a:cubicBezTo>
                      <a:pt x="21" y="51"/>
                      <a:pt x="21" y="51"/>
                      <a:pt x="21" y="51"/>
                    </a:cubicBezTo>
                    <a:moveTo>
                      <a:pt x="9" y="41"/>
                    </a:moveTo>
                    <a:cubicBezTo>
                      <a:pt x="7" y="40"/>
                      <a:pt x="6" y="38"/>
                      <a:pt x="6" y="36"/>
                    </a:cubicBezTo>
                    <a:cubicBezTo>
                      <a:pt x="6" y="35"/>
                      <a:pt x="5" y="35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0" y="36"/>
                      <a:pt x="10" y="37"/>
                      <a:pt x="11" y="39"/>
                    </a:cubicBezTo>
                    <a:cubicBezTo>
                      <a:pt x="9" y="41"/>
                      <a:pt x="9" y="41"/>
                      <a:pt x="9" y="41"/>
                    </a:cubicBezTo>
                    <a:moveTo>
                      <a:pt x="11" y="26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1"/>
                      <a:pt x="10" y="19"/>
                      <a:pt x="10" y="18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1" y="26"/>
                      <a:pt x="11" y="26"/>
                      <a:pt x="11" y="26"/>
                    </a:cubicBezTo>
                    <a:moveTo>
                      <a:pt x="1" y="2"/>
                    </a:moveTo>
                    <a:cubicBezTo>
                      <a:pt x="2" y="3"/>
                      <a:pt x="3" y="5"/>
                      <a:pt x="5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2"/>
                      <a:pt x="7" y="13"/>
                    </a:cubicBezTo>
                    <a:cubicBezTo>
                      <a:pt x="8" y="20"/>
                      <a:pt x="0" y="30"/>
                      <a:pt x="2" y="38"/>
                    </a:cubicBezTo>
                    <a:cubicBezTo>
                      <a:pt x="4" y="45"/>
                      <a:pt x="17" y="49"/>
                      <a:pt x="20" y="55"/>
                    </a:cubicBezTo>
                    <a:cubicBezTo>
                      <a:pt x="23" y="62"/>
                      <a:pt x="17" y="74"/>
                      <a:pt x="21" y="81"/>
                    </a:cubicBezTo>
                    <a:cubicBezTo>
                      <a:pt x="26" y="87"/>
                      <a:pt x="39" y="87"/>
                      <a:pt x="44" y="93"/>
                    </a:cubicBezTo>
                    <a:cubicBezTo>
                      <a:pt x="49" y="99"/>
                      <a:pt x="47" y="112"/>
                      <a:pt x="53" y="117"/>
                    </a:cubicBezTo>
                    <a:cubicBezTo>
                      <a:pt x="58" y="121"/>
                      <a:pt x="69" y="119"/>
                      <a:pt x="75" y="121"/>
                    </a:cubicBezTo>
                    <a:cubicBezTo>
                      <a:pt x="76" y="120"/>
                      <a:pt x="76" y="119"/>
                      <a:pt x="78" y="118"/>
                    </a:cubicBezTo>
                    <a:cubicBezTo>
                      <a:pt x="77" y="118"/>
                      <a:pt x="77" y="118"/>
                      <a:pt x="76" y="118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9" y="114"/>
                      <a:pt x="80" y="115"/>
                      <a:pt x="82" y="116"/>
                    </a:cubicBezTo>
                    <a:cubicBezTo>
                      <a:pt x="83" y="116"/>
                      <a:pt x="84" y="117"/>
                      <a:pt x="85" y="118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20"/>
                      <a:pt x="85" y="121"/>
                      <a:pt x="86" y="123"/>
                    </a:cubicBezTo>
                    <a:cubicBezTo>
                      <a:pt x="86" y="125"/>
                      <a:pt x="84" y="126"/>
                      <a:pt x="82" y="127"/>
                    </a:cubicBezTo>
                    <a:cubicBezTo>
                      <a:pt x="84" y="131"/>
                      <a:pt x="86" y="136"/>
                      <a:pt x="89" y="139"/>
                    </a:cubicBezTo>
                    <a:cubicBezTo>
                      <a:pt x="89" y="138"/>
                      <a:pt x="89" y="136"/>
                      <a:pt x="89" y="134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2"/>
                      <a:pt x="87" y="130"/>
                      <a:pt x="86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90" y="127"/>
                      <a:pt x="90" y="127"/>
                    </a:cubicBezTo>
                    <a:cubicBezTo>
                      <a:pt x="90" y="124"/>
                      <a:pt x="93" y="120"/>
                      <a:pt x="96" y="117"/>
                    </a:cubicBezTo>
                    <a:cubicBezTo>
                      <a:pt x="98" y="116"/>
                      <a:pt x="99" y="115"/>
                      <a:pt x="100" y="114"/>
                    </a:cubicBezTo>
                    <a:cubicBezTo>
                      <a:pt x="97" y="110"/>
                      <a:pt x="95" y="103"/>
                      <a:pt x="91" y="100"/>
                    </a:cubicBezTo>
                    <a:cubicBezTo>
                      <a:pt x="86" y="97"/>
                      <a:pt x="75" y="100"/>
                      <a:pt x="71" y="96"/>
                    </a:cubicBezTo>
                    <a:cubicBezTo>
                      <a:pt x="66" y="92"/>
                      <a:pt x="67" y="81"/>
                      <a:pt x="63" y="76"/>
                    </a:cubicBezTo>
                    <a:cubicBezTo>
                      <a:pt x="59" y="71"/>
                      <a:pt x="48" y="71"/>
                      <a:pt x="45" y="66"/>
                    </a:cubicBezTo>
                    <a:cubicBezTo>
                      <a:pt x="41" y="61"/>
                      <a:pt x="46" y="51"/>
                      <a:pt x="43" y="45"/>
                    </a:cubicBezTo>
                    <a:cubicBezTo>
                      <a:pt x="42" y="43"/>
                      <a:pt x="40" y="41"/>
                      <a:pt x="37" y="39"/>
                    </a:cubicBezTo>
                    <a:cubicBezTo>
                      <a:pt x="35" y="38"/>
                      <a:pt x="32" y="37"/>
                      <a:pt x="30" y="36"/>
                    </a:cubicBezTo>
                    <a:cubicBezTo>
                      <a:pt x="24" y="34"/>
                      <a:pt x="24" y="31"/>
                      <a:pt x="28" y="29"/>
                    </a:cubicBezTo>
                    <a:cubicBezTo>
                      <a:pt x="27" y="23"/>
                      <a:pt x="34" y="15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9"/>
                      <a:pt x="27" y="8"/>
                      <a:pt x="25" y="8"/>
                    </a:cubicBezTo>
                    <a:cubicBezTo>
                      <a:pt x="23" y="8"/>
                      <a:pt x="21" y="8"/>
                      <a:pt x="18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0" y="9"/>
                      <a:pt x="9" y="7"/>
                    </a:cubicBezTo>
                    <a:cubicBezTo>
                      <a:pt x="5" y="6"/>
                      <a:pt x="3" y="4"/>
                      <a:pt x="1" y="2"/>
                    </a:cubicBezTo>
                    <a:moveTo>
                      <a:pt x="235" y="134"/>
                    </a:move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33" y="130"/>
                      <a:pt x="234" y="128"/>
                      <a:pt x="235" y="126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9" y="127"/>
                      <a:pt x="239" y="127"/>
                      <a:pt x="239" y="127"/>
                    </a:cubicBezTo>
                    <a:cubicBezTo>
                      <a:pt x="238" y="128"/>
                      <a:pt x="238" y="128"/>
                      <a:pt x="238" y="128"/>
                    </a:cubicBezTo>
                    <a:cubicBezTo>
                      <a:pt x="237" y="130"/>
                      <a:pt x="236" y="132"/>
                      <a:pt x="235" y="134"/>
                    </a:cubicBezTo>
                    <a:moveTo>
                      <a:pt x="243" y="120"/>
                    </a:moveTo>
                    <a:cubicBezTo>
                      <a:pt x="240" y="118"/>
                      <a:pt x="240" y="118"/>
                      <a:pt x="240" y="118"/>
                    </a:cubicBezTo>
                    <a:cubicBezTo>
                      <a:pt x="241" y="117"/>
                      <a:pt x="241" y="116"/>
                      <a:pt x="242" y="116"/>
                    </a:cubicBezTo>
                    <a:cubicBezTo>
                      <a:pt x="244" y="115"/>
                      <a:pt x="245" y="114"/>
                      <a:pt x="247" y="114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8"/>
                      <a:pt x="245" y="118"/>
                      <a:pt x="244" y="119"/>
                    </a:cubicBezTo>
                    <a:cubicBezTo>
                      <a:pt x="244" y="119"/>
                      <a:pt x="243" y="120"/>
                      <a:pt x="243" y="120"/>
                    </a:cubicBezTo>
                    <a:moveTo>
                      <a:pt x="256" y="117"/>
                    </a:moveTo>
                    <a:cubicBezTo>
                      <a:pt x="255" y="113"/>
                      <a:pt x="255" y="113"/>
                      <a:pt x="255" y="113"/>
                    </a:cubicBezTo>
                    <a:cubicBezTo>
                      <a:pt x="258" y="113"/>
                      <a:pt x="261" y="113"/>
                      <a:pt x="263" y="112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1" y="117"/>
                      <a:pt x="258" y="117"/>
                      <a:pt x="256" y="117"/>
                    </a:cubicBezTo>
                    <a:moveTo>
                      <a:pt x="271" y="111"/>
                    </a:moveTo>
                    <a:cubicBezTo>
                      <a:pt x="268" y="109"/>
                      <a:pt x="268" y="109"/>
                      <a:pt x="268" y="109"/>
                    </a:cubicBezTo>
                    <a:cubicBezTo>
                      <a:pt x="269" y="107"/>
                      <a:pt x="269" y="104"/>
                      <a:pt x="270" y="102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3" y="106"/>
                      <a:pt x="272" y="108"/>
                      <a:pt x="271" y="111"/>
                    </a:cubicBezTo>
                    <a:moveTo>
                      <a:pt x="275" y="95"/>
                    </a:moveTo>
                    <a:cubicBezTo>
                      <a:pt x="271" y="94"/>
                      <a:pt x="271" y="94"/>
                      <a:pt x="271" y="94"/>
                    </a:cubicBezTo>
                    <a:cubicBezTo>
                      <a:pt x="272" y="92"/>
                      <a:pt x="273" y="89"/>
                      <a:pt x="274" y="88"/>
                    </a:cubicBezTo>
                    <a:cubicBezTo>
                      <a:pt x="275" y="87"/>
                      <a:pt x="275" y="87"/>
                      <a:pt x="275" y="87"/>
                    </a:cubicBezTo>
                    <a:cubicBezTo>
                      <a:pt x="278" y="90"/>
                      <a:pt x="278" y="90"/>
                      <a:pt x="278" y="90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76" y="91"/>
                      <a:pt x="275" y="93"/>
                      <a:pt x="275" y="95"/>
                    </a:cubicBezTo>
                    <a:moveTo>
                      <a:pt x="284" y="87"/>
                    </a:moveTo>
                    <a:cubicBezTo>
                      <a:pt x="283" y="83"/>
                      <a:pt x="283" y="83"/>
                      <a:pt x="283" y="83"/>
                    </a:cubicBezTo>
                    <a:cubicBezTo>
                      <a:pt x="284" y="83"/>
                      <a:pt x="285" y="82"/>
                      <a:pt x="286" y="82"/>
                    </a:cubicBezTo>
                    <a:cubicBezTo>
                      <a:pt x="287" y="81"/>
                      <a:pt x="289" y="81"/>
                      <a:pt x="290" y="80"/>
                    </a:cubicBezTo>
                    <a:cubicBezTo>
                      <a:pt x="291" y="84"/>
                      <a:pt x="291" y="84"/>
                      <a:pt x="291" y="84"/>
                    </a:cubicBezTo>
                    <a:cubicBezTo>
                      <a:pt x="290" y="85"/>
                      <a:pt x="288" y="85"/>
                      <a:pt x="287" y="86"/>
                    </a:cubicBezTo>
                    <a:cubicBezTo>
                      <a:pt x="286" y="86"/>
                      <a:pt x="285" y="86"/>
                      <a:pt x="284" y="87"/>
                    </a:cubicBezTo>
                    <a:moveTo>
                      <a:pt x="299" y="79"/>
                    </a:moveTo>
                    <a:cubicBezTo>
                      <a:pt x="295" y="77"/>
                      <a:pt x="295" y="77"/>
                      <a:pt x="295" y="77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7" y="75"/>
                      <a:pt x="297" y="73"/>
                      <a:pt x="297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4"/>
                      <a:pt x="300" y="77"/>
                      <a:pt x="299" y="79"/>
                    </a:cubicBezTo>
                    <a:cubicBezTo>
                      <a:pt x="299" y="79"/>
                      <a:pt x="299" y="79"/>
                      <a:pt x="299" y="79"/>
                    </a:cubicBezTo>
                    <a:moveTo>
                      <a:pt x="296" y="63"/>
                    </a:moveTo>
                    <a:cubicBezTo>
                      <a:pt x="296" y="62"/>
                      <a:pt x="296" y="60"/>
                      <a:pt x="296" y="59"/>
                    </a:cubicBezTo>
                    <a:cubicBezTo>
                      <a:pt x="296" y="57"/>
                      <a:pt x="296" y="56"/>
                      <a:pt x="296" y="55"/>
                    </a:cubicBezTo>
                    <a:cubicBezTo>
                      <a:pt x="300" y="56"/>
                      <a:pt x="300" y="56"/>
                      <a:pt x="300" y="56"/>
                    </a:cubicBezTo>
                    <a:cubicBezTo>
                      <a:pt x="300" y="57"/>
                      <a:pt x="300" y="58"/>
                      <a:pt x="300" y="59"/>
                    </a:cubicBezTo>
                    <a:cubicBezTo>
                      <a:pt x="300" y="60"/>
                      <a:pt x="300" y="61"/>
                      <a:pt x="300" y="63"/>
                    </a:cubicBezTo>
                    <a:cubicBezTo>
                      <a:pt x="296" y="63"/>
                      <a:pt x="296" y="63"/>
                      <a:pt x="296" y="63"/>
                    </a:cubicBezTo>
                    <a:moveTo>
                      <a:pt x="304" y="50"/>
                    </a:moveTo>
                    <a:cubicBezTo>
                      <a:pt x="301" y="47"/>
                      <a:pt x="301" y="47"/>
                      <a:pt x="301" y="47"/>
                    </a:cubicBezTo>
                    <a:cubicBezTo>
                      <a:pt x="303" y="46"/>
                      <a:pt x="304" y="45"/>
                      <a:pt x="306" y="43"/>
                    </a:cubicBezTo>
                    <a:cubicBezTo>
                      <a:pt x="307" y="43"/>
                      <a:pt x="307" y="43"/>
                      <a:pt x="307" y="43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08" y="47"/>
                      <a:pt x="308" y="47"/>
                      <a:pt x="308" y="47"/>
                    </a:cubicBezTo>
                    <a:cubicBezTo>
                      <a:pt x="307" y="48"/>
                      <a:pt x="305" y="49"/>
                      <a:pt x="304" y="50"/>
                    </a:cubicBezTo>
                    <a:moveTo>
                      <a:pt x="316" y="41"/>
                    </a:moveTo>
                    <a:cubicBezTo>
                      <a:pt x="313" y="38"/>
                      <a:pt x="313" y="38"/>
                      <a:pt x="313" y="38"/>
                    </a:cubicBezTo>
                    <a:cubicBezTo>
                      <a:pt x="314" y="37"/>
                      <a:pt x="314" y="36"/>
                      <a:pt x="315" y="35"/>
                    </a:cubicBezTo>
                    <a:cubicBezTo>
                      <a:pt x="315" y="35"/>
                      <a:pt x="315" y="34"/>
                      <a:pt x="315" y="33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9" y="32"/>
                      <a:pt x="319" y="32"/>
                      <a:pt x="319" y="32"/>
                    </a:cubicBezTo>
                    <a:cubicBezTo>
                      <a:pt x="319" y="33"/>
                      <a:pt x="319" y="33"/>
                      <a:pt x="319" y="34"/>
                    </a:cubicBezTo>
                    <a:cubicBezTo>
                      <a:pt x="319" y="35"/>
                      <a:pt x="318" y="36"/>
                      <a:pt x="318" y="36"/>
                    </a:cubicBezTo>
                    <a:cubicBezTo>
                      <a:pt x="318" y="38"/>
                      <a:pt x="317" y="39"/>
                      <a:pt x="316" y="41"/>
                    </a:cubicBezTo>
                    <a:moveTo>
                      <a:pt x="313" y="26"/>
                    </a:moveTo>
                    <a:cubicBezTo>
                      <a:pt x="312" y="24"/>
                      <a:pt x="312" y="24"/>
                      <a:pt x="312" y="24"/>
                    </a:cubicBezTo>
                    <a:cubicBezTo>
                      <a:pt x="311" y="22"/>
                      <a:pt x="310" y="20"/>
                      <a:pt x="310" y="18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4" y="19"/>
                      <a:pt x="315" y="21"/>
                      <a:pt x="316" y="23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3" y="26"/>
                      <a:pt x="313" y="26"/>
                      <a:pt x="313" y="26"/>
                    </a:cubicBezTo>
                    <a:moveTo>
                      <a:pt x="313" y="11"/>
                    </a:moveTo>
                    <a:cubicBezTo>
                      <a:pt x="310" y="10"/>
                      <a:pt x="310" y="10"/>
                      <a:pt x="310" y="10"/>
                    </a:cubicBezTo>
                    <a:cubicBezTo>
                      <a:pt x="310" y="7"/>
                      <a:pt x="312" y="5"/>
                      <a:pt x="314" y="3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5" y="7"/>
                      <a:pt x="314" y="9"/>
                      <a:pt x="313" y="11"/>
                    </a:cubicBezTo>
                    <a:moveTo>
                      <a:pt x="324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6" y="4"/>
                      <a:pt x="294" y="7"/>
                      <a:pt x="291" y="10"/>
                    </a:cubicBezTo>
                    <a:cubicBezTo>
                      <a:pt x="291" y="17"/>
                      <a:pt x="298" y="24"/>
                      <a:pt x="296" y="30"/>
                    </a:cubicBezTo>
                    <a:cubicBezTo>
                      <a:pt x="294" y="36"/>
                      <a:pt x="284" y="39"/>
                      <a:pt x="281" y="45"/>
                    </a:cubicBezTo>
                    <a:cubicBezTo>
                      <a:pt x="278" y="51"/>
                      <a:pt x="283" y="61"/>
                      <a:pt x="279" y="66"/>
                    </a:cubicBezTo>
                    <a:cubicBezTo>
                      <a:pt x="276" y="71"/>
                      <a:pt x="265" y="71"/>
                      <a:pt x="261" y="76"/>
                    </a:cubicBezTo>
                    <a:cubicBezTo>
                      <a:pt x="257" y="81"/>
                      <a:pt x="258" y="92"/>
                      <a:pt x="253" y="96"/>
                    </a:cubicBezTo>
                    <a:cubicBezTo>
                      <a:pt x="249" y="100"/>
                      <a:pt x="238" y="97"/>
                      <a:pt x="233" y="100"/>
                    </a:cubicBezTo>
                    <a:cubicBezTo>
                      <a:pt x="227" y="104"/>
                      <a:pt x="226" y="115"/>
                      <a:pt x="220" y="118"/>
                    </a:cubicBezTo>
                    <a:cubicBezTo>
                      <a:pt x="219" y="118"/>
                      <a:pt x="218" y="118"/>
                      <a:pt x="217" y="118"/>
                    </a:cubicBezTo>
                    <a:cubicBezTo>
                      <a:pt x="214" y="118"/>
                      <a:pt x="212" y="118"/>
                      <a:pt x="209" y="117"/>
                    </a:cubicBezTo>
                    <a:cubicBezTo>
                      <a:pt x="208" y="117"/>
                      <a:pt x="207" y="116"/>
                      <a:pt x="205" y="116"/>
                    </a:cubicBezTo>
                    <a:cubicBezTo>
                      <a:pt x="205" y="116"/>
                      <a:pt x="205" y="116"/>
                      <a:pt x="205" y="117"/>
                    </a:cubicBezTo>
                    <a:cubicBezTo>
                      <a:pt x="205" y="119"/>
                      <a:pt x="203" y="120"/>
                      <a:pt x="199" y="121"/>
                    </a:cubicBezTo>
                    <a:cubicBezTo>
                      <a:pt x="194" y="121"/>
                      <a:pt x="194" y="123"/>
                      <a:pt x="196" y="126"/>
                    </a:cubicBezTo>
                    <a:cubicBezTo>
                      <a:pt x="197" y="127"/>
                      <a:pt x="197" y="129"/>
                      <a:pt x="199" y="131"/>
                    </a:cubicBezTo>
                    <a:cubicBezTo>
                      <a:pt x="200" y="133"/>
                      <a:pt x="202" y="134"/>
                      <a:pt x="205" y="135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205" y="133"/>
                      <a:pt x="206" y="133"/>
                      <a:pt x="207" y="133"/>
                    </a:cubicBezTo>
                    <a:cubicBezTo>
                      <a:pt x="209" y="133"/>
                      <a:pt x="210" y="133"/>
                      <a:pt x="212" y="133"/>
                    </a:cubicBezTo>
                    <a:cubicBezTo>
                      <a:pt x="213" y="133"/>
                      <a:pt x="213" y="132"/>
                      <a:pt x="214" y="132"/>
                    </a:cubicBezTo>
                    <a:cubicBezTo>
                      <a:pt x="216" y="130"/>
                      <a:pt x="217" y="129"/>
                      <a:pt x="220" y="129"/>
                    </a:cubicBezTo>
                    <a:cubicBezTo>
                      <a:pt x="221" y="129"/>
                      <a:pt x="222" y="129"/>
                      <a:pt x="222" y="129"/>
                    </a:cubicBezTo>
                    <a:cubicBezTo>
                      <a:pt x="226" y="130"/>
                      <a:pt x="226" y="132"/>
                      <a:pt x="227" y="134"/>
                    </a:cubicBezTo>
                    <a:cubicBezTo>
                      <a:pt x="227" y="134"/>
                      <a:pt x="227" y="135"/>
                      <a:pt x="226" y="136"/>
                    </a:cubicBezTo>
                    <a:cubicBezTo>
                      <a:pt x="226" y="136"/>
                      <a:pt x="227" y="136"/>
                      <a:pt x="227" y="135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7" y="139"/>
                      <a:pt x="226" y="140"/>
                      <a:pt x="225" y="140"/>
                    </a:cubicBezTo>
                    <a:cubicBezTo>
                      <a:pt x="223" y="140"/>
                      <a:pt x="222" y="139"/>
                      <a:pt x="220" y="139"/>
                    </a:cubicBezTo>
                    <a:cubicBezTo>
                      <a:pt x="220" y="138"/>
                      <a:pt x="220" y="138"/>
                      <a:pt x="220" y="138"/>
                    </a:cubicBezTo>
                    <a:cubicBezTo>
                      <a:pt x="219" y="138"/>
                      <a:pt x="217" y="138"/>
                      <a:pt x="216" y="139"/>
                    </a:cubicBezTo>
                    <a:cubicBezTo>
                      <a:pt x="214" y="139"/>
                      <a:pt x="212" y="140"/>
                      <a:pt x="211" y="140"/>
                    </a:cubicBezTo>
                    <a:cubicBezTo>
                      <a:pt x="213" y="140"/>
                      <a:pt x="216" y="141"/>
                      <a:pt x="218" y="142"/>
                    </a:cubicBezTo>
                    <a:cubicBezTo>
                      <a:pt x="221" y="143"/>
                      <a:pt x="224" y="143"/>
                      <a:pt x="227" y="143"/>
                    </a:cubicBezTo>
                    <a:cubicBezTo>
                      <a:pt x="229" y="143"/>
                      <a:pt x="230" y="143"/>
                      <a:pt x="231" y="143"/>
                    </a:cubicBezTo>
                    <a:cubicBezTo>
                      <a:pt x="238" y="139"/>
                      <a:pt x="240" y="126"/>
                      <a:pt x="246" y="122"/>
                    </a:cubicBezTo>
                    <a:cubicBezTo>
                      <a:pt x="253" y="118"/>
                      <a:pt x="266" y="122"/>
                      <a:pt x="271" y="117"/>
                    </a:cubicBezTo>
                    <a:cubicBezTo>
                      <a:pt x="277" y="112"/>
                      <a:pt x="275" y="99"/>
                      <a:pt x="280" y="93"/>
                    </a:cubicBezTo>
                    <a:cubicBezTo>
                      <a:pt x="285" y="87"/>
                      <a:pt x="298" y="87"/>
                      <a:pt x="303" y="81"/>
                    </a:cubicBezTo>
                    <a:cubicBezTo>
                      <a:pt x="307" y="74"/>
                      <a:pt x="301" y="62"/>
                      <a:pt x="304" y="55"/>
                    </a:cubicBezTo>
                    <a:cubicBezTo>
                      <a:pt x="307" y="49"/>
                      <a:pt x="320" y="45"/>
                      <a:pt x="322" y="38"/>
                    </a:cubicBezTo>
                    <a:cubicBezTo>
                      <a:pt x="324" y="30"/>
                      <a:pt x="316" y="20"/>
                      <a:pt x="317" y="13"/>
                    </a:cubicBezTo>
                    <a:cubicBezTo>
                      <a:pt x="317" y="12"/>
                      <a:pt x="317" y="11"/>
                      <a:pt x="317" y="10"/>
                    </a:cubicBezTo>
                    <a:cubicBezTo>
                      <a:pt x="317" y="10"/>
                      <a:pt x="317" y="10"/>
                      <a:pt x="317" y="10"/>
                    </a:cubicBezTo>
                    <a:cubicBezTo>
                      <a:pt x="318" y="9"/>
                      <a:pt x="319" y="8"/>
                      <a:pt x="319" y="7"/>
                    </a:cubicBezTo>
                    <a:cubicBezTo>
                      <a:pt x="320" y="6"/>
                      <a:pt x="321" y="5"/>
                      <a:pt x="321" y="4"/>
                    </a:cubicBezTo>
                    <a:cubicBezTo>
                      <a:pt x="322" y="3"/>
                      <a:pt x="323" y="2"/>
                      <a:pt x="324" y="0"/>
                    </a:cubicBezTo>
                  </a:path>
                </a:pathLst>
              </a:custGeom>
              <a:solidFill>
                <a:srgbClr val="74A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58"/>
              <p:cNvSpPr>
                <a:spLocks noEditPoints="1"/>
              </p:cNvSpPr>
              <p:nvPr/>
            </p:nvSpPr>
            <p:spPr bwMode="auto">
              <a:xfrm>
                <a:off x="3879850" y="4422776"/>
                <a:ext cx="4432300" cy="2106613"/>
              </a:xfrm>
              <a:custGeom>
                <a:avLst/>
                <a:gdLst>
                  <a:gd name="T0" fmla="*/ 180 w 314"/>
                  <a:gd name="T1" fmla="*/ 149 h 149"/>
                  <a:gd name="T2" fmla="*/ 175 w 314"/>
                  <a:gd name="T3" fmla="*/ 144 h 149"/>
                  <a:gd name="T4" fmla="*/ 135 w 314"/>
                  <a:gd name="T5" fmla="*/ 145 h 149"/>
                  <a:gd name="T6" fmla="*/ 162 w 314"/>
                  <a:gd name="T7" fmla="*/ 137 h 149"/>
                  <a:gd name="T8" fmla="*/ 162 w 314"/>
                  <a:gd name="T9" fmla="*/ 137 h 149"/>
                  <a:gd name="T10" fmla="*/ 154 w 314"/>
                  <a:gd name="T11" fmla="*/ 140 h 149"/>
                  <a:gd name="T12" fmla="*/ 218 w 314"/>
                  <a:gd name="T13" fmla="*/ 134 h 149"/>
                  <a:gd name="T14" fmla="*/ 223 w 314"/>
                  <a:gd name="T15" fmla="*/ 136 h 149"/>
                  <a:gd name="T16" fmla="*/ 200 w 314"/>
                  <a:gd name="T17" fmla="*/ 132 h 149"/>
                  <a:gd name="T18" fmla="*/ 202 w 314"/>
                  <a:gd name="T19" fmla="*/ 130 h 149"/>
                  <a:gd name="T20" fmla="*/ 84 w 314"/>
                  <a:gd name="T21" fmla="*/ 131 h 149"/>
                  <a:gd name="T22" fmla="*/ 84 w 314"/>
                  <a:gd name="T23" fmla="*/ 123 h 149"/>
                  <a:gd name="T24" fmla="*/ 227 w 314"/>
                  <a:gd name="T25" fmla="*/ 128 h 149"/>
                  <a:gd name="T26" fmla="*/ 230 w 314"/>
                  <a:gd name="T27" fmla="*/ 122 h 149"/>
                  <a:gd name="T28" fmla="*/ 76 w 314"/>
                  <a:gd name="T29" fmla="*/ 114 h 149"/>
                  <a:gd name="T30" fmla="*/ 77 w 314"/>
                  <a:gd name="T31" fmla="*/ 113 h 149"/>
                  <a:gd name="T32" fmla="*/ 235 w 314"/>
                  <a:gd name="T33" fmla="*/ 115 h 149"/>
                  <a:gd name="T34" fmla="*/ 242 w 314"/>
                  <a:gd name="T35" fmla="*/ 111 h 149"/>
                  <a:gd name="T36" fmla="*/ 64 w 314"/>
                  <a:gd name="T37" fmla="*/ 112 h 149"/>
                  <a:gd name="T38" fmla="*/ 250 w 314"/>
                  <a:gd name="T39" fmla="*/ 110 h 149"/>
                  <a:gd name="T40" fmla="*/ 49 w 314"/>
                  <a:gd name="T41" fmla="*/ 100 h 149"/>
                  <a:gd name="T42" fmla="*/ 49 w 314"/>
                  <a:gd name="T43" fmla="*/ 100 h 149"/>
                  <a:gd name="T44" fmla="*/ 268 w 314"/>
                  <a:gd name="T45" fmla="*/ 100 h 149"/>
                  <a:gd name="T46" fmla="*/ 42 w 314"/>
                  <a:gd name="T47" fmla="*/ 87 h 149"/>
                  <a:gd name="T48" fmla="*/ 44 w 314"/>
                  <a:gd name="T49" fmla="*/ 84 h 149"/>
                  <a:gd name="T50" fmla="*/ 270 w 314"/>
                  <a:gd name="T51" fmla="*/ 92 h 149"/>
                  <a:gd name="T52" fmla="*/ 30 w 314"/>
                  <a:gd name="T53" fmla="*/ 78 h 149"/>
                  <a:gd name="T54" fmla="*/ 37 w 314"/>
                  <a:gd name="T55" fmla="*/ 80 h 149"/>
                  <a:gd name="T56" fmla="*/ 281 w 314"/>
                  <a:gd name="T57" fmla="*/ 79 h 149"/>
                  <a:gd name="T58" fmla="*/ 286 w 314"/>
                  <a:gd name="T59" fmla="*/ 81 h 149"/>
                  <a:gd name="T60" fmla="*/ 20 w 314"/>
                  <a:gd name="T61" fmla="*/ 76 h 149"/>
                  <a:gd name="T62" fmla="*/ 22 w 314"/>
                  <a:gd name="T63" fmla="*/ 68 h 149"/>
                  <a:gd name="T64" fmla="*/ 290 w 314"/>
                  <a:gd name="T65" fmla="*/ 74 h 149"/>
                  <a:gd name="T66" fmla="*/ 296 w 314"/>
                  <a:gd name="T67" fmla="*/ 68 h 149"/>
                  <a:gd name="T68" fmla="*/ 19 w 314"/>
                  <a:gd name="T69" fmla="*/ 60 h 149"/>
                  <a:gd name="T70" fmla="*/ 291 w 314"/>
                  <a:gd name="T71" fmla="*/ 52 h 149"/>
                  <a:gd name="T72" fmla="*/ 295 w 314"/>
                  <a:gd name="T73" fmla="*/ 56 h 149"/>
                  <a:gd name="T74" fmla="*/ 10 w 314"/>
                  <a:gd name="T75" fmla="*/ 43 h 149"/>
                  <a:gd name="T76" fmla="*/ 13 w 314"/>
                  <a:gd name="T77" fmla="*/ 40 h 149"/>
                  <a:gd name="T78" fmla="*/ 296 w 314"/>
                  <a:gd name="T79" fmla="*/ 44 h 149"/>
                  <a:gd name="T80" fmla="*/ 302 w 314"/>
                  <a:gd name="T81" fmla="*/ 40 h 149"/>
                  <a:gd name="T82" fmla="*/ 4 w 314"/>
                  <a:gd name="T83" fmla="*/ 38 h 149"/>
                  <a:gd name="T84" fmla="*/ 4 w 314"/>
                  <a:gd name="T85" fmla="*/ 30 h 149"/>
                  <a:gd name="T86" fmla="*/ 310 w 314"/>
                  <a:gd name="T87" fmla="*/ 30 h 149"/>
                  <a:gd name="T88" fmla="*/ 313 w 314"/>
                  <a:gd name="T89" fmla="*/ 33 h 149"/>
                  <a:gd name="T90" fmla="*/ 3 w 314"/>
                  <a:gd name="T91" fmla="*/ 20 h 149"/>
                  <a:gd name="T92" fmla="*/ 9 w 314"/>
                  <a:gd name="T93" fmla="*/ 16 h 149"/>
                  <a:gd name="T94" fmla="*/ 307 w 314"/>
                  <a:gd name="T95" fmla="*/ 21 h 149"/>
                  <a:gd name="T96" fmla="*/ 308 w 314"/>
                  <a:gd name="T97" fmla="*/ 14 h 149"/>
                  <a:gd name="T98" fmla="*/ 9 w 314"/>
                  <a:gd name="T99" fmla="*/ 6 h 149"/>
                  <a:gd name="T100" fmla="*/ 305 w 314"/>
                  <a:gd name="T10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4" h="149">
                    <a:moveTo>
                      <a:pt x="175" y="144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6" y="148"/>
                      <a:pt x="177" y="149"/>
                      <a:pt x="179" y="149"/>
                    </a:cubicBezTo>
                    <a:cubicBezTo>
                      <a:pt x="179" y="149"/>
                      <a:pt x="180" y="149"/>
                      <a:pt x="180" y="149"/>
                    </a:cubicBezTo>
                    <a:cubicBezTo>
                      <a:pt x="181" y="149"/>
                      <a:pt x="182" y="148"/>
                      <a:pt x="183" y="148"/>
                    </a:cubicBezTo>
                    <a:cubicBezTo>
                      <a:pt x="182" y="147"/>
                      <a:pt x="180" y="146"/>
                      <a:pt x="179" y="145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78" y="145"/>
                      <a:pt x="177" y="145"/>
                      <a:pt x="175" y="144"/>
                    </a:cubicBezTo>
                    <a:moveTo>
                      <a:pt x="139" y="144"/>
                    </a:moveTo>
                    <a:cubicBezTo>
                      <a:pt x="138" y="145"/>
                      <a:pt x="136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6" y="146"/>
                      <a:pt x="137" y="147"/>
                      <a:pt x="136" y="149"/>
                    </a:cubicBezTo>
                    <a:cubicBezTo>
                      <a:pt x="138" y="149"/>
                      <a:pt x="139" y="148"/>
                      <a:pt x="141" y="148"/>
                    </a:cubicBezTo>
                    <a:cubicBezTo>
                      <a:pt x="139" y="144"/>
                      <a:pt x="139" y="144"/>
                      <a:pt x="139" y="144"/>
                    </a:cubicBezTo>
                    <a:moveTo>
                      <a:pt x="162" y="137"/>
                    </a:move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3" y="141"/>
                      <a:pt x="165" y="143"/>
                      <a:pt x="167" y="144"/>
                    </a:cubicBezTo>
                    <a:cubicBezTo>
                      <a:pt x="169" y="141"/>
                      <a:pt x="169" y="141"/>
                      <a:pt x="169" y="141"/>
                    </a:cubicBezTo>
                    <a:cubicBezTo>
                      <a:pt x="167" y="139"/>
                      <a:pt x="164" y="138"/>
                      <a:pt x="162" y="137"/>
                    </a:cubicBezTo>
                    <a:moveTo>
                      <a:pt x="153" y="137"/>
                    </a:moveTo>
                    <a:cubicBezTo>
                      <a:pt x="150" y="138"/>
                      <a:pt x="148" y="139"/>
                      <a:pt x="146" y="140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0" y="142"/>
                      <a:pt x="152" y="141"/>
                      <a:pt x="154" y="140"/>
                    </a:cubicBezTo>
                    <a:cubicBezTo>
                      <a:pt x="153" y="137"/>
                      <a:pt x="153" y="137"/>
                      <a:pt x="153" y="137"/>
                    </a:cubicBezTo>
                    <a:moveTo>
                      <a:pt x="222" y="132"/>
                    </a:moveTo>
                    <a:cubicBezTo>
                      <a:pt x="222" y="133"/>
                      <a:pt x="221" y="133"/>
                      <a:pt x="221" y="133"/>
                    </a:cubicBezTo>
                    <a:cubicBezTo>
                      <a:pt x="220" y="133"/>
                      <a:pt x="219" y="134"/>
                      <a:pt x="218" y="134"/>
                    </a:cubicBezTo>
                    <a:cubicBezTo>
                      <a:pt x="217" y="134"/>
                      <a:pt x="216" y="135"/>
                      <a:pt x="215" y="135"/>
                    </a:cubicBezTo>
                    <a:cubicBezTo>
                      <a:pt x="215" y="136"/>
                      <a:pt x="215" y="136"/>
                      <a:pt x="215" y="136"/>
                    </a:cubicBezTo>
                    <a:cubicBezTo>
                      <a:pt x="217" y="136"/>
                      <a:pt x="218" y="137"/>
                      <a:pt x="220" y="137"/>
                    </a:cubicBezTo>
                    <a:cubicBezTo>
                      <a:pt x="221" y="137"/>
                      <a:pt x="222" y="136"/>
                      <a:pt x="223" y="136"/>
                    </a:cubicBezTo>
                    <a:cubicBezTo>
                      <a:pt x="222" y="132"/>
                      <a:pt x="222" y="132"/>
                      <a:pt x="222" y="132"/>
                    </a:cubicBezTo>
                    <a:moveTo>
                      <a:pt x="202" y="130"/>
                    </a:moveTo>
                    <a:cubicBezTo>
                      <a:pt x="201" y="130"/>
                      <a:pt x="200" y="130"/>
                      <a:pt x="200" y="13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32"/>
                      <a:pt x="201" y="132"/>
                      <a:pt x="201" y="132"/>
                    </a:cubicBezTo>
                    <a:cubicBezTo>
                      <a:pt x="202" y="132"/>
                      <a:pt x="203" y="133"/>
                      <a:pt x="203" y="133"/>
                    </a:cubicBezTo>
                    <a:cubicBezTo>
                      <a:pt x="205" y="133"/>
                      <a:pt x="207" y="131"/>
                      <a:pt x="207" y="130"/>
                    </a:cubicBezTo>
                    <a:cubicBezTo>
                      <a:pt x="205" y="130"/>
                      <a:pt x="204" y="130"/>
                      <a:pt x="202" y="130"/>
                    </a:cubicBezTo>
                    <a:moveTo>
                      <a:pt x="84" y="122"/>
                    </a:move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2" y="127"/>
                      <a:pt x="83" y="129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29"/>
                      <a:pt x="85" y="127"/>
                      <a:pt x="85" y="126"/>
                    </a:cubicBezTo>
                    <a:cubicBezTo>
                      <a:pt x="85" y="125"/>
                      <a:pt x="85" y="125"/>
                      <a:pt x="85" y="124"/>
                    </a:cubicBezTo>
                    <a:cubicBezTo>
                      <a:pt x="85" y="124"/>
                      <a:pt x="84" y="123"/>
                      <a:pt x="84" y="123"/>
                    </a:cubicBezTo>
                    <a:cubicBezTo>
                      <a:pt x="84" y="122"/>
                      <a:pt x="84" y="122"/>
                      <a:pt x="84" y="122"/>
                    </a:cubicBezTo>
                    <a:moveTo>
                      <a:pt x="230" y="122"/>
                    </a:moveTo>
                    <a:cubicBezTo>
                      <a:pt x="230" y="123"/>
                      <a:pt x="230" y="123"/>
                      <a:pt x="230" y="123"/>
                    </a:cubicBezTo>
                    <a:cubicBezTo>
                      <a:pt x="229" y="125"/>
                      <a:pt x="228" y="127"/>
                      <a:pt x="227" y="128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1" y="129"/>
                      <a:pt x="232" y="127"/>
                      <a:pt x="233" y="125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30" y="122"/>
                      <a:pt x="230" y="122"/>
                      <a:pt x="230" y="122"/>
                    </a:cubicBezTo>
                    <a:moveTo>
                      <a:pt x="72" y="111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2" y="115"/>
                      <a:pt x="72" y="115"/>
                      <a:pt x="73" y="115"/>
                    </a:cubicBezTo>
                    <a:cubicBezTo>
                      <a:pt x="73" y="114"/>
                      <a:pt x="74" y="114"/>
                      <a:pt x="76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8" y="114"/>
                      <a:pt x="79" y="115"/>
                      <a:pt x="80" y="116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79" y="114"/>
                      <a:pt x="78" y="113"/>
                      <a:pt x="77" y="113"/>
                    </a:cubicBezTo>
                    <a:cubicBezTo>
                      <a:pt x="75" y="112"/>
                      <a:pt x="74" y="111"/>
                      <a:pt x="72" y="111"/>
                    </a:cubicBezTo>
                    <a:moveTo>
                      <a:pt x="242" y="111"/>
                    </a:moveTo>
                    <a:cubicBezTo>
                      <a:pt x="240" y="111"/>
                      <a:pt x="239" y="112"/>
                      <a:pt x="237" y="113"/>
                    </a:cubicBezTo>
                    <a:cubicBezTo>
                      <a:pt x="236" y="113"/>
                      <a:pt x="236" y="114"/>
                      <a:pt x="235" y="115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38" y="117"/>
                      <a:pt x="239" y="116"/>
                      <a:pt x="239" y="116"/>
                    </a:cubicBezTo>
                    <a:cubicBezTo>
                      <a:pt x="240" y="115"/>
                      <a:pt x="242" y="115"/>
                      <a:pt x="243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moveTo>
                      <a:pt x="57" y="10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59" y="114"/>
                      <a:pt x="61" y="114"/>
                      <a:pt x="64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2" y="110"/>
                      <a:pt x="59" y="110"/>
                      <a:pt x="57" y="109"/>
                    </a:cubicBezTo>
                    <a:moveTo>
                      <a:pt x="258" y="109"/>
                    </a:moveTo>
                    <a:cubicBezTo>
                      <a:pt x="256" y="110"/>
                      <a:pt x="253" y="110"/>
                      <a:pt x="250" y="110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3" y="114"/>
                      <a:pt x="256" y="114"/>
                      <a:pt x="259" y="113"/>
                    </a:cubicBezTo>
                    <a:cubicBezTo>
                      <a:pt x="258" y="109"/>
                      <a:pt x="258" y="109"/>
                      <a:pt x="258" y="109"/>
                    </a:cubicBezTo>
                    <a:moveTo>
                      <a:pt x="49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3"/>
                      <a:pt x="47" y="106"/>
                      <a:pt x="49" y="108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1" y="104"/>
                      <a:pt x="50" y="102"/>
                      <a:pt x="49" y="100"/>
                    </a:cubicBezTo>
                    <a:moveTo>
                      <a:pt x="265" y="99"/>
                    </a:moveTo>
                    <a:cubicBezTo>
                      <a:pt x="264" y="101"/>
                      <a:pt x="264" y="104"/>
                      <a:pt x="263" y="106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67" y="105"/>
                      <a:pt x="268" y="103"/>
                      <a:pt x="268" y="100"/>
                    </a:cubicBezTo>
                    <a:cubicBezTo>
                      <a:pt x="265" y="99"/>
                      <a:pt x="265" y="99"/>
                      <a:pt x="265" y="99"/>
                    </a:cubicBezTo>
                    <a:moveTo>
                      <a:pt x="44" y="84"/>
                    </a:move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3" y="89"/>
                      <a:pt x="44" y="90"/>
                      <a:pt x="44" y="9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7" y="87"/>
                      <a:pt x="45" y="85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270" y="84"/>
                    </a:moveTo>
                    <a:cubicBezTo>
                      <a:pt x="270" y="84"/>
                      <a:pt x="270" y="84"/>
                      <a:pt x="269" y="85"/>
                    </a:cubicBezTo>
                    <a:cubicBezTo>
                      <a:pt x="268" y="86"/>
                      <a:pt x="267" y="89"/>
                      <a:pt x="266" y="91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90"/>
                      <a:pt x="271" y="88"/>
                      <a:pt x="272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0" y="84"/>
                      <a:pt x="270" y="84"/>
                      <a:pt x="270" y="84"/>
                    </a:cubicBezTo>
                    <a:moveTo>
                      <a:pt x="30" y="78"/>
                    </a:moveTo>
                    <a:cubicBezTo>
                      <a:pt x="28" y="81"/>
                      <a:pt x="28" y="81"/>
                      <a:pt x="28" y="81"/>
                    </a:cubicBezTo>
                    <a:cubicBezTo>
                      <a:pt x="30" y="82"/>
                      <a:pt x="31" y="82"/>
                      <a:pt x="32" y="83"/>
                    </a:cubicBezTo>
                    <a:cubicBezTo>
                      <a:pt x="33" y="83"/>
                      <a:pt x="34" y="83"/>
                      <a:pt x="36" y="84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6" y="80"/>
                      <a:pt x="35" y="79"/>
                      <a:pt x="33" y="79"/>
                    </a:cubicBezTo>
                    <a:cubicBezTo>
                      <a:pt x="32" y="79"/>
                      <a:pt x="31" y="78"/>
                      <a:pt x="30" y="78"/>
                    </a:cubicBezTo>
                    <a:moveTo>
                      <a:pt x="285" y="77"/>
                    </a:moveTo>
                    <a:cubicBezTo>
                      <a:pt x="284" y="78"/>
                      <a:pt x="282" y="78"/>
                      <a:pt x="281" y="79"/>
                    </a:cubicBezTo>
                    <a:cubicBezTo>
                      <a:pt x="280" y="79"/>
                      <a:pt x="279" y="80"/>
                      <a:pt x="278" y="80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80" y="83"/>
                      <a:pt x="281" y="83"/>
                      <a:pt x="282" y="83"/>
                    </a:cubicBezTo>
                    <a:cubicBezTo>
                      <a:pt x="283" y="82"/>
                      <a:pt x="285" y="82"/>
                      <a:pt x="286" y="81"/>
                    </a:cubicBezTo>
                    <a:cubicBezTo>
                      <a:pt x="285" y="77"/>
                      <a:pt x="285" y="77"/>
                      <a:pt x="285" y="77"/>
                    </a:cubicBezTo>
                    <a:moveTo>
                      <a:pt x="22" y="68"/>
                    </a:move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71"/>
                      <a:pt x="19" y="74"/>
                      <a:pt x="20" y="76"/>
                    </a:cubicBezTo>
                    <a:cubicBezTo>
                      <a:pt x="20" y="76"/>
                      <a:pt x="21" y="76"/>
                      <a:pt x="21" y="77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2"/>
                      <a:pt x="22" y="71"/>
                      <a:pt x="22" y="68"/>
                    </a:cubicBezTo>
                    <a:moveTo>
                      <a:pt x="296" y="68"/>
                    </a:moveTo>
                    <a:cubicBezTo>
                      <a:pt x="292" y="68"/>
                      <a:pt x="292" y="68"/>
                      <a:pt x="292" y="68"/>
                    </a:cubicBezTo>
                    <a:cubicBezTo>
                      <a:pt x="292" y="70"/>
                      <a:pt x="292" y="72"/>
                      <a:pt x="291" y="73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5" y="74"/>
                      <a:pt x="296" y="71"/>
                      <a:pt x="296" y="68"/>
                    </a:cubicBezTo>
                    <a:cubicBezTo>
                      <a:pt x="296" y="68"/>
                      <a:pt x="296" y="68"/>
                      <a:pt x="296" y="68"/>
                    </a:cubicBezTo>
                    <a:moveTo>
                      <a:pt x="23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4"/>
                      <a:pt x="19" y="55"/>
                      <a:pt x="19" y="56"/>
                    </a:cubicBezTo>
                    <a:cubicBezTo>
                      <a:pt x="19" y="57"/>
                      <a:pt x="19" y="59"/>
                      <a:pt x="19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7"/>
                      <a:pt x="23" y="56"/>
                    </a:cubicBezTo>
                    <a:cubicBezTo>
                      <a:pt x="23" y="55"/>
                      <a:pt x="23" y="54"/>
                      <a:pt x="23" y="53"/>
                    </a:cubicBezTo>
                    <a:moveTo>
                      <a:pt x="291" y="52"/>
                    </a:moveTo>
                    <a:cubicBezTo>
                      <a:pt x="291" y="53"/>
                      <a:pt x="291" y="54"/>
                      <a:pt x="291" y="56"/>
                    </a:cubicBezTo>
                    <a:cubicBezTo>
                      <a:pt x="291" y="57"/>
                      <a:pt x="291" y="59"/>
                      <a:pt x="291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8"/>
                      <a:pt x="295" y="57"/>
                      <a:pt x="295" y="56"/>
                    </a:cubicBezTo>
                    <a:cubicBezTo>
                      <a:pt x="295" y="55"/>
                      <a:pt x="295" y="54"/>
                      <a:pt x="295" y="53"/>
                    </a:cubicBezTo>
                    <a:cubicBezTo>
                      <a:pt x="291" y="52"/>
                      <a:pt x="291" y="52"/>
                      <a:pt x="291" y="52"/>
                    </a:cubicBezTo>
                    <a:moveTo>
                      <a:pt x="12" y="4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3" y="45"/>
                      <a:pt x="14" y="46"/>
                      <a:pt x="16" y="48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7" y="43"/>
                      <a:pt x="15" y="42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moveTo>
                      <a:pt x="302" y="40"/>
                    </a:moveTo>
                    <a:cubicBezTo>
                      <a:pt x="301" y="40"/>
                      <a:pt x="301" y="40"/>
                      <a:pt x="301" y="40"/>
                    </a:cubicBezTo>
                    <a:cubicBezTo>
                      <a:pt x="299" y="42"/>
                      <a:pt x="298" y="43"/>
                      <a:pt x="296" y="44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300" y="46"/>
                      <a:pt x="302" y="45"/>
                      <a:pt x="303" y="44"/>
                    </a:cubicBezTo>
                    <a:cubicBezTo>
                      <a:pt x="305" y="43"/>
                      <a:pt x="305" y="43"/>
                      <a:pt x="305" y="43"/>
                    </a:cubicBezTo>
                    <a:cubicBezTo>
                      <a:pt x="302" y="40"/>
                      <a:pt x="302" y="40"/>
                      <a:pt x="302" y="40"/>
                    </a:cubicBezTo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2"/>
                      <a:pt x="1" y="33"/>
                    </a:cubicBezTo>
                    <a:cubicBezTo>
                      <a:pt x="1" y="35"/>
                      <a:pt x="2" y="37"/>
                      <a:pt x="4" y="3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4"/>
                      <a:pt x="5" y="33"/>
                      <a:pt x="4" y="32"/>
                    </a:cubicBezTo>
                    <a:cubicBezTo>
                      <a:pt x="4" y="32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314" y="29"/>
                    </a:move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1"/>
                      <a:pt x="310" y="32"/>
                      <a:pt x="310" y="32"/>
                    </a:cubicBezTo>
                    <a:cubicBezTo>
                      <a:pt x="309" y="33"/>
                      <a:pt x="309" y="34"/>
                      <a:pt x="308" y="35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2" y="36"/>
                      <a:pt x="313" y="35"/>
                      <a:pt x="313" y="33"/>
                    </a:cubicBezTo>
                    <a:cubicBezTo>
                      <a:pt x="313" y="33"/>
                      <a:pt x="314" y="32"/>
                      <a:pt x="314" y="31"/>
                    </a:cubicBezTo>
                    <a:cubicBezTo>
                      <a:pt x="314" y="30"/>
                      <a:pt x="314" y="30"/>
                      <a:pt x="314" y="29"/>
                    </a:cubicBezTo>
                    <a:moveTo>
                      <a:pt x="5" y="15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19"/>
                      <a:pt x="8" y="18"/>
                      <a:pt x="9" y="16"/>
                    </a:cubicBezTo>
                    <a:cubicBezTo>
                      <a:pt x="5" y="15"/>
                      <a:pt x="5" y="15"/>
                      <a:pt x="5" y="15"/>
                    </a:cubicBezTo>
                    <a:moveTo>
                      <a:pt x="308" y="14"/>
                    </a:moveTo>
                    <a:cubicBezTo>
                      <a:pt x="305" y="15"/>
                      <a:pt x="305" y="15"/>
                      <a:pt x="305" y="15"/>
                    </a:cubicBezTo>
                    <a:cubicBezTo>
                      <a:pt x="305" y="17"/>
                      <a:pt x="306" y="19"/>
                      <a:pt x="307" y="21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11" y="21"/>
                      <a:pt x="311" y="21"/>
                      <a:pt x="311" y="21"/>
                    </a:cubicBezTo>
                    <a:cubicBezTo>
                      <a:pt x="311" y="20"/>
                      <a:pt x="311" y="20"/>
                      <a:pt x="311" y="20"/>
                    </a:cubicBezTo>
                    <a:cubicBezTo>
                      <a:pt x="310" y="18"/>
                      <a:pt x="309" y="16"/>
                      <a:pt x="308" y="14"/>
                    </a:cubicBezTo>
                    <a:moveTo>
                      <a:pt x="4" y="4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7" y="6"/>
                      <a:pt x="6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309" y="0"/>
                    </a:moveTo>
                    <a:cubicBezTo>
                      <a:pt x="307" y="2"/>
                      <a:pt x="305" y="4"/>
                      <a:pt x="305" y="7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9" y="6"/>
                      <a:pt x="310" y="4"/>
                      <a:pt x="312" y="2"/>
                    </a:cubicBez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C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59"/>
              <p:cNvSpPr>
                <a:spLocks noEditPoints="1"/>
              </p:cNvSpPr>
              <p:nvPr/>
            </p:nvSpPr>
            <p:spPr bwMode="auto">
              <a:xfrm>
                <a:off x="4191000" y="4395788"/>
                <a:ext cx="3824288" cy="1808163"/>
              </a:xfrm>
              <a:custGeom>
                <a:avLst/>
                <a:gdLst>
                  <a:gd name="T0" fmla="*/ 145 w 271"/>
                  <a:gd name="T1" fmla="*/ 124 h 128"/>
                  <a:gd name="T2" fmla="*/ 154 w 271"/>
                  <a:gd name="T3" fmla="*/ 128 h 128"/>
                  <a:gd name="T4" fmla="*/ 161 w 271"/>
                  <a:gd name="T5" fmla="*/ 125 h 128"/>
                  <a:gd name="T6" fmla="*/ 154 w 271"/>
                  <a:gd name="T7" fmla="*/ 121 h 128"/>
                  <a:gd name="T8" fmla="*/ 110 w 271"/>
                  <a:gd name="T9" fmla="*/ 125 h 128"/>
                  <a:gd name="T10" fmla="*/ 116 w 271"/>
                  <a:gd name="T11" fmla="*/ 128 h 128"/>
                  <a:gd name="T12" fmla="*/ 129 w 271"/>
                  <a:gd name="T13" fmla="*/ 120 h 128"/>
                  <a:gd name="T14" fmla="*/ 124 w 271"/>
                  <a:gd name="T15" fmla="*/ 121 h 128"/>
                  <a:gd name="T16" fmla="*/ 120 w 271"/>
                  <a:gd name="T17" fmla="*/ 118 h 128"/>
                  <a:gd name="T18" fmla="*/ 10 w 271"/>
                  <a:gd name="T19" fmla="*/ 38 h 128"/>
                  <a:gd name="T20" fmla="*/ 18 w 271"/>
                  <a:gd name="T21" fmla="*/ 65 h 128"/>
                  <a:gd name="T22" fmla="*/ 44 w 271"/>
                  <a:gd name="T23" fmla="*/ 95 h 128"/>
                  <a:gd name="T24" fmla="*/ 73 w 271"/>
                  <a:gd name="T25" fmla="*/ 113 h 128"/>
                  <a:gd name="T26" fmla="*/ 86 w 271"/>
                  <a:gd name="T27" fmla="*/ 109 h 128"/>
                  <a:gd name="T28" fmla="*/ 16 w 271"/>
                  <a:gd name="T29" fmla="*/ 40 h 128"/>
                  <a:gd name="T30" fmla="*/ 25 w 271"/>
                  <a:gd name="T31" fmla="*/ 31 h 128"/>
                  <a:gd name="T32" fmla="*/ 33 w 271"/>
                  <a:gd name="T33" fmla="*/ 41 h 128"/>
                  <a:gd name="T34" fmla="*/ 27 w 271"/>
                  <a:gd name="T35" fmla="*/ 44 h 128"/>
                  <a:gd name="T36" fmla="*/ 86 w 271"/>
                  <a:gd name="T37" fmla="*/ 105 h 128"/>
                  <a:gd name="T38" fmla="*/ 95 w 271"/>
                  <a:gd name="T39" fmla="*/ 97 h 128"/>
                  <a:gd name="T40" fmla="*/ 103 w 271"/>
                  <a:gd name="T41" fmla="*/ 104 h 128"/>
                  <a:gd name="T42" fmla="*/ 104 w 271"/>
                  <a:gd name="T43" fmla="*/ 111 h 128"/>
                  <a:gd name="T44" fmla="*/ 119 w 271"/>
                  <a:gd name="T45" fmla="*/ 108 h 128"/>
                  <a:gd name="T46" fmla="*/ 119 w 271"/>
                  <a:gd name="T47" fmla="*/ 106 h 128"/>
                  <a:gd name="T48" fmla="*/ 104 w 271"/>
                  <a:gd name="T49" fmla="*/ 95 h 128"/>
                  <a:gd name="T50" fmla="*/ 96 w 271"/>
                  <a:gd name="T51" fmla="*/ 96 h 128"/>
                  <a:gd name="T52" fmla="*/ 86 w 271"/>
                  <a:gd name="T53" fmla="*/ 96 h 128"/>
                  <a:gd name="T54" fmla="*/ 58 w 271"/>
                  <a:gd name="T55" fmla="*/ 78 h 128"/>
                  <a:gd name="T56" fmla="*/ 54 w 271"/>
                  <a:gd name="T57" fmla="*/ 70 h 128"/>
                  <a:gd name="T58" fmla="*/ 53 w 271"/>
                  <a:gd name="T59" fmla="*/ 63 h 128"/>
                  <a:gd name="T60" fmla="*/ 36 w 271"/>
                  <a:gd name="T61" fmla="*/ 53 h 128"/>
                  <a:gd name="T62" fmla="*/ 34 w 271"/>
                  <a:gd name="T63" fmla="*/ 33 h 128"/>
                  <a:gd name="T64" fmla="*/ 264 w 271"/>
                  <a:gd name="T65" fmla="*/ 9 h 128"/>
                  <a:gd name="T66" fmla="*/ 263 w 271"/>
                  <a:gd name="T67" fmla="*/ 11 h 128"/>
                  <a:gd name="T68" fmla="*/ 185 w 271"/>
                  <a:gd name="T69" fmla="*/ 109 h 128"/>
                  <a:gd name="T70" fmla="*/ 178 w 271"/>
                  <a:gd name="T71" fmla="*/ 115 h 128"/>
                  <a:gd name="T72" fmla="*/ 190 w 271"/>
                  <a:gd name="T73" fmla="*/ 117 h 128"/>
                  <a:gd name="T74" fmla="*/ 206 w 271"/>
                  <a:gd name="T75" fmla="*/ 99 h 128"/>
                  <a:gd name="T76" fmla="*/ 234 w 271"/>
                  <a:gd name="T77" fmla="*/ 75 h 128"/>
                  <a:gd name="T78" fmla="*/ 254 w 271"/>
                  <a:gd name="T79" fmla="*/ 44 h 128"/>
                  <a:gd name="T80" fmla="*/ 264 w 271"/>
                  <a:gd name="T81" fmla="*/ 9 h 128"/>
                  <a:gd name="T82" fmla="*/ 13 w 271"/>
                  <a:gd name="T83" fmla="*/ 19 h 128"/>
                  <a:gd name="T84" fmla="*/ 21 w 271"/>
                  <a:gd name="T85" fmla="*/ 12 h 128"/>
                  <a:gd name="T86" fmla="*/ 17 w 271"/>
                  <a:gd name="T87" fmla="*/ 9 h 128"/>
                  <a:gd name="T88" fmla="*/ 11 w 271"/>
                  <a:gd name="T89" fmla="*/ 9 h 128"/>
                  <a:gd name="T90" fmla="*/ 6 w 271"/>
                  <a:gd name="T91" fmla="*/ 8 h 128"/>
                  <a:gd name="T92" fmla="*/ 2 w 271"/>
                  <a:gd name="T93" fmla="*/ 27 h 128"/>
                  <a:gd name="T94" fmla="*/ 9 w 271"/>
                  <a:gd name="T95" fmla="*/ 20 h 128"/>
                  <a:gd name="T96" fmla="*/ 6 w 271"/>
                  <a:gd name="T97" fmla="*/ 8 h 128"/>
                  <a:gd name="T98" fmla="*/ 246 w 271"/>
                  <a:gd name="T99" fmla="*/ 0 h 128"/>
                  <a:gd name="T100" fmla="*/ 247 w 271"/>
                  <a:gd name="T101" fmla="*/ 23 h 128"/>
                  <a:gd name="T102" fmla="*/ 234 w 271"/>
                  <a:gd name="T103" fmla="*/ 53 h 128"/>
                  <a:gd name="T104" fmla="*/ 212 w 271"/>
                  <a:gd name="T105" fmla="*/ 78 h 128"/>
                  <a:gd name="T106" fmla="*/ 184 w 271"/>
                  <a:gd name="T107" fmla="*/ 96 h 128"/>
                  <a:gd name="T108" fmla="*/ 174 w 271"/>
                  <a:gd name="T109" fmla="*/ 96 h 128"/>
                  <a:gd name="T110" fmla="*/ 166 w 271"/>
                  <a:gd name="T111" fmla="*/ 95 h 128"/>
                  <a:gd name="T112" fmla="*/ 160 w 271"/>
                  <a:gd name="T113" fmla="*/ 104 h 128"/>
                  <a:gd name="T114" fmla="*/ 178 w 271"/>
                  <a:gd name="T115" fmla="*/ 100 h 128"/>
                  <a:gd name="T116" fmla="*/ 185 w 271"/>
                  <a:gd name="T117" fmla="*/ 104 h 128"/>
                  <a:gd name="T118" fmla="*/ 258 w 271"/>
                  <a:gd name="T119" fmla="*/ 13 h 128"/>
                  <a:gd name="T120" fmla="*/ 247 w 271"/>
                  <a:gd name="T121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1" h="128">
                    <a:moveTo>
                      <a:pt x="154" y="121"/>
                    </a:moveTo>
                    <a:cubicBezTo>
                      <a:pt x="151" y="121"/>
                      <a:pt x="148" y="123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8" y="126"/>
                      <a:pt x="151" y="128"/>
                      <a:pt x="154" y="128"/>
                    </a:cubicBezTo>
                    <a:cubicBezTo>
                      <a:pt x="154" y="128"/>
                      <a:pt x="155" y="128"/>
                      <a:pt x="155" y="128"/>
                    </a:cubicBezTo>
                    <a:cubicBezTo>
                      <a:pt x="157" y="127"/>
                      <a:pt x="159" y="126"/>
                      <a:pt x="161" y="125"/>
                    </a:cubicBezTo>
                    <a:cubicBezTo>
                      <a:pt x="160" y="124"/>
                      <a:pt x="159" y="123"/>
                      <a:pt x="157" y="122"/>
                    </a:cubicBezTo>
                    <a:cubicBezTo>
                      <a:pt x="156" y="122"/>
                      <a:pt x="155" y="121"/>
                      <a:pt x="154" y="121"/>
                    </a:cubicBezTo>
                    <a:moveTo>
                      <a:pt x="107" y="116"/>
                    </a:moveTo>
                    <a:cubicBezTo>
                      <a:pt x="109" y="119"/>
                      <a:pt x="109" y="122"/>
                      <a:pt x="110" y="125"/>
                    </a:cubicBezTo>
                    <a:cubicBezTo>
                      <a:pt x="111" y="126"/>
                      <a:pt x="113" y="128"/>
                      <a:pt x="115" y="128"/>
                    </a:cubicBezTo>
                    <a:cubicBezTo>
                      <a:pt x="115" y="128"/>
                      <a:pt x="116" y="128"/>
                      <a:pt x="116" y="128"/>
                    </a:cubicBezTo>
                    <a:cubicBezTo>
                      <a:pt x="121" y="128"/>
                      <a:pt x="127" y="122"/>
                      <a:pt x="133" y="121"/>
                    </a:cubicBezTo>
                    <a:cubicBezTo>
                      <a:pt x="132" y="120"/>
                      <a:pt x="130" y="120"/>
                      <a:pt x="129" y="120"/>
                    </a:cubicBezTo>
                    <a:cubicBezTo>
                      <a:pt x="128" y="120"/>
                      <a:pt x="127" y="120"/>
                      <a:pt x="125" y="120"/>
                    </a:cubicBezTo>
                    <a:cubicBezTo>
                      <a:pt x="125" y="121"/>
                      <a:pt x="124" y="121"/>
                      <a:pt x="124" y="121"/>
                    </a:cubicBezTo>
                    <a:cubicBezTo>
                      <a:pt x="122" y="121"/>
                      <a:pt x="120" y="120"/>
                      <a:pt x="120" y="119"/>
                    </a:cubicBezTo>
                    <a:cubicBezTo>
                      <a:pt x="120" y="119"/>
                      <a:pt x="120" y="118"/>
                      <a:pt x="120" y="118"/>
                    </a:cubicBezTo>
                    <a:cubicBezTo>
                      <a:pt x="116" y="118"/>
                      <a:pt x="111" y="117"/>
                      <a:pt x="107" y="116"/>
                    </a:cubicBezTo>
                    <a:moveTo>
                      <a:pt x="10" y="38"/>
                    </a:moveTo>
                    <a:cubicBezTo>
                      <a:pt x="13" y="40"/>
                      <a:pt x="15" y="42"/>
                      <a:pt x="16" y="44"/>
                    </a:cubicBezTo>
                    <a:cubicBezTo>
                      <a:pt x="19" y="50"/>
                      <a:pt x="14" y="60"/>
                      <a:pt x="18" y="65"/>
                    </a:cubicBezTo>
                    <a:cubicBezTo>
                      <a:pt x="21" y="70"/>
                      <a:pt x="32" y="70"/>
                      <a:pt x="36" y="75"/>
                    </a:cubicBezTo>
                    <a:cubicBezTo>
                      <a:pt x="40" y="80"/>
                      <a:pt x="39" y="91"/>
                      <a:pt x="44" y="95"/>
                    </a:cubicBezTo>
                    <a:cubicBezTo>
                      <a:pt x="48" y="99"/>
                      <a:pt x="59" y="96"/>
                      <a:pt x="64" y="99"/>
                    </a:cubicBezTo>
                    <a:cubicBezTo>
                      <a:pt x="68" y="102"/>
                      <a:pt x="70" y="109"/>
                      <a:pt x="73" y="113"/>
                    </a:cubicBezTo>
                    <a:cubicBezTo>
                      <a:pt x="75" y="113"/>
                      <a:pt x="76" y="112"/>
                      <a:pt x="79" y="112"/>
                    </a:cubicBezTo>
                    <a:cubicBezTo>
                      <a:pt x="82" y="111"/>
                      <a:pt x="85" y="111"/>
                      <a:pt x="86" y="109"/>
                    </a:cubicBezTo>
                    <a:cubicBezTo>
                      <a:pt x="70" y="103"/>
                      <a:pt x="56" y="93"/>
                      <a:pt x="43" y="81"/>
                    </a:cubicBezTo>
                    <a:cubicBezTo>
                      <a:pt x="31" y="69"/>
                      <a:pt x="22" y="55"/>
                      <a:pt x="16" y="40"/>
                    </a:cubicBezTo>
                    <a:cubicBezTo>
                      <a:pt x="14" y="39"/>
                      <a:pt x="12" y="38"/>
                      <a:pt x="10" y="38"/>
                    </a:cubicBezTo>
                    <a:moveTo>
                      <a:pt x="25" y="31"/>
                    </a:moveTo>
                    <a:cubicBezTo>
                      <a:pt x="23" y="34"/>
                      <a:pt x="26" y="34"/>
                      <a:pt x="27" y="35"/>
                    </a:cubicBezTo>
                    <a:cubicBezTo>
                      <a:pt x="31" y="36"/>
                      <a:pt x="32" y="39"/>
                      <a:pt x="33" y="41"/>
                    </a:cubicBezTo>
                    <a:cubicBezTo>
                      <a:pt x="33" y="43"/>
                      <a:pt x="31" y="44"/>
                      <a:pt x="29" y="44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5" y="43"/>
                      <a:pt x="23" y="42"/>
                      <a:pt x="21" y="42"/>
                    </a:cubicBezTo>
                    <a:cubicBezTo>
                      <a:pt x="34" y="70"/>
                      <a:pt x="57" y="93"/>
                      <a:pt x="86" y="105"/>
                    </a:cubicBezTo>
                    <a:cubicBezTo>
                      <a:pt x="85" y="100"/>
                      <a:pt x="87" y="99"/>
                      <a:pt x="93" y="97"/>
                    </a:cubicBezTo>
                    <a:cubicBezTo>
                      <a:pt x="93" y="97"/>
                      <a:pt x="94" y="97"/>
                      <a:pt x="95" y="97"/>
                    </a:cubicBezTo>
                    <a:cubicBezTo>
                      <a:pt x="97" y="97"/>
                      <a:pt x="98" y="97"/>
                      <a:pt x="98" y="98"/>
                    </a:cubicBezTo>
                    <a:cubicBezTo>
                      <a:pt x="97" y="101"/>
                      <a:pt x="99" y="103"/>
                      <a:pt x="103" y="104"/>
                    </a:cubicBezTo>
                    <a:cubicBezTo>
                      <a:pt x="106" y="106"/>
                      <a:pt x="105" y="108"/>
                      <a:pt x="104" y="110"/>
                    </a:cubicBezTo>
                    <a:cubicBezTo>
                      <a:pt x="104" y="110"/>
                      <a:pt x="104" y="111"/>
                      <a:pt x="104" y="111"/>
                    </a:cubicBezTo>
                    <a:cubicBezTo>
                      <a:pt x="109" y="112"/>
                      <a:pt x="114" y="113"/>
                      <a:pt x="118" y="114"/>
                    </a:cubicBezTo>
                    <a:cubicBezTo>
                      <a:pt x="118" y="112"/>
                      <a:pt x="118" y="110"/>
                      <a:pt x="119" y="108"/>
                    </a:cubicBezTo>
                    <a:cubicBezTo>
                      <a:pt x="119" y="107"/>
                      <a:pt x="120" y="106"/>
                      <a:pt x="120" y="105"/>
                    </a:cubicBezTo>
                    <a:cubicBezTo>
                      <a:pt x="120" y="106"/>
                      <a:pt x="120" y="106"/>
                      <a:pt x="119" y="106"/>
                    </a:cubicBezTo>
                    <a:cubicBezTo>
                      <a:pt x="119" y="106"/>
                      <a:pt x="119" y="106"/>
                      <a:pt x="118" y="106"/>
                    </a:cubicBezTo>
                    <a:cubicBezTo>
                      <a:pt x="113" y="105"/>
                      <a:pt x="109" y="96"/>
                      <a:pt x="104" y="95"/>
                    </a:cubicBezTo>
                    <a:cubicBezTo>
                      <a:pt x="103" y="95"/>
                      <a:pt x="103" y="94"/>
                      <a:pt x="102" y="94"/>
                    </a:cubicBezTo>
                    <a:cubicBezTo>
                      <a:pt x="100" y="94"/>
                      <a:pt x="98" y="95"/>
                      <a:pt x="96" y="96"/>
                    </a:cubicBezTo>
                    <a:cubicBezTo>
                      <a:pt x="93" y="96"/>
                      <a:pt x="91" y="97"/>
                      <a:pt x="89" y="97"/>
                    </a:cubicBezTo>
                    <a:cubicBezTo>
                      <a:pt x="88" y="97"/>
                      <a:pt x="87" y="97"/>
                      <a:pt x="86" y="96"/>
                    </a:cubicBezTo>
                    <a:cubicBezTo>
                      <a:pt x="81" y="94"/>
                      <a:pt x="80" y="85"/>
                      <a:pt x="76" y="82"/>
                    </a:cubicBezTo>
                    <a:cubicBezTo>
                      <a:pt x="71" y="79"/>
                      <a:pt x="62" y="82"/>
                      <a:pt x="58" y="78"/>
                    </a:cubicBezTo>
                    <a:cubicBezTo>
                      <a:pt x="56" y="77"/>
                      <a:pt x="56" y="74"/>
                      <a:pt x="55" y="71"/>
                    </a:cubicBezTo>
                    <a:cubicBezTo>
                      <a:pt x="55" y="71"/>
                      <a:pt x="54" y="71"/>
                      <a:pt x="54" y="70"/>
                    </a:cubicBezTo>
                    <a:cubicBezTo>
                      <a:pt x="52" y="69"/>
                      <a:pt x="52" y="67"/>
                      <a:pt x="53" y="65"/>
                    </a:cubicBezTo>
                    <a:cubicBezTo>
                      <a:pt x="53" y="64"/>
                      <a:pt x="53" y="63"/>
                      <a:pt x="53" y="63"/>
                    </a:cubicBezTo>
                    <a:cubicBezTo>
                      <a:pt x="53" y="62"/>
                      <a:pt x="53" y="62"/>
                      <a:pt x="52" y="61"/>
                    </a:cubicBezTo>
                    <a:cubicBezTo>
                      <a:pt x="49" y="57"/>
                      <a:pt x="39" y="57"/>
                      <a:pt x="36" y="53"/>
                    </a:cubicBezTo>
                    <a:cubicBezTo>
                      <a:pt x="34" y="48"/>
                      <a:pt x="38" y="40"/>
                      <a:pt x="35" y="35"/>
                    </a:cubicBezTo>
                    <a:cubicBezTo>
                      <a:pt x="35" y="34"/>
                      <a:pt x="34" y="34"/>
                      <a:pt x="34" y="33"/>
                    </a:cubicBezTo>
                    <a:cubicBezTo>
                      <a:pt x="31" y="32"/>
                      <a:pt x="28" y="32"/>
                      <a:pt x="25" y="31"/>
                    </a:cubicBezTo>
                    <a:moveTo>
                      <a:pt x="264" y="9"/>
                    </a:moveTo>
                    <a:cubicBezTo>
                      <a:pt x="264" y="10"/>
                      <a:pt x="264" y="10"/>
                      <a:pt x="263" y="10"/>
                    </a:cubicBezTo>
                    <a:cubicBezTo>
                      <a:pt x="263" y="10"/>
                      <a:pt x="263" y="11"/>
                      <a:pt x="263" y="11"/>
                    </a:cubicBezTo>
                    <a:cubicBezTo>
                      <a:pt x="258" y="37"/>
                      <a:pt x="246" y="62"/>
                      <a:pt x="227" y="81"/>
                    </a:cubicBezTo>
                    <a:cubicBezTo>
                      <a:pt x="214" y="93"/>
                      <a:pt x="200" y="103"/>
                      <a:pt x="185" y="109"/>
                    </a:cubicBezTo>
                    <a:cubicBezTo>
                      <a:pt x="184" y="110"/>
                      <a:pt x="183" y="111"/>
                      <a:pt x="181" y="112"/>
                    </a:cubicBezTo>
                    <a:cubicBezTo>
                      <a:pt x="180" y="112"/>
                      <a:pt x="179" y="114"/>
                      <a:pt x="178" y="115"/>
                    </a:cubicBezTo>
                    <a:cubicBezTo>
                      <a:pt x="180" y="115"/>
                      <a:pt x="181" y="116"/>
                      <a:pt x="182" y="116"/>
                    </a:cubicBezTo>
                    <a:cubicBezTo>
                      <a:pt x="185" y="117"/>
                      <a:pt x="187" y="117"/>
                      <a:pt x="190" y="117"/>
                    </a:cubicBezTo>
                    <a:cubicBezTo>
                      <a:pt x="191" y="117"/>
                      <a:pt x="192" y="117"/>
                      <a:pt x="193" y="117"/>
                    </a:cubicBezTo>
                    <a:cubicBezTo>
                      <a:pt x="199" y="114"/>
                      <a:pt x="200" y="103"/>
                      <a:pt x="206" y="99"/>
                    </a:cubicBezTo>
                    <a:cubicBezTo>
                      <a:pt x="211" y="96"/>
                      <a:pt x="222" y="99"/>
                      <a:pt x="226" y="95"/>
                    </a:cubicBezTo>
                    <a:cubicBezTo>
                      <a:pt x="231" y="91"/>
                      <a:pt x="230" y="80"/>
                      <a:pt x="234" y="75"/>
                    </a:cubicBezTo>
                    <a:cubicBezTo>
                      <a:pt x="238" y="70"/>
                      <a:pt x="249" y="70"/>
                      <a:pt x="252" y="65"/>
                    </a:cubicBezTo>
                    <a:cubicBezTo>
                      <a:pt x="256" y="60"/>
                      <a:pt x="251" y="50"/>
                      <a:pt x="254" y="44"/>
                    </a:cubicBezTo>
                    <a:cubicBezTo>
                      <a:pt x="257" y="38"/>
                      <a:pt x="267" y="35"/>
                      <a:pt x="269" y="29"/>
                    </a:cubicBezTo>
                    <a:cubicBezTo>
                      <a:pt x="271" y="23"/>
                      <a:pt x="264" y="16"/>
                      <a:pt x="264" y="9"/>
                    </a:cubicBezTo>
                    <a:moveTo>
                      <a:pt x="11" y="9"/>
                    </a:moveTo>
                    <a:cubicBezTo>
                      <a:pt x="12" y="12"/>
                      <a:pt x="13" y="16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1" y="18"/>
                      <a:pt x="21" y="15"/>
                      <a:pt x="21" y="12"/>
                    </a:cubicBezTo>
                    <a:cubicBezTo>
                      <a:pt x="21" y="11"/>
                      <a:pt x="20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4" y="9"/>
                      <a:pt x="13" y="9"/>
                      <a:pt x="11" y="9"/>
                    </a:cubicBezTo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7" y="14"/>
                      <a:pt x="0" y="22"/>
                      <a:pt x="1" y="28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5" y="26"/>
                      <a:pt x="6" y="25"/>
                      <a:pt x="7" y="23"/>
                    </a:cubicBezTo>
                    <a:cubicBezTo>
                      <a:pt x="7" y="22"/>
                      <a:pt x="8" y="21"/>
                      <a:pt x="9" y="20"/>
                    </a:cubicBezTo>
                    <a:cubicBezTo>
                      <a:pt x="8" y="16"/>
                      <a:pt x="7" y="12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moveTo>
                      <a:pt x="246" y="0"/>
                    </a:moveTo>
                    <a:cubicBezTo>
                      <a:pt x="245" y="2"/>
                      <a:pt x="244" y="3"/>
                      <a:pt x="244" y="5"/>
                    </a:cubicBezTo>
                    <a:cubicBezTo>
                      <a:pt x="243" y="11"/>
                      <a:pt x="249" y="17"/>
                      <a:pt x="247" y="23"/>
                    </a:cubicBezTo>
                    <a:cubicBezTo>
                      <a:pt x="246" y="28"/>
                      <a:pt x="237" y="30"/>
                      <a:pt x="235" y="35"/>
                    </a:cubicBezTo>
                    <a:cubicBezTo>
                      <a:pt x="232" y="40"/>
                      <a:pt x="236" y="48"/>
                      <a:pt x="234" y="53"/>
                    </a:cubicBezTo>
                    <a:cubicBezTo>
                      <a:pt x="231" y="57"/>
                      <a:pt x="221" y="57"/>
                      <a:pt x="218" y="61"/>
                    </a:cubicBezTo>
                    <a:cubicBezTo>
                      <a:pt x="214" y="65"/>
                      <a:pt x="216" y="75"/>
                      <a:pt x="212" y="78"/>
                    </a:cubicBezTo>
                    <a:cubicBezTo>
                      <a:pt x="208" y="82"/>
                      <a:pt x="199" y="79"/>
                      <a:pt x="194" y="82"/>
                    </a:cubicBezTo>
                    <a:cubicBezTo>
                      <a:pt x="190" y="85"/>
                      <a:pt x="189" y="94"/>
                      <a:pt x="184" y="96"/>
                    </a:cubicBezTo>
                    <a:cubicBezTo>
                      <a:pt x="183" y="97"/>
                      <a:pt x="182" y="97"/>
                      <a:pt x="181" y="97"/>
                    </a:cubicBezTo>
                    <a:cubicBezTo>
                      <a:pt x="179" y="97"/>
                      <a:pt x="177" y="96"/>
                      <a:pt x="174" y="96"/>
                    </a:cubicBezTo>
                    <a:cubicBezTo>
                      <a:pt x="172" y="95"/>
                      <a:pt x="170" y="94"/>
                      <a:pt x="168" y="94"/>
                    </a:cubicBezTo>
                    <a:cubicBezTo>
                      <a:pt x="167" y="94"/>
                      <a:pt x="167" y="95"/>
                      <a:pt x="166" y="95"/>
                    </a:cubicBezTo>
                    <a:cubicBezTo>
                      <a:pt x="162" y="96"/>
                      <a:pt x="159" y="102"/>
                      <a:pt x="155" y="104"/>
                    </a:cubicBezTo>
                    <a:cubicBezTo>
                      <a:pt x="156" y="104"/>
                      <a:pt x="158" y="104"/>
                      <a:pt x="160" y="104"/>
                    </a:cubicBezTo>
                    <a:cubicBezTo>
                      <a:pt x="165" y="103"/>
                      <a:pt x="169" y="102"/>
                      <a:pt x="174" y="101"/>
                    </a:cubicBezTo>
                    <a:cubicBezTo>
                      <a:pt x="175" y="100"/>
                      <a:pt x="177" y="100"/>
                      <a:pt x="178" y="100"/>
                    </a:cubicBezTo>
                    <a:cubicBezTo>
                      <a:pt x="180" y="100"/>
                      <a:pt x="182" y="100"/>
                      <a:pt x="183" y="102"/>
                    </a:cubicBezTo>
                    <a:cubicBezTo>
                      <a:pt x="184" y="103"/>
                      <a:pt x="184" y="104"/>
                      <a:pt x="185" y="104"/>
                    </a:cubicBezTo>
                    <a:cubicBezTo>
                      <a:pt x="222" y="88"/>
                      <a:pt x="250" y="54"/>
                      <a:pt x="258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6" y="13"/>
                      <a:pt x="255" y="12"/>
                      <a:pt x="253" y="11"/>
                    </a:cubicBezTo>
                    <a:cubicBezTo>
                      <a:pt x="249" y="9"/>
                      <a:pt x="246" y="6"/>
                      <a:pt x="247" y="3"/>
                    </a:cubicBezTo>
                    <a:cubicBezTo>
                      <a:pt x="247" y="1"/>
                      <a:pt x="247" y="0"/>
                      <a:pt x="246" y="0"/>
                    </a:cubicBezTo>
                  </a:path>
                </a:pathLst>
              </a:custGeom>
              <a:solidFill>
                <a:srgbClr val="DF3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61"/>
              <p:cNvSpPr>
                <a:spLocks noEditPoints="1"/>
              </p:cNvSpPr>
              <p:nvPr/>
            </p:nvSpPr>
            <p:spPr bwMode="auto">
              <a:xfrm>
                <a:off x="4289425" y="4508501"/>
                <a:ext cx="3613150" cy="1554163"/>
              </a:xfrm>
              <a:custGeom>
                <a:avLst/>
                <a:gdLst>
                  <a:gd name="T0" fmla="*/ 97 w 256"/>
                  <a:gd name="T1" fmla="*/ 103 h 110"/>
                  <a:gd name="T2" fmla="*/ 99 w 256"/>
                  <a:gd name="T3" fmla="*/ 107 h 110"/>
                  <a:gd name="T4" fmla="*/ 100 w 256"/>
                  <a:gd name="T5" fmla="*/ 108 h 110"/>
                  <a:gd name="T6" fmla="*/ 113 w 256"/>
                  <a:gd name="T7" fmla="*/ 110 h 110"/>
                  <a:gd name="T8" fmla="*/ 111 w 256"/>
                  <a:gd name="T9" fmla="*/ 106 h 110"/>
                  <a:gd name="T10" fmla="*/ 97 w 256"/>
                  <a:gd name="T11" fmla="*/ 103 h 110"/>
                  <a:gd name="T12" fmla="*/ 9 w 256"/>
                  <a:gd name="T13" fmla="*/ 32 h 110"/>
                  <a:gd name="T14" fmla="*/ 36 w 256"/>
                  <a:gd name="T15" fmla="*/ 73 h 110"/>
                  <a:gd name="T16" fmla="*/ 79 w 256"/>
                  <a:gd name="T17" fmla="*/ 101 h 110"/>
                  <a:gd name="T18" fmla="*/ 79 w 256"/>
                  <a:gd name="T19" fmla="*/ 97 h 110"/>
                  <a:gd name="T20" fmla="*/ 79 w 256"/>
                  <a:gd name="T21" fmla="*/ 97 h 110"/>
                  <a:gd name="T22" fmla="*/ 14 w 256"/>
                  <a:gd name="T23" fmla="*/ 34 h 110"/>
                  <a:gd name="T24" fmla="*/ 9 w 256"/>
                  <a:gd name="T25" fmla="*/ 32 h 110"/>
                  <a:gd name="T26" fmla="*/ 256 w 256"/>
                  <a:gd name="T27" fmla="*/ 3 h 110"/>
                  <a:gd name="T28" fmla="*/ 251 w 256"/>
                  <a:gd name="T29" fmla="*/ 5 h 110"/>
                  <a:gd name="T30" fmla="*/ 178 w 256"/>
                  <a:gd name="T31" fmla="*/ 96 h 110"/>
                  <a:gd name="T32" fmla="*/ 178 w 256"/>
                  <a:gd name="T33" fmla="*/ 101 h 110"/>
                  <a:gd name="T34" fmla="*/ 220 w 256"/>
                  <a:gd name="T35" fmla="*/ 73 h 110"/>
                  <a:gd name="T36" fmla="*/ 256 w 256"/>
                  <a:gd name="T37" fmla="*/ 3 h 110"/>
                  <a:gd name="T38" fmla="*/ 0 w 256"/>
                  <a:gd name="T39" fmla="*/ 0 h 110"/>
                  <a:gd name="T40" fmla="*/ 2 w 256"/>
                  <a:gd name="T41" fmla="*/ 12 h 110"/>
                  <a:gd name="T42" fmla="*/ 6 w 256"/>
                  <a:gd name="T43" fmla="*/ 11 h 110"/>
                  <a:gd name="T44" fmla="*/ 4 w 256"/>
                  <a:gd name="T45" fmla="*/ 1 h 110"/>
                  <a:gd name="T46" fmla="*/ 0 w 256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6" h="110">
                    <a:moveTo>
                      <a:pt x="97" y="103"/>
                    </a:moveTo>
                    <a:cubicBezTo>
                      <a:pt x="97" y="104"/>
                      <a:pt x="97" y="106"/>
                      <a:pt x="99" y="107"/>
                    </a:cubicBezTo>
                    <a:cubicBezTo>
                      <a:pt x="99" y="107"/>
                      <a:pt x="100" y="108"/>
                      <a:pt x="100" y="108"/>
                    </a:cubicBezTo>
                    <a:cubicBezTo>
                      <a:pt x="104" y="109"/>
                      <a:pt x="109" y="110"/>
                      <a:pt x="113" y="110"/>
                    </a:cubicBezTo>
                    <a:cubicBezTo>
                      <a:pt x="113" y="109"/>
                      <a:pt x="112" y="107"/>
                      <a:pt x="111" y="106"/>
                    </a:cubicBezTo>
                    <a:cubicBezTo>
                      <a:pt x="107" y="105"/>
                      <a:pt x="102" y="104"/>
                      <a:pt x="97" y="103"/>
                    </a:cubicBezTo>
                    <a:moveTo>
                      <a:pt x="9" y="32"/>
                    </a:moveTo>
                    <a:cubicBezTo>
                      <a:pt x="15" y="47"/>
                      <a:pt x="24" y="61"/>
                      <a:pt x="36" y="73"/>
                    </a:cubicBezTo>
                    <a:cubicBezTo>
                      <a:pt x="49" y="85"/>
                      <a:pt x="63" y="95"/>
                      <a:pt x="79" y="101"/>
                    </a:cubicBezTo>
                    <a:cubicBezTo>
                      <a:pt x="79" y="100"/>
                      <a:pt x="80" y="99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50" y="85"/>
                      <a:pt x="27" y="62"/>
                      <a:pt x="14" y="34"/>
                    </a:cubicBezTo>
                    <a:cubicBezTo>
                      <a:pt x="12" y="33"/>
                      <a:pt x="11" y="32"/>
                      <a:pt x="9" y="32"/>
                    </a:cubicBezTo>
                    <a:moveTo>
                      <a:pt x="256" y="3"/>
                    </a:moveTo>
                    <a:cubicBezTo>
                      <a:pt x="254" y="4"/>
                      <a:pt x="253" y="5"/>
                      <a:pt x="251" y="5"/>
                    </a:cubicBezTo>
                    <a:cubicBezTo>
                      <a:pt x="243" y="46"/>
                      <a:pt x="215" y="80"/>
                      <a:pt x="178" y="96"/>
                    </a:cubicBezTo>
                    <a:cubicBezTo>
                      <a:pt x="178" y="98"/>
                      <a:pt x="179" y="100"/>
                      <a:pt x="178" y="101"/>
                    </a:cubicBezTo>
                    <a:cubicBezTo>
                      <a:pt x="193" y="95"/>
                      <a:pt x="207" y="85"/>
                      <a:pt x="220" y="73"/>
                    </a:cubicBezTo>
                    <a:cubicBezTo>
                      <a:pt x="239" y="54"/>
                      <a:pt x="251" y="29"/>
                      <a:pt x="256" y="3"/>
                    </a:cubicBezTo>
                    <a:moveTo>
                      <a:pt x="0" y="0"/>
                    </a:moveTo>
                    <a:cubicBezTo>
                      <a:pt x="0" y="4"/>
                      <a:pt x="1" y="8"/>
                      <a:pt x="2" y="12"/>
                    </a:cubicBezTo>
                    <a:cubicBezTo>
                      <a:pt x="3" y="12"/>
                      <a:pt x="5" y="11"/>
                      <a:pt x="6" y="11"/>
                    </a:cubicBezTo>
                    <a:cubicBezTo>
                      <a:pt x="6" y="8"/>
                      <a:pt x="5" y="4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E2D5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901129" y="1451830"/>
              <a:ext cx="3835159" cy="461665"/>
              <a:chOff x="5901129" y="1451830"/>
              <a:chExt cx="3835159" cy="461665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5901129" y="1502482"/>
                <a:ext cx="6776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000" dirty="0">
                  <a:solidFill>
                    <a:prstClr val="black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6655625" y="1451830"/>
                <a:ext cx="30806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工作经验</a:t>
                </a:r>
                <a:endParaRPr lang="zh-CN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</p:grpSp>
      <p:sp>
        <p:nvSpPr>
          <p:cNvPr id="100" name="Pentagon 22"/>
          <p:cNvSpPr/>
          <p:nvPr/>
        </p:nvSpPr>
        <p:spPr>
          <a:xfrm rot="5400000">
            <a:off x="1028571" y="2275641"/>
            <a:ext cx="1685243" cy="1685243"/>
          </a:xfrm>
          <a:prstGeom prst="homePlate">
            <a:avLst/>
          </a:prstGeom>
          <a:solidFill>
            <a:srgbClr val="D43B2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grpSp>
        <p:nvGrpSpPr>
          <p:cNvPr id="101" name="Group 66"/>
          <p:cNvGrpSpPr/>
          <p:nvPr/>
        </p:nvGrpSpPr>
        <p:grpSpPr>
          <a:xfrm>
            <a:off x="1006118" y="1548857"/>
            <a:ext cx="1685243" cy="807512"/>
            <a:chOff x="754588" y="1695855"/>
            <a:chExt cx="1263932" cy="605634"/>
          </a:xfrm>
        </p:grpSpPr>
        <p:sp>
          <p:nvSpPr>
            <p:cNvPr id="102" name="Down Arrow Callout 24"/>
            <p:cNvSpPr/>
            <p:nvPr/>
          </p:nvSpPr>
          <p:spPr>
            <a:xfrm>
              <a:off x="754588" y="1695855"/>
              <a:ext cx="1263932" cy="605634"/>
            </a:xfrm>
            <a:prstGeom prst="downArrowCallout">
              <a:avLst>
                <a:gd name="adj1" fmla="val 15218"/>
                <a:gd name="adj2" fmla="val 17754"/>
                <a:gd name="adj3" fmla="val 14997"/>
                <a:gd name="adj4" fmla="val 85003"/>
              </a:avLst>
            </a:prstGeom>
            <a:solidFill>
              <a:srgbClr val="D4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 flipH="1">
              <a:off x="841646" y="1749414"/>
              <a:ext cx="1123495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2000" dirty="0" smtClean="0"/>
                <a:t>公司名称地址</a:t>
              </a:r>
              <a:endParaRPr lang="en-US" sz="1400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04" name="Flowchart: Merge 27"/>
          <p:cNvSpPr/>
          <p:nvPr/>
        </p:nvSpPr>
        <p:spPr>
          <a:xfrm rot="16200000">
            <a:off x="2725169" y="3000620"/>
            <a:ext cx="397371" cy="235288"/>
          </a:xfrm>
          <a:prstGeom prst="flowChartMerge">
            <a:avLst/>
          </a:prstGeom>
          <a:solidFill>
            <a:srgbClr val="D43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05" name="Freeform 153"/>
          <p:cNvSpPr>
            <a:spLocks/>
          </p:cNvSpPr>
          <p:nvPr/>
        </p:nvSpPr>
        <p:spPr bwMode="auto">
          <a:xfrm>
            <a:off x="1568522" y="2577829"/>
            <a:ext cx="605340" cy="602016"/>
          </a:xfrm>
          <a:custGeom>
            <a:avLst/>
            <a:gdLst/>
            <a:ahLst/>
            <a:cxnLst>
              <a:cxn ang="0">
                <a:pos x="91" y="89"/>
              </a:cxn>
              <a:cxn ang="0">
                <a:pos x="80" y="98"/>
              </a:cxn>
              <a:cxn ang="0">
                <a:pos x="43" y="98"/>
              </a:cxn>
              <a:cxn ang="0">
                <a:pos x="38" y="91"/>
              </a:cxn>
              <a:cxn ang="0">
                <a:pos x="43" y="76"/>
              </a:cxn>
              <a:cxn ang="0">
                <a:pos x="101" y="76"/>
              </a:cxn>
              <a:cxn ang="0">
                <a:pos x="113" y="26"/>
              </a:cxn>
              <a:cxn ang="0">
                <a:pos x="21" y="13"/>
              </a:cxn>
              <a:cxn ang="0">
                <a:pos x="13" y="8"/>
              </a:cxn>
              <a:cxn ang="0">
                <a:pos x="14" y="7"/>
              </a:cxn>
              <a:cxn ang="0">
                <a:pos x="7" y="0"/>
              </a:cxn>
              <a:cxn ang="0">
                <a:pos x="0" y="7"/>
              </a:cxn>
              <a:cxn ang="0">
                <a:pos x="7" y="14"/>
              </a:cxn>
              <a:cxn ang="0">
                <a:pos x="8" y="14"/>
              </a:cxn>
              <a:cxn ang="0">
                <a:pos x="17" y="19"/>
              </a:cxn>
              <a:cxn ang="0">
                <a:pos x="31" y="76"/>
              </a:cxn>
              <a:cxn ang="0">
                <a:pos x="35" y="76"/>
              </a:cxn>
              <a:cxn ang="0">
                <a:pos x="31" y="88"/>
              </a:cxn>
              <a:cxn ang="0">
                <a:pos x="31" y="88"/>
              </a:cxn>
              <a:cxn ang="0">
                <a:pos x="19" y="100"/>
              </a:cxn>
              <a:cxn ang="0">
                <a:pos x="31" y="112"/>
              </a:cxn>
              <a:cxn ang="0">
                <a:pos x="42" y="105"/>
              </a:cxn>
              <a:cxn ang="0">
                <a:pos x="80" y="105"/>
              </a:cxn>
              <a:cxn ang="0">
                <a:pos x="91" y="112"/>
              </a:cxn>
              <a:cxn ang="0">
                <a:pos x="103" y="101"/>
              </a:cxn>
              <a:cxn ang="0">
                <a:pos x="91" y="89"/>
              </a:cxn>
            </a:cxnLst>
            <a:rect l="0" t="0" r="r" b="b"/>
            <a:pathLst>
              <a:path w="113" h="112">
                <a:moveTo>
                  <a:pt x="91" y="89"/>
                </a:moveTo>
                <a:cubicBezTo>
                  <a:pt x="86" y="89"/>
                  <a:pt x="81" y="93"/>
                  <a:pt x="80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2" y="95"/>
                  <a:pt x="41" y="92"/>
                  <a:pt x="38" y="91"/>
                </a:cubicBezTo>
                <a:cubicBezTo>
                  <a:pt x="43" y="76"/>
                  <a:pt x="43" y="76"/>
                  <a:pt x="43" y="76"/>
                </a:cubicBezTo>
                <a:cubicBezTo>
                  <a:pt x="101" y="76"/>
                  <a:pt x="101" y="76"/>
                  <a:pt x="101" y="7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21" y="13"/>
                  <a:pt x="21" y="13"/>
                  <a:pt x="21" y="13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0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1"/>
                  <a:pt x="3" y="14"/>
                  <a:pt x="7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17" y="19"/>
                  <a:pt x="17" y="19"/>
                  <a:pt x="17" y="19"/>
                </a:cubicBezTo>
                <a:cubicBezTo>
                  <a:pt x="31" y="76"/>
                  <a:pt x="31" y="76"/>
                  <a:pt x="31" y="76"/>
                </a:cubicBezTo>
                <a:cubicBezTo>
                  <a:pt x="35" y="76"/>
                  <a:pt x="35" y="76"/>
                  <a:pt x="35" y="76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24" y="88"/>
                  <a:pt x="19" y="94"/>
                  <a:pt x="19" y="100"/>
                </a:cubicBezTo>
                <a:cubicBezTo>
                  <a:pt x="19" y="107"/>
                  <a:pt x="24" y="112"/>
                  <a:pt x="31" y="112"/>
                </a:cubicBezTo>
                <a:cubicBezTo>
                  <a:pt x="36" y="112"/>
                  <a:pt x="40" y="109"/>
                  <a:pt x="42" y="105"/>
                </a:cubicBezTo>
                <a:cubicBezTo>
                  <a:pt x="80" y="105"/>
                  <a:pt x="80" y="105"/>
                  <a:pt x="80" y="105"/>
                </a:cubicBezTo>
                <a:cubicBezTo>
                  <a:pt x="82" y="109"/>
                  <a:pt x="86" y="112"/>
                  <a:pt x="91" y="112"/>
                </a:cubicBezTo>
                <a:cubicBezTo>
                  <a:pt x="98" y="112"/>
                  <a:pt x="103" y="107"/>
                  <a:pt x="103" y="101"/>
                </a:cubicBezTo>
                <a:cubicBezTo>
                  <a:pt x="103" y="94"/>
                  <a:pt x="98" y="89"/>
                  <a:pt x="91" y="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06" name="Pentagon 38"/>
          <p:cNvSpPr/>
          <p:nvPr/>
        </p:nvSpPr>
        <p:spPr>
          <a:xfrm rot="16200000">
            <a:off x="3158528" y="2275641"/>
            <a:ext cx="1685243" cy="1685243"/>
          </a:xfrm>
          <a:prstGeom prst="homePlate">
            <a:avLst/>
          </a:prstGeom>
          <a:solidFill>
            <a:srgbClr val="759F8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07" name="Flowchart: Merge 42"/>
          <p:cNvSpPr/>
          <p:nvPr/>
        </p:nvSpPr>
        <p:spPr>
          <a:xfrm rot="16200000">
            <a:off x="4855128" y="3000620"/>
            <a:ext cx="397371" cy="235288"/>
          </a:xfrm>
          <a:prstGeom prst="flowChartMerge">
            <a:avLst/>
          </a:prstGeom>
          <a:solidFill>
            <a:srgbClr val="759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grpSp>
        <p:nvGrpSpPr>
          <p:cNvPr id="108" name="Group 67"/>
          <p:cNvGrpSpPr/>
          <p:nvPr/>
        </p:nvGrpSpPr>
        <p:grpSpPr>
          <a:xfrm>
            <a:off x="3158528" y="4042804"/>
            <a:ext cx="1685243" cy="807512"/>
            <a:chOff x="2368896" y="3566316"/>
            <a:chExt cx="1263932" cy="605634"/>
          </a:xfrm>
        </p:grpSpPr>
        <p:sp>
          <p:nvSpPr>
            <p:cNvPr id="109" name="Down Arrow Callout 44"/>
            <p:cNvSpPr/>
            <p:nvPr/>
          </p:nvSpPr>
          <p:spPr>
            <a:xfrm flipV="1">
              <a:off x="2368896" y="3566316"/>
              <a:ext cx="1263932" cy="605634"/>
            </a:xfrm>
            <a:prstGeom prst="downArrowCallout">
              <a:avLst>
                <a:gd name="adj1" fmla="val 15218"/>
                <a:gd name="adj2" fmla="val 17754"/>
                <a:gd name="adj3" fmla="val 14997"/>
                <a:gd name="adj4" fmla="val 85003"/>
              </a:avLst>
            </a:prstGeom>
            <a:solidFill>
              <a:srgbClr val="759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0" name="Text Placeholder 3"/>
            <p:cNvSpPr txBox="1">
              <a:spLocks/>
            </p:cNvSpPr>
            <p:nvPr/>
          </p:nvSpPr>
          <p:spPr>
            <a:xfrm flipH="1">
              <a:off x="2439115" y="3838412"/>
              <a:ext cx="1123495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rgbClr val="FFFFFF"/>
                  </a:solidFill>
                  <a:latin typeface="Agency FB" panose="020B0503020202020204" pitchFamily="34" charset="0"/>
                </a:rPr>
                <a:t>前端后端多少人</a:t>
              </a:r>
              <a:endParaRPr lang="en-US" sz="1400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11" name="Pentagon 46"/>
          <p:cNvSpPr/>
          <p:nvPr/>
        </p:nvSpPr>
        <p:spPr>
          <a:xfrm rot="5400000">
            <a:off x="5265084" y="2275641"/>
            <a:ext cx="1685243" cy="1685243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2" name="Group 68"/>
          <p:cNvGrpSpPr/>
          <p:nvPr/>
        </p:nvGrpSpPr>
        <p:grpSpPr>
          <a:xfrm>
            <a:off x="5265084" y="1421317"/>
            <a:ext cx="1685243" cy="807512"/>
            <a:chOff x="3948813" y="1600200"/>
            <a:chExt cx="1263932" cy="605634"/>
          </a:xfrm>
        </p:grpSpPr>
        <p:sp>
          <p:nvSpPr>
            <p:cNvPr id="113" name="Down Arrow Callout 47"/>
            <p:cNvSpPr/>
            <p:nvPr/>
          </p:nvSpPr>
          <p:spPr>
            <a:xfrm>
              <a:off x="3948813" y="1600200"/>
              <a:ext cx="1263932" cy="605634"/>
            </a:xfrm>
            <a:prstGeom prst="downArrowCallout">
              <a:avLst>
                <a:gd name="adj1" fmla="val 15218"/>
                <a:gd name="adj2" fmla="val 17754"/>
                <a:gd name="adj3" fmla="val 14997"/>
                <a:gd name="adj4" fmla="val 8500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4" name="Text Placeholder 3"/>
            <p:cNvSpPr txBox="1">
              <a:spLocks/>
            </p:cNvSpPr>
            <p:nvPr/>
          </p:nvSpPr>
          <p:spPr>
            <a:xfrm flipH="1">
              <a:off x="4019031" y="1634473"/>
              <a:ext cx="1123495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2000" dirty="0" smtClean="0"/>
                <a:t>前后台</a:t>
              </a:r>
              <a:r>
                <a:rPr lang="zh-CN" altLang="en-US" sz="2000" dirty="0"/>
                <a:t>使用什么技术</a:t>
              </a:r>
              <a:endParaRPr lang="en-US" sz="1400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15" name="Flowchart: Merge 49"/>
          <p:cNvSpPr/>
          <p:nvPr/>
        </p:nvSpPr>
        <p:spPr>
          <a:xfrm rot="16200000">
            <a:off x="6961683" y="3000620"/>
            <a:ext cx="397371" cy="235288"/>
          </a:xfrm>
          <a:prstGeom prst="flowChartMerg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6" name="Pentagon 51"/>
          <p:cNvSpPr/>
          <p:nvPr/>
        </p:nvSpPr>
        <p:spPr>
          <a:xfrm rot="16200000">
            <a:off x="7395041" y="2275641"/>
            <a:ext cx="1685243" cy="1685243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/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7" name="Flowchart: Merge 52"/>
          <p:cNvSpPr/>
          <p:nvPr/>
        </p:nvSpPr>
        <p:spPr>
          <a:xfrm rot="16200000">
            <a:off x="9091640" y="3000620"/>
            <a:ext cx="397371" cy="235288"/>
          </a:xfrm>
          <a:prstGeom prst="flowChartMerg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8" name="Group 69"/>
          <p:cNvGrpSpPr/>
          <p:nvPr/>
        </p:nvGrpSpPr>
        <p:grpSpPr>
          <a:xfrm>
            <a:off x="7403102" y="4252372"/>
            <a:ext cx="1685243" cy="807512"/>
            <a:chOff x="5552327" y="3723492"/>
            <a:chExt cx="1263932" cy="605634"/>
          </a:xfrm>
        </p:grpSpPr>
        <p:sp>
          <p:nvSpPr>
            <p:cNvPr id="119" name="Down Arrow Callout 54"/>
            <p:cNvSpPr/>
            <p:nvPr/>
          </p:nvSpPr>
          <p:spPr>
            <a:xfrm flipV="1">
              <a:off x="5552327" y="3723492"/>
              <a:ext cx="1263932" cy="605634"/>
            </a:xfrm>
            <a:prstGeom prst="downArrowCallout">
              <a:avLst>
                <a:gd name="adj1" fmla="val 15218"/>
                <a:gd name="adj2" fmla="val 17754"/>
                <a:gd name="adj3" fmla="val 14997"/>
                <a:gd name="adj4" fmla="val 850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20" name="Text Placeholder 3"/>
            <p:cNvSpPr txBox="1">
              <a:spLocks/>
            </p:cNvSpPr>
            <p:nvPr/>
          </p:nvSpPr>
          <p:spPr>
            <a:xfrm flipH="1">
              <a:off x="5616500" y="3838412"/>
              <a:ext cx="1123495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2000" dirty="0"/>
                <a:t>公司主营业务</a:t>
              </a:r>
              <a:endParaRPr lang="en-US" sz="1400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21" name="Pentagon 57"/>
          <p:cNvSpPr/>
          <p:nvPr/>
        </p:nvSpPr>
        <p:spPr>
          <a:xfrm rot="5400000">
            <a:off x="9478188" y="2275641"/>
            <a:ext cx="1685243" cy="1685243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grpSp>
        <p:nvGrpSpPr>
          <p:cNvPr id="122" name="Group 70"/>
          <p:cNvGrpSpPr/>
          <p:nvPr/>
        </p:nvGrpSpPr>
        <p:grpSpPr>
          <a:xfrm>
            <a:off x="9478188" y="1421317"/>
            <a:ext cx="1685243" cy="807512"/>
            <a:chOff x="7108641" y="1600200"/>
            <a:chExt cx="1263932" cy="605634"/>
          </a:xfrm>
        </p:grpSpPr>
        <p:sp>
          <p:nvSpPr>
            <p:cNvPr id="123" name="Down Arrow Callout 58"/>
            <p:cNvSpPr/>
            <p:nvPr/>
          </p:nvSpPr>
          <p:spPr>
            <a:xfrm>
              <a:off x="7108641" y="1600200"/>
              <a:ext cx="1263932" cy="605634"/>
            </a:xfrm>
            <a:prstGeom prst="downArrowCallout">
              <a:avLst>
                <a:gd name="adj1" fmla="val 15218"/>
                <a:gd name="adj2" fmla="val 17754"/>
                <a:gd name="adj3" fmla="val 14997"/>
                <a:gd name="adj4" fmla="val 8500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24" name="Text Placeholder 3"/>
            <p:cNvSpPr txBox="1">
              <a:spLocks/>
            </p:cNvSpPr>
            <p:nvPr/>
          </p:nvSpPr>
          <p:spPr>
            <a:xfrm flipH="1">
              <a:off x="7178860" y="1749414"/>
              <a:ext cx="1123495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rgbClr val="FFFFFF"/>
                  </a:solidFill>
                  <a:latin typeface="Agency FB" panose="020B0503020202020204" pitchFamily="34" charset="0"/>
                </a:rPr>
                <a:t>工资多少五险一金</a:t>
              </a:r>
              <a:endParaRPr lang="en-US" sz="1400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25" name="Freeform 24"/>
          <p:cNvSpPr>
            <a:spLocks noEditPoints="1"/>
          </p:cNvSpPr>
          <p:nvPr/>
        </p:nvSpPr>
        <p:spPr bwMode="auto">
          <a:xfrm>
            <a:off x="3728101" y="3126173"/>
            <a:ext cx="546100" cy="593032"/>
          </a:xfrm>
          <a:custGeom>
            <a:avLst/>
            <a:gdLst/>
            <a:ahLst/>
            <a:cxnLst>
              <a:cxn ang="0">
                <a:pos x="55" y="55"/>
              </a:cxn>
              <a:cxn ang="0">
                <a:pos x="39" y="55"/>
              </a:cxn>
              <a:cxn ang="0">
                <a:pos x="30" y="64"/>
              </a:cxn>
              <a:cxn ang="0">
                <a:pos x="21" y="55"/>
              </a:cxn>
              <a:cxn ang="0">
                <a:pos x="5" y="55"/>
              </a:cxn>
              <a:cxn ang="0">
                <a:pos x="0" y="50"/>
              </a:cxn>
              <a:cxn ang="0">
                <a:pos x="11" y="20"/>
              </a:cxn>
              <a:cxn ang="0">
                <a:pos x="27" y="5"/>
              </a:cxn>
              <a:cxn ang="0">
                <a:pos x="26" y="3"/>
              </a:cxn>
              <a:cxn ang="0">
                <a:pos x="30" y="0"/>
              </a:cxn>
              <a:cxn ang="0">
                <a:pos x="33" y="3"/>
              </a:cxn>
              <a:cxn ang="0">
                <a:pos x="33" y="5"/>
              </a:cxn>
              <a:cxn ang="0">
                <a:pos x="48" y="20"/>
              </a:cxn>
              <a:cxn ang="0">
                <a:pos x="59" y="50"/>
              </a:cxn>
              <a:cxn ang="0">
                <a:pos x="55" y="55"/>
              </a:cxn>
              <a:cxn ang="0">
                <a:pos x="30" y="60"/>
              </a:cxn>
              <a:cxn ang="0">
                <a:pos x="25" y="55"/>
              </a:cxn>
              <a:cxn ang="0">
                <a:pos x="24" y="54"/>
              </a:cxn>
              <a:cxn ang="0">
                <a:pos x="23" y="55"/>
              </a:cxn>
              <a:cxn ang="0">
                <a:pos x="30" y="61"/>
              </a:cxn>
              <a:cxn ang="0">
                <a:pos x="30" y="60"/>
              </a:cxn>
              <a:cxn ang="0">
                <a:pos x="30" y="60"/>
              </a:cxn>
            </a:cxnLst>
            <a:rect l="0" t="0" r="r" b="b"/>
            <a:pathLst>
              <a:path w="59" h="64">
                <a:moveTo>
                  <a:pt x="55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39" y="60"/>
                  <a:pt x="35" y="64"/>
                  <a:pt x="30" y="64"/>
                </a:cubicBezTo>
                <a:cubicBezTo>
                  <a:pt x="25" y="64"/>
                  <a:pt x="21" y="60"/>
                  <a:pt x="21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5" y="46"/>
                  <a:pt x="11" y="38"/>
                  <a:pt x="11" y="20"/>
                </a:cubicBezTo>
                <a:cubicBezTo>
                  <a:pt x="11" y="13"/>
                  <a:pt x="17" y="6"/>
                  <a:pt x="27" y="5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1"/>
                  <a:pt x="28" y="0"/>
                  <a:pt x="30" y="0"/>
                </a:cubicBezTo>
                <a:cubicBezTo>
                  <a:pt x="32" y="0"/>
                  <a:pt x="33" y="1"/>
                  <a:pt x="33" y="3"/>
                </a:cubicBezTo>
                <a:cubicBezTo>
                  <a:pt x="33" y="4"/>
                  <a:pt x="33" y="4"/>
                  <a:pt x="33" y="5"/>
                </a:cubicBezTo>
                <a:cubicBezTo>
                  <a:pt x="42" y="6"/>
                  <a:pt x="48" y="13"/>
                  <a:pt x="48" y="20"/>
                </a:cubicBezTo>
                <a:cubicBezTo>
                  <a:pt x="48" y="38"/>
                  <a:pt x="54" y="46"/>
                  <a:pt x="59" y="50"/>
                </a:cubicBezTo>
                <a:cubicBezTo>
                  <a:pt x="59" y="53"/>
                  <a:pt x="57" y="55"/>
                  <a:pt x="55" y="55"/>
                </a:cubicBezTo>
                <a:close/>
                <a:moveTo>
                  <a:pt x="30" y="60"/>
                </a:moveTo>
                <a:cubicBezTo>
                  <a:pt x="27" y="60"/>
                  <a:pt x="25" y="57"/>
                  <a:pt x="25" y="55"/>
                </a:cubicBezTo>
                <a:cubicBezTo>
                  <a:pt x="25" y="54"/>
                  <a:pt x="24" y="54"/>
                  <a:pt x="24" y="54"/>
                </a:cubicBezTo>
                <a:cubicBezTo>
                  <a:pt x="24" y="54"/>
                  <a:pt x="23" y="54"/>
                  <a:pt x="23" y="55"/>
                </a:cubicBezTo>
                <a:cubicBezTo>
                  <a:pt x="23" y="58"/>
                  <a:pt x="26" y="61"/>
                  <a:pt x="30" y="61"/>
                </a:cubicBezTo>
                <a:cubicBezTo>
                  <a:pt x="30" y="61"/>
                  <a:pt x="30" y="61"/>
                  <a:pt x="30" y="60"/>
                </a:cubicBezTo>
                <a:cubicBezTo>
                  <a:pt x="30" y="60"/>
                  <a:pt x="30" y="60"/>
                  <a:pt x="30" y="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26" name="Freeform 71"/>
          <p:cNvSpPr>
            <a:spLocks noEditPoints="1"/>
          </p:cNvSpPr>
          <p:nvPr/>
        </p:nvSpPr>
        <p:spPr bwMode="auto">
          <a:xfrm>
            <a:off x="5849055" y="2636479"/>
            <a:ext cx="517303" cy="484717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43" name="Freeform 171"/>
          <p:cNvSpPr>
            <a:spLocks/>
          </p:cNvSpPr>
          <p:nvPr/>
        </p:nvSpPr>
        <p:spPr bwMode="auto">
          <a:xfrm>
            <a:off x="7989377" y="3238281"/>
            <a:ext cx="496571" cy="359833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2" y="44"/>
              </a:cxn>
              <a:cxn ang="0">
                <a:pos x="61" y="45"/>
              </a:cxn>
              <a:cxn ang="0">
                <a:pos x="60" y="44"/>
              </a:cxn>
              <a:cxn ang="0">
                <a:pos x="45" y="30"/>
              </a:cxn>
              <a:cxn ang="0">
                <a:pos x="45" y="36"/>
              </a:cxn>
              <a:cxn ang="0">
                <a:pos x="35" y="46"/>
              </a:cxn>
              <a:cxn ang="0">
                <a:pos x="10" y="46"/>
              </a:cxn>
              <a:cxn ang="0">
                <a:pos x="0" y="36"/>
              </a:cxn>
              <a:cxn ang="0">
                <a:pos x="0" y="10"/>
              </a:cxn>
              <a:cxn ang="0">
                <a:pos x="10" y="0"/>
              </a:cxn>
              <a:cxn ang="0">
                <a:pos x="35" y="0"/>
              </a:cxn>
              <a:cxn ang="0">
                <a:pos x="45" y="10"/>
              </a:cxn>
              <a:cxn ang="0">
                <a:pos x="45" y="16"/>
              </a:cxn>
              <a:cxn ang="0">
                <a:pos x="60" y="2"/>
              </a:cxn>
              <a:cxn ang="0">
                <a:pos x="61" y="1"/>
              </a:cxn>
              <a:cxn ang="0">
                <a:pos x="62" y="1"/>
              </a:cxn>
              <a:cxn ang="0">
                <a:pos x="64" y="4"/>
              </a:cxn>
              <a:cxn ang="0">
                <a:pos x="64" y="42"/>
              </a:cxn>
            </a:cxnLst>
            <a:rect l="0" t="0" r="r" b="b"/>
            <a:pathLst>
              <a:path w="64" h="46">
                <a:moveTo>
                  <a:pt x="64" y="42"/>
                </a:moveTo>
                <a:cubicBezTo>
                  <a:pt x="64" y="43"/>
                  <a:pt x="63" y="44"/>
                  <a:pt x="62" y="44"/>
                </a:cubicBezTo>
                <a:cubicBezTo>
                  <a:pt x="62" y="45"/>
                  <a:pt x="62" y="45"/>
                  <a:pt x="61" y="45"/>
                </a:cubicBezTo>
                <a:cubicBezTo>
                  <a:pt x="61" y="45"/>
                  <a:pt x="60" y="44"/>
                  <a:pt x="60" y="4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41"/>
                  <a:pt x="41" y="46"/>
                  <a:pt x="35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4" y="46"/>
                  <a:pt x="0" y="41"/>
                  <a:pt x="0" y="3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1" y="0"/>
                  <a:pt x="45" y="5"/>
                  <a:pt x="45" y="10"/>
                </a:cubicBezTo>
                <a:cubicBezTo>
                  <a:pt x="45" y="16"/>
                  <a:pt x="45" y="16"/>
                  <a:pt x="45" y="16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1"/>
                  <a:pt x="61" y="1"/>
                  <a:pt x="61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3" y="2"/>
                  <a:pt x="64" y="3"/>
                  <a:pt x="64" y="4"/>
                </a:cubicBezTo>
                <a:lnTo>
                  <a:pt x="64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44" name="Freeform 56"/>
          <p:cNvSpPr>
            <a:spLocks noEditPoints="1"/>
          </p:cNvSpPr>
          <p:nvPr/>
        </p:nvSpPr>
        <p:spPr bwMode="auto">
          <a:xfrm>
            <a:off x="10064694" y="2656979"/>
            <a:ext cx="512233" cy="443717"/>
          </a:xfrm>
          <a:custGeom>
            <a:avLst/>
            <a:gdLst/>
            <a:ahLst/>
            <a:cxnLst>
              <a:cxn ang="0">
                <a:pos x="67" y="63"/>
              </a:cxn>
              <a:cxn ang="0">
                <a:pos x="0" y="57"/>
              </a:cxn>
              <a:cxn ang="0">
                <a:pos x="7" y="0"/>
              </a:cxn>
              <a:cxn ang="0">
                <a:pos x="73" y="6"/>
              </a:cxn>
              <a:cxn ang="0">
                <a:pos x="15" y="7"/>
              </a:cxn>
              <a:cxn ang="0">
                <a:pos x="8" y="4"/>
              </a:cxn>
              <a:cxn ang="0">
                <a:pos x="5" y="12"/>
              </a:cxn>
              <a:cxn ang="0">
                <a:pos x="13" y="14"/>
              </a:cxn>
              <a:cxn ang="0">
                <a:pos x="15" y="7"/>
              </a:cxn>
              <a:cxn ang="0">
                <a:pos x="13" y="19"/>
              </a:cxn>
              <a:cxn ang="0">
                <a:pos x="5" y="21"/>
              </a:cxn>
              <a:cxn ang="0">
                <a:pos x="8" y="29"/>
              </a:cxn>
              <a:cxn ang="0">
                <a:pos x="15" y="26"/>
              </a:cxn>
              <a:cxn ang="0">
                <a:pos x="15" y="36"/>
              </a:cxn>
              <a:cxn ang="0">
                <a:pos x="8" y="34"/>
              </a:cxn>
              <a:cxn ang="0">
                <a:pos x="5" y="41"/>
              </a:cxn>
              <a:cxn ang="0">
                <a:pos x="13" y="43"/>
              </a:cxn>
              <a:cxn ang="0">
                <a:pos x="15" y="36"/>
              </a:cxn>
              <a:cxn ang="0">
                <a:pos x="13" y="48"/>
              </a:cxn>
              <a:cxn ang="0">
                <a:pos x="5" y="51"/>
              </a:cxn>
              <a:cxn ang="0">
                <a:pos x="8" y="58"/>
              </a:cxn>
              <a:cxn ang="0">
                <a:pos x="15" y="55"/>
              </a:cxn>
              <a:cxn ang="0">
                <a:pos x="54" y="7"/>
              </a:cxn>
              <a:cxn ang="0">
                <a:pos x="22" y="4"/>
              </a:cxn>
              <a:cxn ang="0">
                <a:pos x="20" y="26"/>
              </a:cxn>
              <a:cxn ang="0">
                <a:pos x="51" y="29"/>
              </a:cxn>
              <a:cxn ang="0">
                <a:pos x="54" y="7"/>
              </a:cxn>
              <a:cxn ang="0">
                <a:pos x="51" y="34"/>
              </a:cxn>
              <a:cxn ang="0">
                <a:pos x="20" y="36"/>
              </a:cxn>
              <a:cxn ang="0">
                <a:pos x="22" y="58"/>
              </a:cxn>
              <a:cxn ang="0">
                <a:pos x="54" y="55"/>
              </a:cxn>
              <a:cxn ang="0">
                <a:pos x="68" y="7"/>
              </a:cxn>
              <a:cxn ang="0">
                <a:pos x="61" y="4"/>
              </a:cxn>
              <a:cxn ang="0">
                <a:pos x="59" y="12"/>
              </a:cxn>
              <a:cxn ang="0">
                <a:pos x="66" y="14"/>
              </a:cxn>
              <a:cxn ang="0">
                <a:pos x="68" y="7"/>
              </a:cxn>
              <a:cxn ang="0">
                <a:pos x="66" y="19"/>
              </a:cxn>
              <a:cxn ang="0">
                <a:pos x="59" y="21"/>
              </a:cxn>
              <a:cxn ang="0">
                <a:pos x="61" y="29"/>
              </a:cxn>
              <a:cxn ang="0">
                <a:pos x="68" y="26"/>
              </a:cxn>
              <a:cxn ang="0">
                <a:pos x="68" y="36"/>
              </a:cxn>
              <a:cxn ang="0">
                <a:pos x="61" y="34"/>
              </a:cxn>
              <a:cxn ang="0">
                <a:pos x="59" y="41"/>
              </a:cxn>
              <a:cxn ang="0">
                <a:pos x="66" y="43"/>
              </a:cxn>
              <a:cxn ang="0">
                <a:pos x="68" y="36"/>
              </a:cxn>
              <a:cxn ang="0">
                <a:pos x="66" y="48"/>
              </a:cxn>
              <a:cxn ang="0">
                <a:pos x="59" y="51"/>
              </a:cxn>
              <a:cxn ang="0">
                <a:pos x="61" y="58"/>
              </a:cxn>
              <a:cxn ang="0">
                <a:pos x="68" y="55"/>
              </a:cxn>
            </a:cxnLst>
            <a:rect l="0" t="0" r="r" b="b"/>
            <a:pathLst>
              <a:path w="73" h="63">
                <a:moveTo>
                  <a:pt x="73" y="57"/>
                </a:moveTo>
                <a:cubicBezTo>
                  <a:pt x="73" y="60"/>
                  <a:pt x="71" y="63"/>
                  <a:pt x="67" y="63"/>
                </a:cubicBezTo>
                <a:cubicBezTo>
                  <a:pt x="7" y="63"/>
                  <a:pt x="7" y="63"/>
                  <a:pt x="7" y="63"/>
                </a:cubicBezTo>
                <a:cubicBezTo>
                  <a:pt x="3" y="63"/>
                  <a:pt x="0" y="60"/>
                  <a:pt x="0" y="5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3" y="0"/>
                  <a:pt x="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1" y="0"/>
                  <a:pt x="73" y="2"/>
                  <a:pt x="73" y="6"/>
                </a:cubicBezTo>
                <a:lnTo>
                  <a:pt x="73" y="57"/>
                </a:lnTo>
                <a:close/>
                <a:moveTo>
                  <a:pt x="15" y="7"/>
                </a:moveTo>
                <a:cubicBezTo>
                  <a:pt x="15" y="6"/>
                  <a:pt x="14" y="4"/>
                  <a:pt x="13" y="4"/>
                </a:cubicBezTo>
                <a:cubicBezTo>
                  <a:pt x="8" y="4"/>
                  <a:pt x="8" y="4"/>
                  <a:pt x="8" y="4"/>
                </a:cubicBezTo>
                <a:cubicBezTo>
                  <a:pt x="6" y="4"/>
                  <a:pt x="5" y="6"/>
                  <a:pt x="5" y="7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13"/>
                  <a:pt x="6" y="14"/>
                  <a:pt x="8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5" y="13"/>
                  <a:pt x="15" y="12"/>
                </a:cubicBezTo>
                <a:lnTo>
                  <a:pt x="15" y="7"/>
                </a:lnTo>
                <a:close/>
                <a:moveTo>
                  <a:pt x="15" y="21"/>
                </a:moveTo>
                <a:cubicBezTo>
                  <a:pt x="15" y="20"/>
                  <a:pt x="14" y="19"/>
                  <a:pt x="13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6" y="19"/>
                  <a:pt x="5" y="20"/>
                  <a:pt x="5" y="21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8"/>
                  <a:pt x="6" y="29"/>
                  <a:pt x="8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4" y="29"/>
                  <a:pt x="15" y="28"/>
                  <a:pt x="15" y="26"/>
                </a:cubicBezTo>
                <a:lnTo>
                  <a:pt x="15" y="21"/>
                </a:lnTo>
                <a:close/>
                <a:moveTo>
                  <a:pt x="15" y="36"/>
                </a:moveTo>
                <a:cubicBezTo>
                  <a:pt x="15" y="35"/>
                  <a:pt x="14" y="34"/>
                  <a:pt x="13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6" y="34"/>
                  <a:pt x="5" y="35"/>
                  <a:pt x="5" y="36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42"/>
                  <a:pt x="6" y="43"/>
                  <a:pt x="8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4" y="43"/>
                  <a:pt x="15" y="42"/>
                  <a:pt x="15" y="41"/>
                </a:cubicBezTo>
                <a:lnTo>
                  <a:pt x="15" y="36"/>
                </a:lnTo>
                <a:close/>
                <a:moveTo>
                  <a:pt x="15" y="51"/>
                </a:moveTo>
                <a:cubicBezTo>
                  <a:pt x="15" y="49"/>
                  <a:pt x="14" y="48"/>
                  <a:pt x="13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6" y="48"/>
                  <a:pt x="5" y="49"/>
                  <a:pt x="5" y="51"/>
                </a:cubicBezTo>
                <a:cubicBezTo>
                  <a:pt x="5" y="55"/>
                  <a:pt x="5" y="55"/>
                  <a:pt x="5" y="55"/>
                </a:cubicBezTo>
                <a:cubicBezTo>
                  <a:pt x="5" y="57"/>
                  <a:pt x="6" y="58"/>
                  <a:pt x="8" y="58"/>
                </a:cubicBezTo>
                <a:cubicBezTo>
                  <a:pt x="13" y="58"/>
                  <a:pt x="13" y="58"/>
                  <a:pt x="13" y="58"/>
                </a:cubicBezTo>
                <a:cubicBezTo>
                  <a:pt x="14" y="58"/>
                  <a:pt x="15" y="57"/>
                  <a:pt x="15" y="55"/>
                </a:cubicBezTo>
                <a:lnTo>
                  <a:pt x="15" y="51"/>
                </a:lnTo>
                <a:close/>
                <a:moveTo>
                  <a:pt x="54" y="7"/>
                </a:moveTo>
                <a:cubicBezTo>
                  <a:pt x="54" y="6"/>
                  <a:pt x="53" y="4"/>
                  <a:pt x="5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1" y="4"/>
                  <a:pt x="20" y="6"/>
                  <a:pt x="20" y="7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8"/>
                  <a:pt x="21" y="29"/>
                  <a:pt x="22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3" y="29"/>
                  <a:pt x="54" y="28"/>
                  <a:pt x="54" y="26"/>
                </a:cubicBezTo>
                <a:lnTo>
                  <a:pt x="54" y="7"/>
                </a:lnTo>
                <a:close/>
                <a:moveTo>
                  <a:pt x="54" y="36"/>
                </a:moveTo>
                <a:cubicBezTo>
                  <a:pt x="54" y="35"/>
                  <a:pt x="53" y="34"/>
                  <a:pt x="51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4"/>
                  <a:pt x="20" y="35"/>
                  <a:pt x="20" y="36"/>
                </a:cubicBezTo>
                <a:cubicBezTo>
                  <a:pt x="20" y="55"/>
                  <a:pt x="20" y="55"/>
                  <a:pt x="20" y="55"/>
                </a:cubicBezTo>
                <a:cubicBezTo>
                  <a:pt x="20" y="57"/>
                  <a:pt x="21" y="58"/>
                  <a:pt x="22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3" y="58"/>
                  <a:pt x="54" y="57"/>
                  <a:pt x="54" y="55"/>
                </a:cubicBezTo>
                <a:lnTo>
                  <a:pt x="54" y="36"/>
                </a:lnTo>
                <a:close/>
                <a:moveTo>
                  <a:pt x="68" y="7"/>
                </a:moveTo>
                <a:cubicBezTo>
                  <a:pt x="68" y="6"/>
                  <a:pt x="67" y="4"/>
                  <a:pt x="66" y="4"/>
                </a:cubicBezTo>
                <a:cubicBezTo>
                  <a:pt x="61" y="4"/>
                  <a:pt x="61" y="4"/>
                  <a:pt x="61" y="4"/>
                </a:cubicBezTo>
                <a:cubicBezTo>
                  <a:pt x="60" y="4"/>
                  <a:pt x="59" y="6"/>
                  <a:pt x="59" y="7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13"/>
                  <a:pt x="60" y="14"/>
                  <a:pt x="61" y="14"/>
                </a:cubicBezTo>
                <a:cubicBezTo>
                  <a:pt x="66" y="14"/>
                  <a:pt x="66" y="14"/>
                  <a:pt x="66" y="14"/>
                </a:cubicBezTo>
                <a:cubicBezTo>
                  <a:pt x="67" y="14"/>
                  <a:pt x="68" y="13"/>
                  <a:pt x="68" y="12"/>
                </a:cubicBezTo>
                <a:lnTo>
                  <a:pt x="68" y="7"/>
                </a:lnTo>
                <a:close/>
                <a:moveTo>
                  <a:pt x="68" y="21"/>
                </a:moveTo>
                <a:cubicBezTo>
                  <a:pt x="68" y="20"/>
                  <a:pt x="67" y="19"/>
                  <a:pt x="66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0" y="19"/>
                  <a:pt x="59" y="20"/>
                  <a:pt x="59" y="21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8"/>
                  <a:pt x="60" y="29"/>
                  <a:pt x="61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7" y="29"/>
                  <a:pt x="68" y="28"/>
                  <a:pt x="68" y="26"/>
                </a:cubicBezTo>
                <a:lnTo>
                  <a:pt x="68" y="21"/>
                </a:lnTo>
                <a:close/>
                <a:moveTo>
                  <a:pt x="68" y="36"/>
                </a:moveTo>
                <a:cubicBezTo>
                  <a:pt x="68" y="35"/>
                  <a:pt x="67" y="34"/>
                  <a:pt x="66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59" y="35"/>
                  <a:pt x="59" y="36"/>
                </a:cubicBezTo>
                <a:cubicBezTo>
                  <a:pt x="59" y="41"/>
                  <a:pt x="59" y="41"/>
                  <a:pt x="59" y="41"/>
                </a:cubicBezTo>
                <a:cubicBezTo>
                  <a:pt x="59" y="42"/>
                  <a:pt x="60" y="43"/>
                  <a:pt x="61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7" y="43"/>
                  <a:pt x="68" y="42"/>
                  <a:pt x="68" y="41"/>
                </a:cubicBezTo>
                <a:lnTo>
                  <a:pt x="68" y="36"/>
                </a:lnTo>
                <a:close/>
                <a:moveTo>
                  <a:pt x="68" y="51"/>
                </a:moveTo>
                <a:cubicBezTo>
                  <a:pt x="68" y="49"/>
                  <a:pt x="67" y="48"/>
                  <a:pt x="66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0" y="48"/>
                  <a:pt x="59" y="49"/>
                  <a:pt x="59" y="51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7"/>
                  <a:pt x="60" y="58"/>
                  <a:pt x="61" y="58"/>
                </a:cubicBezTo>
                <a:cubicBezTo>
                  <a:pt x="66" y="58"/>
                  <a:pt x="66" y="58"/>
                  <a:pt x="66" y="58"/>
                </a:cubicBezTo>
                <a:cubicBezTo>
                  <a:pt x="67" y="58"/>
                  <a:pt x="68" y="57"/>
                  <a:pt x="68" y="55"/>
                </a:cubicBezTo>
                <a:lnTo>
                  <a:pt x="68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45" name="Rectangle 32"/>
          <p:cNvSpPr/>
          <p:nvPr/>
        </p:nvSpPr>
        <p:spPr>
          <a:xfrm>
            <a:off x="711200" y="5098615"/>
            <a:ext cx="10769600" cy="1199503"/>
          </a:xfrm>
          <a:prstGeom prst="rect">
            <a:avLst/>
          </a:prstGeom>
          <a:solidFill>
            <a:srgbClr val="759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zh-CN" altLang="en-US" dirty="0"/>
              <a:t>零基础 </a:t>
            </a:r>
            <a:r>
              <a:rPr lang="en-US" altLang="zh-CN" dirty="0"/>
              <a:t>7</a:t>
            </a:r>
            <a:r>
              <a:rPr lang="en-US" altLang="zh-CN" dirty="0" smtClean="0"/>
              <a:t>­-9K </a:t>
            </a:r>
            <a:r>
              <a:rPr lang="zh-CN" altLang="en-US" dirty="0"/>
              <a:t>一年 </a:t>
            </a:r>
            <a:r>
              <a:rPr lang="en-US" altLang="zh-CN" dirty="0"/>
              <a:t>8K</a:t>
            </a:r>
            <a:r>
              <a:rPr lang="en-US" altLang="zh-CN" dirty="0" smtClean="0"/>
              <a:t>­-11K </a:t>
            </a:r>
            <a:r>
              <a:rPr lang="zh-CN" altLang="en-US" dirty="0"/>
              <a:t>两年 </a:t>
            </a:r>
            <a:r>
              <a:rPr lang="en-US" altLang="zh-CN" dirty="0" smtClean="0"/>
              <a:t>10K-­</a:t>
            </a:r>
            <a:r>
              <a:rPr lang="en-US" altLang="zh-CN" dirty="0"/>
              <a:t>13K </a:t>
            </a:r>
            <a:r>
              <a:rPr lang="zh-CN" altLang="en-US" dirty="0"/>
              <a:t>三年 </a:t>
            </a:r>
            <a:r>
              <a:rPr lang="en-US" altLang="zh-CN" dirty="0" smtClean="0"/>
              <a:t>12K-­</a:t>
            </a:r>
            <a:r>
              <a:rPr lang="en-US" altLang="zh-CN" dirty="0"/>
              <a:t>15K </a:t>
            </a:r>
            <a:r>
              <a:rPr lang="zh-CN" altLang="en-US" dirty="0"/>
              <a:t>五年 </a:t>
            </a:r>
            <a:r>
              <a:rPr lang="en-US" altLang="zh-CN" dirty="0"/>
              <a:t>18K+</a:t>
            </a:r>
            <a:endParaRPr lang="en-US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grpSp>
        <p:nvGrpSpPr>
          <p:cNvPr id="146" name="Group 68"/>
          <p:cNvGrpSpPr/>
          <p:nvPr/>
        </p:nvGrpSpPr>
        <p:grpSpPr>
          <a:xfrm>
            <a:off x="835525" y="5280100"/>
            <a:ext cx="835976" cy="835976"/>
            <a:chOff x="1028276" y="1427062"/>
            <a:chExt cx="839890" cy="839890"/>
          </a:xfrm>
        </p:grpSpPr>
        <p:sp>
          <p:nvSpPr>
            <p:cNvPr id="147" name="Oval 34"/>
            <p:cNvSpPr/>
            <p:nvPr/>
          </p:nvSpPr>
          <p:spPr>
            <a:xfrm>
              <a:off x="1028276" y="1427062"/>
              <a:ext cx="839890" cy="83989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867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8" name="Freeform 42"/>
            <p:cNvSpPr>
              <a:spLocks noEditPoints="1"/>
            </p:cNvSpPr>
            <p:nvPr/>
          </p:nvSpPr>
          <p:spPr bwMode="auto">
            <a:xfrm>
              <a:off x="1296250" y="1716194"/>
              <a:ext cx="303948" cy="261626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49" name="Right Brace 36"/>
          <p:cNvSpPr/>
          <p:nvPr/>
        </p:nvSpPr>
        <p:spPr>
          <a:xfrm>
            <a:off x="1938227" y="5226019"/>
            <a:ext cx="134837" cy="944139"/>
          </a:xfrm>
          <a:prstGeom prst="rightBrace">
            <a:avLst>
              <a:gd name="adj1" fmla="val 54159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375467"/>
            <a:endParaRPr lang="en-US" sz="2667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70" name="矩形 69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9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4" grpId="0" animBg="1"/>
      <p:bldP spid="105" grpId="0" animBg="1"/>
      <p:bldP spid="106" grpId="0" animBg="1"/>
      <p:bldP spid="107" grpId="0" animBg="1"/>
      <p:bldP spid="111" grpId="0" animBg="1"/>
      <p:bldP spid="115" grpId="0" animBg="1"/>
      <p:bldP spid="116" grpId="0" animBg="1"/>
      <p:bldP spid="117" grpId="0" animBg="1"/>
      <p:bldP spid="121" grpId="0" animBg="1"/>
      <p:bldP spid="125" grpId="0" animBg="1"/>
      <p:bldP spid="126" grpId="0" animBg="1"/>
      <p:bldP spid="143" grpId="0" animBg="1"/>
      <p:bldP spid="144" grpId="0" animBg="1"/>
      <p:bldP spid="145" grpId="0" animBg="1"/>
      <p:bldP spid="149" grpId="0" animBg="1"/>
      <p:bldP spid="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5"/>
          <p:cNvSpPr>
            <a:spLocks/>
          </p:cNvSpPr>
          <p:nvPr/>
        </p:nvSpPr>
        <p:spPr bwMode="auto">
          <a:xfrm>
            <a:off x="3977787" y="1657349"/>
            <a:ext cx="4216400" cy="4210051"/>
          </a:xfrm>
          <a:custGeom>
            <a:avLst/>
            <a:gdLst/>
            <a:ahLst/>
            <a:cxnLst>
              <a:cxn ang="0">
                <a:pos x="673" y="673"/>
              </a:cxn>
              <a:cxn ang="0">
                <a:pos x="394" y="788"/>
              </a:cxn>
              <a:cxn ang="0">
                <a:pos x="115" y="673"/>
              </a:cxn>
              <a:cxn ang="0">
                <a:pos x="0" y="394"/>
              </a:cxn>
              <a:cxn ang="0">
                <a:pos x="115" y="115"/>
              </a:cxn>
              <a:cxn ang="0">
                <a:pos x="394" y="0"/>
              </a:cxn>
              <a:cxn ang="0">
                <a:pos x="673" y="115"/>
              </a:cxn>
              <a:cxn ang="0">
                <a:pos x="789" y="394"/>
              </a:cxn>
              <a:cxn ang="0">
                <a:pos x="673" y="673"/>
              </a:cxn>
            </a:cxnLst>
            <a:rect l="0" t="0" r="r" b="b"/>
            <a:pathLst>
              <a:path w="789" h="788">
                <a:moveTo>
                  <a:pt x="673" y="673"/>
                </a:moveTo>
                <a:cubicBezTo>
                  <a:pt x="596" y="750"/>
                  <a:pt x="503" y="788"/>
                  <a:pt x="394" y="788"/>
                </a:cubicBezTo>
                <a:cubicBezTo>
                  <a:pt x="285" y="788"/>
                  <a:pt x="192" y="750"/>
                  <a:pt x="115" y="673"/>
                </a:cubicBezTo>
                <a:cubicBezTo>
                  <a:pt x="38" y="596"/>
                  <a:pt x="0" y="503"/>
                  <a:pt x="0" y="394"/>
                </a:cubicBezTo>
                <a:cubicBezTo>
                  <a:pt x="0" y="285"/>
                  <a:pt x="38" y="192"/>
                  <a:pt x="115" y="115"/>
                </a:cubicBezTo>
                <a:cubicBezTo>
                  <a:pt x="192" y="38"/>
                  <a:pt x="285" y="0"/>
                  <a:pt x="394" y="0"/>
                </a:cubicBezTo>
                <a:cubicBezTo>
                  <a:pt x="503" y="0"/>
                  <a:pt x="596" y="38"/>
                  <a:pt x="673" y="115"/>
                </a:cubicBezTo>
                <a:cubicBezTo>
                  <a:pt x="750" y="192"/>
                  <a:pt x="789" y="285"/>
                  <a:pt x="789" y="394"/>
                </a:cubicBezTo>
                <a:cubicBezTo>
                  <a:pt x="789" y="503"/>
                  <a:pt x="750" y="596"/>
                  <a:pt x="673" y="673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71" name="Freeform 6"/>
          <p:cNvSpPr>
            <a:spLocks/>
          </p:cNvSpPr>
          <p:nvPr/>
        </p:nvSpPr>
        <p:spPr bwMode="auto">
          <a:xfrm>
            <a:off x="5175503" y="2849035"/>
            <a:ext cx="1823085" cy="1826683"/>
          </a:xfrm>
          <a:custGeom>
            <a:avLst/>
            <a:gdLst/>
            <a:ahLst/>
            <a:cxnLst>
              <a:cxn ang="0">
                <a:pos x="342" y="59"/>
              </a:cxn>
              <a:cxn ang="0">
                <a:pos x="401" y="201"/>
              </a:cxn>
              <a:cxn ang="0">
                <a:pos x="342" y="343"/>
              </a:cxn>
              <a:cxn ang="0">
                <a:pos x="200" y="402"/>
              </a:cxn>
              <a:cxn ang="0">
                <a:pos x="59" y="343"/>
              </a:cxn>
              <a:cxn ang="0">
                <a:pos x="0" y="201"/>
              </a:cxn>
              <a:cxn ang="0">
                <a:pos x="59" y="59"/>
              </a:cxn>
              <a:cxn ang="0">
                <a:pos x="200" y="0"/>
              </a:cxn>
              <a:cxn ang="0">
                <a:pos x="342" y="59"/>
              </a:cxn>
            </a:cxnLst>
            <a:rect l="0" t="0" r="r" b="b"/>
            <a:pathLst>
              <a:path w="401" h="402">
                <a:moveTo>
                  <a:pt x="342" y="59"/>
                </a:moveTo>
                <a:cubicBezTo>
                  <a:pt x="381" y="98"/>
                  <a:pt x="401" y="146"/>
                  <a:pt x="401" y="201"/>
                </a:cubicBezTo>
                <a:cubicBezTo>
                  <a:pt x="401" y="256"/>
                  <a:pt x="381" y="304"/>
                  <a:pt x="342" y="343"/>
                </a:cubicBezTo>
                <a:cubicBezTo>
                  <a:pt x="303" y="382"/>
                  <a:pt x="256" y="402"/>
                  <a:pt x="200" y="402"/>
                </a:cubicBezTo>
                <a:cubicBezTo>
                  <a:pt x="145" y="402"/>
                  <a:pt x="98" y="382"/>
                  <a:pt x="59" y="343"/>
                </a:cubicBezTo>
                <a:cubicBezTo>
                  <a:pt x="19" y="304"/>
                  <a:pt x="0" y="256"/>
                  <a:pt x="0" y="201"/>
                </a:cubicBezTo>
                <a:cubicBezTo>
                  <a:pt x="0" y="146"/>
                  <a:pt x="19" y="98"/>
                  <a:pt x="59" y="59"/>
                </a:cubicBezTo>
                <a:cubicBezTo>
                  <a:pt x="98" y="20"/>
                  <a:pt x="145" y="0"/>
                  <a:pt x="200" y="0"/>
                </a:cubicBezTo>
                <a:cubicBezTo>
                  <a:pt x="256" y="0"/>
                  <a:pt x="303" y="20"/>
                  <a:pt x="342" y="59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72" name="Freeform 7"/>
          <p:cNvSpPr>
            <a:spLocks/>
          </p:cNvSpPr>
          <p:nvPr/>
        </p:nvSpPr>
        <p:spPr bwMode="auto">
          <a:xfrm>
            <a:off x="7163369" y="2849034"/>
            <a:ext cx="872067" cy="1816100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121" y="0"/>
              </a:cxn>
              <a:cxn ang="0">
                <a:pos x="163" y="171"/>
              </a:cxn>
              <a:cxn ang="0">
                <a:pos x="123" y="340"/>
              </a:cxn>
              <a:cxn ang="0">
                <a:pos x="1" y="270"/>
              </a:cxn>
              <a:cxn ang="0">
                <a:pos x="23" y="171"/>
              </a:cxn>
              <a:cxn ang="0">
                <a:pos x="0" y="69"/>
              </a:cxn>
            </a:cxnLst>
            <a:rect l="0" t="0" r="r" b="b"/>
            <a:pathLst>
              <a:path w="163" h="340">
                <a:moveTo>
                  <a:pt x="0" y="69"/>
                </a:moveTo>
                <a:cubicBezTo>
                  <a:pt x="121" y="0"/>
                  <a:pt x="121" y="0"/>
                  <a:pt x="121" y="0"/>
                </a:cubicBezTo>
                <a:cubicBezTo>
                  <a:pt x="149" y="51"/>
                  <a:pt x="163" y="108"/>
                  <a:pt x="163" y="171"/>
                </a:cubicBezTo>
                <a:cubicBezTo>
                  <a:pt x="163" y="233"/>
                  <a:pt x="150" y="289"/>
                  <a:pt x="123" y="340"/>
                </a:cubicBezTo>
                <a:cubicBezTo>
                  <a:pt x="1" y="270"/>
                  <a:pt x="1" y="270"/>
                  <a:pt x="1" y="270"/>
                </a:cubicBezTo>
                <a:cubicBezTo>
                  <a:pt x="16" y="240"/>
                  <a:pt x="23" y="207"/>
                  <a:pt x="23" y="171"/>
                </a:cubicBezTo>
                <a:cubicBezTo>
                  <a:pt x="23" y="134"/>
                  <a:pt x="15" y="100"/>
                  <a:pt x="0" y="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73" name="Freeform 8"/>
          <p:cNvSpPr>
            <a:spLocks/>
          </p:cNvSpPr>
          <p:nvPr/>
        </p:nvSpPr>
        <p:spPr bwMode="auto">
          <a:xfrm>
            <a:off x="6147369" y="1818216"/>
            <a:ext cx="1608667" cy="1303867"/>
          </a:xfrm>
          <a:custGeom>
            <a:avLst/>
            <a:gdLst/>
            <a:ahLst/>
            <a:cxnLst>
              <a:cxn ang="0">
                <a:pos x="301" y="175"/>
              </a:cxn>
              <a:cxn ang="0">
                <a:pos x="179" y="244"/>
              </a:cxn>
              <a:cxn ang="0">
                <a:pos x="147" y="205"/>
              </a:cxn>
              <a:cxn ang="0">
                <a:pos x="0" y="139"/>
              </a:cxn>
              <a:cxn ang="0">
                <a:pos x="0" y="0"/>
              </a:cxn>
              <a:cxn ang="0">
                <a:pos x="246" y="106"/>
              </a:cxn>
              <a:cxn ang="0">
                <a:pos x="301" y="175"/>
              </a:cxn>
            </a:cxnLst>
            <a:rect l="0" t="0" r="r" b="b"/>
            <a:pathLst>
              <a:path w="301" h="244">
                <a:moveTo>
                  <a:pt x="301" y="175"/>
                </a:moveTo>
                <a:cubicBezTo>
                  <a:pt x="179" y="244"/>
                  <a:pt x="179" y="244"/>
                  <a:pt x="179" y="244"/>
                </a:cubicBezTo>
                <a:cubicBezTo>
                  <a:pt x="170" y="230"/>
                  <a:pt x="160" y="217"/>
                  <a:pt x="147" y="205"/>
                </a:cubicBezTo>
                <a:cubicBezTo>
                  <a:pt x="106" y="164"/>
                  <a:pt x="57" y="142"/>
                  <a:pt x="0" y="139"/>
                </a:cubicBezTo>
                <a:cubicBezTo>
                  <a:pt x="0" y="0"/>
                  <a:pt x="0" y="0"/>
                  <a:pt x="0" y="0"/>
                </a:cubicBezTo>
                <a:cubicBezTo>
                  <a:pt x="96" y="2"/>
                  <a:pt x="178" y="38"/>
                  <a:pt x="246" y="106"/>
                </a:cubicBezTo>
                <a:cubicBezTo>
                  <a:pt x="268" y="128"/>
                  <a:pt x="286" y="150"/>
                  <a:pt x="301" y="175"/>
                </a:cubicBezTo>
                <a:close/>
              </a:path>
            </a:pathLst>
          </a:custGeom>
          <a:solidFill>
            <a:srgbClr val="759F8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74" name="Freeform 9"/>
          <p:cNvSpPr>
            <a:spLocks/>
          </p:cNvSpPr>
          <p:nvPr/>
        </p:nvSpPr>
        <p:spPr bwMode="auto">
          <a:xfrm>
            <a:off x="6147370" y="4394201"/>
            <a:ext cx="1615017" cy="1318684"/>
          </a:xfrm>
          <a:custGeom>
            <a:avLst/>
            <a:gdLst/>
            <a:ahLst/>
            <a:cxnLst>
              <a:cxn ang="0">
                <a:pos x="246" y="140"/>
              </a:cxn>
              <a:cxn ang="0">
                <a:pos x="0" y="247"/>
              </a:cxn>
              <a:cxn ang="0">
                <a:pos x="0" y="107"/>
              </a:cxn>
              <a:cxn ang="0">
                <a:pos x="147" y="41"/>
              </a:cxn>
              <a:cxn ang="0">
                <a:pos x="180" y="0"/>
              </a:cxn>
              <a:cxn ang="0">
                <a:pos x="302" y="70"/>
              </a:cxn>
              <a:cxn ang="0">
                <a:pos x="246" y="140"/>
              </a:cxn>
            </a:cxnLst>
            <a:rect l="0" t="0" r="r" b="b"/>
            <a:pathLst>
              <a:path w="302" h="247">
                <a:moveTo>
                  <a:pt x="246" y="140"/>
                </a:moveTo>
                <a:cubicBezTo>
                  <a:pt x="178" y="208"/>
                  <a:pt x="96" y="244"/>
                  <a:pt x="0" y="247"/>
                </a:cubicBezTo>
                <a:cubicBezTo>
                  <a:pt x="0" y="107"/>
                  <a:pt x="0" y="107"/>
                  <a:pt x="0" y="107"/>
                </a:cubicBezTo>
                <a:cubicBezTo>
                  <a:pt x="57" y="104"/>
                  <a:pt x="106" y="82"/>
                  <a:pt x="147" y="41"/>
                </a:cubicBezTo>
                <a:cubicBezTo>
                  <a:pt x="160" y="28"/>
                  <a:pt x="171" y="15"/>
                  <a:pt x="180" y="0"/>
                </a:cubicBezTo>
                <a:cubicBezTo>
                  <a:pt x="302" y="70"/>
                  <a:pt x="302" y="70"/>
                  <a:pt x="302" y="70"/>
                </a:cubicBezTo>
                <a:cubicBezTo>
                  <a:pt x="287" y="95"/>
                  <a:pt x="268" y="118"/>
                  <a:pt x="246" y="140"/>
                </a:cubicBezTo>
                <a:close/>
              </a:path>
            </a:pathLst>
          </a:custGeom>
          <a:solidFill>
            <a:srgbClr val="D43B2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75" name="Freeform 10"/>
          <p:cNvSpPr>
            <a:spLocks/>
          </p:cNvSpPr>
          <p:nvPr/>
        </p:nvSpPr>
        <p:spPr bwMode="auto">
          <a:xfrm>
            <a:off x="4443454" y="1818217"/>
            <a:ext cx="1576917" cy="1265767"/>
          </a:xfrm>
          <a:custGeom>
            <a:avLst/>
            <a:gdLst/>
            <a:ahLst/>
            <a:cxnLst>
              <a:cxn ang="0">
                <a:pos x="148" y="205"/>
              </a:cxn>
              <a:cxn ang="0">
                <a:pos x="121" y="237"/>
              </a:cxn>
              <a:cxn ang="0">
                <a:pos x="0" y="167"/>
              </a:cxn>
              <a:cxn ang="0">
                <a:pos x="49" y="106"/>
              </a:cxn>
              <a:cxn ang="0">
                <a:pos x="295" y="0"/>
              </a:cxn>
              <a:cxn ang="0">
                <a:pos x="295" y="139"/>
              </a:cxn>
              <a:cxn ang="0">
                <a:pos x="148" y="205"/>
              </a:cxn>
            </a:cxnLst>
            <a:rect l="0" t="0" r="r" b="b"/>
            <a:pathLst>
              <a:path w="295" h="237">
                <a:moveTo>
                  <a:pt x="148" y="205"/>
                </a:moveTo>
                <a:cubicBezTo>
                  <a:pt x="138" y="215"/>
                  <a:pt x="129" y="226"/>
                  <a:pt x="121" y="237"/>
                </a:cubicBezTo>
                <a:cubicBezTo>
                  <a:pt x="0" y="167"/>
                  <a:pt x="0" y="167"/>
                  <a:pt x="0" y="167"/>
                </a:cubicBezTo>
                <a:cubicBezTo>
                  <a:pt x="14" y="145"/>
                  <a:pt x="30" y="125"/>
                  <a:pt x="49" y="106"/>
                </a:cubicBezTo>
                <a:cubicBezTo>
                  <a:pt x="118" y="38"/>
                  <a:pt x="200" y="2"/>
                  <a:pt x="295" y="0"/>
                </a:cubicBezTo>
                <a:cubicBezTo>
                  <a:pt x="295" y="139"/>
                  <a:pt x="295" y="139"/>
                  <a:pt x="295" y="139"/>
                </a:cubicBezTo>
                <a:cubicBezTo>
                  <a:pt x="238" y="142"/>
                  <a:pt x="189" y="164"/>
                  <a:pt x="148" y="205"/>
                </a:cubicBezTo>
                <a:close/>
              </a:path>
            </a:pathLst>
          </a:custGeom>
          <a:solidFill>
            <a:srgbClr val="D43B2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76" name="Freeform 11"/>
          <p:cNvSpPr>
            <a:spLocks/>
          </p:cNvSpPr>
          <p:nvPr/>
        </p:nvSpPr>
        <p:spPr bwMode="auto">
          <a:xfrm>
            <a:off x="4138653" y="2821516"/>
            <a:ext cx="882651" cy="1864784"/>
          </a:xfrm>
          <a:custGeom>
            <a:avLst/>
            <a:gdLst/>
            <a:ahLst/>
            <a:cxnLst>
              <a:cxn ang="0">
                <a:pos x="165" y="70"/>
              </a:cxn>
              <a:cxn ang="0">
                <a:pos x="139" y="176"/>
              </a:cxn>
              <a:cxn ang="0">
                <a:pos x="164" y="280"/>
              </a:cxn>
              <a:cxn ang="0">
                <a:pos x="42" y="349"/>
              </a:cxn>
              <a:cxn ang="0">
                <a:pos x="0" y="176"/>
              </a:cxn>
              <a:cxn ang="0">
                <a:pos x="44" y="0"/>
              </a:cxn>
              <a:cxn ang="0">
                <a:pos x="165" y="70"/>
              </a:cxn>
            </a:cxnLst>
            <a:rect l="0" t="0" r="r" b="b"/>
            <a:pathLst>
              <a:path w="165" h="349">
                <a:moveTo>
                  <a:pt x="165" y="70"/>
                </a:moveTo>
                <a:cubicBezTo>
                  <a:pt x="148" y="102"/>
                  <a:pt x="139" y="137"/>
                  <a:pt x="139" y="176"/>
                </a:cubicBezTo>
                <a:cubicBezTo>
                  <a:pt x="139" y="214"/>
                  <a:pt x="147" y="249"/>
                  <a:pt x="164" y="280"/>
                </a:cubicBezTo>
                <a:cubicBezTo>
                  <a:pt x="42" y="349"/>
                  <a:pt x="42" y="349"/>
                  <a:pt x="42" y="349"/>
                </a:cubicBezTo>
                <a:cubicBezTo>
                  <a:pt x="14" y="298"/>
                  <a:pt x="0" y="240"/>
                  <a:pt x="0" y="176"/>
                </a:cubicBezTo>
                <a:cubicBezTo>
                  <a:pt x="0" y="112"/>
                  <a:pt x="14" y="53"/>
                  <a:pt x="44" y="0"/>
                </a:cubicBezTo>
                <a:lnTo>
                  <a:pt x="165" y="7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77" name="Freeform 12"/>
          <p:cNvSpPr>
            <a:spLocks/>
          </p:cNvSpPr>
          <p:nvPr/>
        </p:nvSpPr>
        <p:spPr bwMode="auto">
          <a:xfrm>
            <a:off x="4422287" y="4415367"/>
            <a:ext cx="1598084" cy="1297517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122" y="0"/>
              </a:cxn>
              <a:cxn ang="0">
                <a:pos x="152" y="37"/>
              </a:cxn>
              <a:cxn ang="0">
                <a:pos x="299" y="103"/>
              </a:cxn>
              <a:cxn ang="0">
                <a:pos x="299" y="243"/>
              </a:cxn>
              <a:cxn ang="0">
                <a:pos x="53" y="136"/>
              </a:cxn>
              <a:cxn ang="0">
                <a:pos x="0" y="70"/>
              </a:cxn>
            </a:cxnLst>
            <a:rect l="0" t="0" r="r" b="b"/>
            <a:pathLst>
              <a:path w="299" h="243">
                <a:moveTo>
                  <a:pt x="0" y="70"/>
                </a:moveTo>
                <a:cubicBezTo>
                  <a:pt x="122" y="0"/>
                  <a:pt x="122" y="0"/>
                  <a:pt x="122" y="0"/>
                </a:cubicBezTo>
                <a:cubicBezTo>
                  <a:pt x="130" y="13"/>
                  <a:pt x="140" y="26"/>
                  <a:pt x="152" y="37"/>
                </a:cubicBezTo>
                <a:cubicBezTo>
                  <a:pt x="193" y="78"/>
                  <a:pt x="242" y="100"/>
                  <a:pt x="299" y="103"/>
                </a:cubicBezTo>
                <a:cubicBezTo>
                  <a:pt x="299" y="243"/>
                  <a:pt x="299" y="243"/>
                  <a:pt x="299" y="243"/>
                </a:cubicBezTo>
                <a:cubicBezTo>
                  <a:pt x="204" y="240"/>
                  <a:pt x="122" y="204"/>
                  <a:pt x="53" y="136"/>
                </a:cubicBezTo>
                <a:cubicBezTo>
                  <a:pt x="33" y="115"/>
                  <a:pt x="15" y="93"/>
                  <a:pt x="0" y="70"/>
                </a:cubicBezTo>
                <a:close/>
              </a:path>
            </a:pathLst>
          </a:custGeom>
          <a:solidFill>
            <a:srgbClr val="759F8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grpSp>
        <p:nvGrpSpPr>
          <p:cNvPr id="78" name="Group 73"/>
          <p:cNvGrpSpPr/>
          <p:nvPr/>
        </p:nvGrpSpPr>
        <p:grpSpPr>
          <a:xfrm flipV="1">
            <a:off x="7215344" y="2132665"/>
            <a:ext cx="1518592" cy="288800"/>
            <a:chOff x="4014715" y="1465097"/>
            <a:chExt cx="1138944" cy="220268"/>
          </a:xfrm>
        </p:grpSpPr>
        <p:cxnSp>
          <p:nvCxnSpPr>
            <p:cNvPr id="79" name="Straight Connector 15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6"/>
            <p:cNvCxnSpPr/>
            <p:nvPr/>
          </p:nvCxnSpPr>
          <p:spPr>
            <a:xfrm rot="10800000">
              <a:off x="4014715" y="1467144"/>
              <a:ext cx="899890" cy="1615"/>
            </a:xfrm>
            <a:prstGeom prst="line">
              <a:avLst/>
            </a:prstGeom>
            <a:ln w="1270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73"/>
          <p:cNvGrpSpPr/>
          <p:nvPr/>
        </p:nvGrpSpPr>
        <p:grpSpPr>
          <a:xfrm>
            <a:off x="7163369" y="5164665"/>
            <a:ext cx="1518592" cy="288800"/>
            <a:chOff x="4014715" y="1465097"/>
            <a:chExt cx="1138944" cy="220268"/>
          </a:xfrm>
        </p:grpSpPr>
        <p:cxnSp>
          <p:nvCxnSpPr>
            <p:cNvPr id="82" name="Straight Connector 20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21"/>
            <p:cNvCxnSpPr/>
            <p:nvPr/>
          </p:nvCxnSpPr>
          <p:spPr>
            <a:xfrm rot="10800000">
              <a:off x="4014715" y="1467144"/>
              <a:ext cx="899890" cy="1615"/>
            </a:xfrm>
            <a:prstGeom prst="line">
              <a:avLst/>
            </a:prstGeom>
            <a:ln w="1270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73"/>
          <p:cNvGrpSpPr/>
          <p:nvPr/>
        </p:nvGrpSpPr>
        <p:grpSpPr>
          <a:xfrm flipH="1" flipV="1">
            <a:off x="3349136" y="2132665"/>
            <a:ext cx="1518592" cy="288800"/>
            <a:chOff x="4014715" y="1465097"/>
            <a:chExt cx="1138944" cy="220268"/>
          </a:xfrm>
        </p:grpSpPr>
        <p:cxnSp>
          <p:nvCxnSpPr>
            <p:cNvPr id="85" name="Straight Connector 23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24"/>
            <p:cNvCxnSpPr/>
            <p:nvPr/>
          </p:nvCxnSpPr>
          <p:spPr>
            <a:xfrm rot="10800000">
              <a:off x="4014715" y="1467144"/>
              <a:ext cx="899890" cy="1615"/>
            </a:xfrm>
            <a:prstGeom prst="line">
              <a:avLst/>
            </a:prstGeom>
            <a:ln w="1270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73"/>
          <p:cNvGrpSpPr/>
          <p:nvPr/>
        </p:nvGrpSpPr>
        <p:grpSpPr>
          <a:xfrm flipH="1">
            <a:off x="3450736" y="5164665"/>
            <a:ext cx="1518592" cy="288800"/>
            <a:chOff x="4014715" y="1465097"/>
            <a:chExt cx="1138944" cy="220268"/>
          </a:xfrm>
        </p:grpSpPr>
        <p:cxnSp>
          <p:nvCxnSpPr>
            <p:cNvPr id="88" name="Straight Connector 26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27"/>
            <p:cNvCxnSpPr/>
            <p:nvPr/>
          </p:nvCxnSpPr>
          <p:spPr>
            <a:xfrm rot="10800000">
              <a:off x="4014715" y="1467144"/>
              <a:ext cx="899890" cy="1615"/>
            </a:xfrm>
            <a:prstGeom prst="line">
              <a:avLst/>
            </a:prstGeom>
            <a:ln w="1270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Connector 30"/>
          <p:cNvCxnSpPr/>
          <p:nvPr/>
        </p:nvCxnSpPr>
        <p:spPr>
          <a:xfrm rot="10800000" flipV="1">
            <a:off x="7940483" y="3761316"/>
            <a:ext cx="1199853" cy="2117"/>
          </a:xfrm>
          <a:prstGeom prst="line">
            <a:avLst/>
          </a:prstGeom>
          <a:ln w="12700" cap="rnd">
            <a:solidFill>
              <a:schemeClr val="tx1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31"/>
          <p:cNvCxnSpPr/>
          <p:nvPr/>
        </p:nvCxnSpPr>
        <p:spPr>
          <a:xfrm rot="10800000" flipV="1">
            <a:off x="3063683" y="3761316"/>
            <a:ext cx="1199853" cy="2117"/>
          </a:xfrm>
          <a:prstGeom prst="line">
            <a:avLst/>
          </a:prstGeom>
          <a:ln w="12700" cap="rnd">
            <a:solidFill>
              <a:schemeClr val="tx1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ooter Text"/>
          <p:cNvSpPr txBox="1"/>
          <p:nvPr/>
        </p:nvSpPr>
        <p:spPr>
          <a:xfrm>
            <a:off x="555135" y="3435139"/>
            <a:ext cx="2361383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375467"/>
            <a:r>
              <a:rPr lang="zh-CN" altLang="en-US" sz="1333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>工作了自己负责哪些</a:t>
            </a:r>
            <a:endParaRPr lang="en-US" sz="1333" dirty="0">
              <a:solidFill>
                <a:srgbClr val="262626">
                  <a:lumMod val="75000"/>
                  <a:lumOff val="25000"/>
                </a:srgbClr>
              </a:solidFill>
              <a:latin typeface="Agency FB" panose="020B0503020202020204" pitchFamily="34" charset="0"/>
            </a:endParaRPr>
          </a:p>
        </p:txBody>
      </p:sp>
      <p:sp>
        <p:nvSpPr>
          <p:cNvPr id="93" name="Footer Text"/>
          <p:cNvSpPr txBox="1"/>
          <p:nvPr/>
        </p:nvSpPr>
        <p:spPr>
          <a:xfrm>
            <a:off x="809137" y="1760072"/>
            <a:ext cx="2361383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375467"/>
            <a:r>
              <a:rPr lang="zh-CN" altLang="en-US" sz="1333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>公司的技术用什么</a:t>
            </a:r>
            <a:endParaRPr lang="en-US" sz="1333" dirty="0">
              <a:solidFill>
                <a:srgbClr val="262626">
                  <a:lumMod val="75000"/>
                  <a:lumOff val="25000"/>
                </a:srgbClr>
              </a:solidFill>
              <a:latin typeface="Agency FB" panose="020B0503020202020204" pitchFamily="34" charset="0"/>
            </a:endParaRPr>
          </a:p>
        </p:txBody>
      </p:sp>
      <p:sp>
        <p:nvSpPr>
          <p:cNvPr id="94" name="Footer Text"/>
          <p:cNvSpPr txBox="1"/>
          <p:nvPr/>
        </p:nvSpPr>
        <p:spPr>
          <a:xfrm>
            <a:off x="1489405" y="5349242"/>
            <a:ext cx="23613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/>
              <a:t>产品 规划是什么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95" name="Footer Text"/>
          <p:cNvSpPr txBox="1"/>
          <p:nvPr/>
        </p:nvSpPr>
        <p:spPr>
          <a:xfrm>
            <a:off x="9241937" y="3483823"/>
            <a:ext cx="23613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75467"/>
            <a:r>
              <a:rPr lang="zh-CN" altLang="en-US" sz="1600" dirty="0"/>
              <a:t>还有什么想问我们公司的</a:t>
            </a:r>
            <a:r>
              <a:rPr lang="zh-CN" altLang="en-US" sz="1600" dirty="0" smtClean="0"/>
              <a:t>吗？</a:t>
            </a:r>
            <a:endParaRPr lang="en-US" sz="1333" dirty="0">
              <a:solidFill>
                <a:srgbClr val="262626">
                  <a:lumMod val="75000"/>
                  <a:lumOff val="25000"/>
                </a:srgbClr>
              </a:solidFill>
              <a:latin typeface="Agency FB" panose="020B0503020202020204" pitchFamily="34" charset="0"/>
            </a:endParaRPr>
          </a:p>
        </p:txBody>
      </p:sp>
      <p:sp>
        <p:nvSpPr>
          <p:cNvPr id="96" name="Footer Text"/>
          <p:cNvSpPr txBox="1"/>
          <p:nvPr/>
        </p:nvSpPr>
        <p:spPr>
          <a:xfrm>
            <a:off x="8937137" y="1760072"/>
            <a:ext cx="23613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75467"/>
            <a:r>
              <a:rPr lang="zh-CN" altLang="en-US" sz="1600" dirty="0"/>
              <a:t>为什么从上家公司</a:t>
            </a:r>
            <a:r>
              <a:rPr lang="zh-CN" altLang="en-US" sz="1600" dirty="0" smtClean="0"/>
              <a:t>离职？</a:t>
            </a:r>
            <a:endParaRPr lang="en-US" sz="1333" dirty="0">
              <a:solidFill>
                <a:srgbClr val="262626">
                  <a:lumMod val="75000"/>
                  <a:lumOff val="25000"/>
                </a:srgbClr>
              </a:solidFill>
              <a:latin typeface="Agency FB" panose="020B0503020202020204" pitchFamily="34" charset="0"/>
            </a:endParaRPr>
          </a:p>
        </p:txBody>
      </p:sp>
      <p:sp>
        <p:nvSpPr>
          <p:cNvPr id="97" name="Footer Text"/>
          <p:cNvSpPr txBox="1"/>
          <p:nvPr/>
        </p:nvSpPr>
        <p:spPr>
          <a:xfrm>
            <a:off x="8835537" y="5126565"/>
            <a:ext cx="23613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375467"/>
            <a:r>
              <a:rPr lang="zh-CN" altLang="en-US" sz="1600" dirty="0" smtClean="0"/>
              <a:t>团队</a:t>
            </a:r>
            <a:r>
              <a:rPr lang="zh-CN" altLang="en-US" sz="1600" dirty="0"/>
              <a:t>多少人</a:t>
            </a:r>
            <a:r>
              <a:rPr lang="en-US" altLang="zh-CN" sz="1600" dirty="0"/>
              <a:t>?</a:t>
            </a:r>
            <a:r>
              <a:rPr lang="zh-CN" altLang="en-US" sz="1600" dirty="0"/>
              <a:t>前端多少</a:t>
            </a:r>
            <a:r>
              <a:rPr lang="en-US" altLang="zh-CN" sz="1600" dirty="0"/>
              <a:t>?</a:t>
            </a:r>
            <a:r>
              <a:rPr lang="zh-CN" altLang="en-US" sz="1600" dirty="0"/>
              <a:t>后端多少</a:t>
            </a:r>
            <a:r>
              <a:rPr lang="en-US" altLang="zh-CN" sz="1600" dirty="0"/>
              <a:t>?</a:t>
            </a:r>
            <a:endParaRPr lang="en-US" sz="1333" dirty="0">
              <a:solidFill>
                <a:srgbClr val="262626">
                  <a:lumMod val="75000"/>
                  <a:lumOff val="25000"/>
                </a:srgbClr>
              </a:solidFill>
              <a:latin typeface="Agency FB" panose="020B0503020202020204" pitchFamily="34" charset="0"/>
            </a:endParaRPr>
          </a:p>
        </p:txBody>
      </p:sp>
      <p:sp>
        <p:nvSpPr>
          <p:cNvPr id="98" name="Freeform 52"/>
          <p:cNvSpPr>
            <a:spLocks noEditPoints="1"/>
          </p:cNvSpPr>
          <p:nvPr/>
        </p:nvSpPr>
        <p:spPr bwMode="auto">
          <a:xfrm>
            <a:off x="6730795" y="2272660"/>
            <a:ext cx="305717" cy="328909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99" name="Freeform 40"/>
          <p:cNvSpPr>
            <a:spLocks noEditPoints="1"/>
          </p:cNvSpPr>
          <p:nvPr/>
        </p:nvSpPr>
        <p:spPr bwMode="auto">
          <a:xfrm>
            <a:off x="5064943" y="2298061"/>
            <a:ext cx="333127" cy="286744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27" name="Freeform 178"/>
          <p:cNvSpPr>
            <a:spLocks noEditPoints="1"/>
          </p:cNvSpPr>
          <p:nvPr/>
        </p:nvSpPr>
        <p:spPr bwMode="auto">
          <a:xfrm>
            <a:off x="7439846" y="3570763"/>
            <a:ext cx="333125" cy="250899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28" name="Freeform 86"/>
          <p:cNvSpPr>
            <a:spLocks noEditPoints="1"/>
          </p:cNvSpPr>
          <p:nvPr/>
        </p:nvSpPr>
        <p:spPr bwMode="auto">
          <a:xfrm>
            <a:off x="4443453" y="3516791"/>
            <a:ext cx="228131" cy="383837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29" name="Freeform 22"/>
          <p:cNvSpPr>
            <a:spLocks noEditPoints="1"/>
          </p:cNvSpPr>
          <p:nvPr/>
        </p:nvSpPr>
        <p:spPr bwMode="auto">
          <a:xfrm>
            <a:off x="6702358" y="4859618"/>
            <a:ext cx="347973" cy="302996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30" name="Freeform 135"/>
          <p:cNvSpPr>
            <a:spLocks noEditPoints="1"/>
          </p:cNvSpPr>
          <p:nvPr/>
        </p:nvSpPr>
        <p:spPr bwMode="auto">
          <a:xfrm>
            <a:off x="5085475" y="4862316"/>
            <a:ext cx="295661" cy="27694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31" name="Freeform 52"/>
          <p:cNvSpPr>
            <a:spLocks noEditPoints="1"/>
          </p:cNvSpPr>
          <p:nvPr/>
        </p:nvSpPr>
        <p:spPr bwMode="auto">
          <a:xfrm>
            <a:off x="5581834" y="3257165"/>
            <a:ext cx="1010425" cy="101042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100" name="矩形 99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97070" y="350393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375467"/>
            <a:r>
              <a:rPr lang="zh-CN" altLang="en-US" dirty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>问</a:t>
            </a:r>
            <a:r>
              <a:rPr lang="zh-CN" altLang="en-US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Agency FB" panose="020B0503020202020204" pitchFamily="34" charset="0"/>
              </a:rPr>
              <a:t>的问题</a:t>
            </a:r>
            <a:endParaRPr lang="en-US" altLang="zh-CN" dirty="0">
              <a:solidFill>
                <a:srgbClr val="262626">
                  <a:lumMod val="75000"/>
                  <a:lumOff val="25000"/>
                </a:srgb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000"/>
                            </p:stCondLst>
                            <p:childTnLst>
                              <p:par>
                                <p:cTn id="1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500"/>
                            </p:stCondLst>
                            <p:childTnLst>
                              <p:par>
                                <p:cTn id="1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92" grpId="0"/>
      <p:bldP spid="93" grpId="0"/>
      <p:bldP spid="94" grpId="0"/>
      <p:bldP spid="95" grpId="0"/>
      <p:bldP spid="96" grpId="0"/>
      <p:bldP spid="97" grpId="0"/>
      <p:bldP spid="98" grpId="0" animBg="1"/>
      <p:bldP spid="99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0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755650" y="977900"/>
            <a:ext cx="10680700" cy="5181600"/>
          </a:xfrm>
          <a:prstGeom prst="rect">
            <a:avLst/>
          </a:prstGeom>
          <a:noFill/>
          <a:ln w="22225">
            <a:solidFill>
              <a:srgbClr val="D43B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1" name="组合 190"/>
          <p:cNvGrpSpPr/>
          <p:nvPr/>
        </p:nvGrpSpPr>
        <p:grpSpPr>
          <a:xfrm>
            <a:off x="1823887" y="1600616"/>
            <a:ext cx="3770605" cy="5326869"/>
            <a:chOff x="1048528" y="1698131"/>
            <a:chExt cx="3770605" cy="5326869"/>
          </a:xfrm>
        </p:grpSpPr>
        <p:grpSp>
          <p:nvGrpSpPr>
            <p:cNvPr id="5" name="组合 4"/>
            <p:cNvGrpSpPr/>
            <p:nvPr/>
          </p:nvGrpSpPr>
          <p:grpSpPr>
            <a:xfrm>
              <a:off x="1048528" y="1698131"/>
              <a:ext cx="3770605" cy="5326869"/>
              <a:chOff x="3740150" y="1893888"/>
              <a:chExt cx="4711700" cy="66563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301"/>
              <p:cNvSpPr>
                <a:spLocks/>
              </p:cNvSpPr>
              <p:nvPr/>
            </p:nvSpPr>
            <p:spPr bwMode="auto">
              <a:xfrm>
                <a:off x="3740150" y="1893888"/>
                <a:ext cx="4711700" cy="4705351"/>
              </a:xfrm>
              <a:custGeom>
                <a:avLst/>
                <a:gdLst>
                  <a:gd name="T0" fmla="*/ 334 w 334"/>
                  <a:gd name="T1" fmla="*/ 167 h 333"/>
                  <a:gd name="T2" fmla="*/ 322 w 334"/>
                  <a:gd name="T3" fmla="*/ 189 h 333"/>
                  <a:gd name="T4" fmla="*/ 327 w 334"/>
                  <a:gd name="T5" fmla="*/ 214 h 333"/>
                  <a:gd name="T6" fmla="*/ 309 w 334"/>
                  <a:gd name="T7" fmla="*/ 231 h 333"/>
                  <a:gd name="T8" fmla="*/ 308 w 334"/>
                  <a:gd name="T9" fmla="*/ 257 h 333"/>
                  <a:gd name="T10" fmla="*/ 285 w 334"/>
                  <a:gd name="T11" fmla="*/ 269 h 333"/>
                  <a:gd name="T12" fmla="*/ 276 w 334"/>
                  <a:gd name="T13" fmla="*/ 293 h 333"/>
                  <a:gd name="T14" fmla="*/ 251 w 334"/>
                  <a:gd name="T15" fmla="*/ 298 h 333"/>
                  <a:gd name="T16" fmla="*/ 236 w 334"/>
                  <a:gd name="T17" fmla="*/ 319 h 333"/>
                  <a:gd name="T18" fmla="*/ 223 w 334"/>
                  <a:gd name="T19" fmla="*/ 318 h 333"/>
                  <a:gd name="T20" fmla="*/ 211 w 334"/>
                  <a:gd name="T21" fmla="*/ 317 h 333"/>
                  <a:gd name="T22" fmla="*/ 191 w 334"/>
                  <a:gd name="T23" fmla="*/ 332 h 333"/>
                  <a:gd name="T24" fmla="*/ 167 w 334"/>
                  <a:gd name="T25" fmla="*/ 323 h 333"/>
                  <a:gd name="T26" fmla="*/ 143 w 334"/>
                  <a:gd name="T27" fmla="*/ 332 h 333"/>
                  <a:gd name="T28" fmla="*/ 123 w 334"/>
                  <a:gd name="T29" fmla="*/ 317 h 333"/>
                  <a:gd name="T30" fmla="*/ 111 w 334"/>
                  <a:gd name="T31" fmla="*/ 318 h 333"/>
                  <a:gd name="T32" fmla="*/ 98 w 334"/>
                  <a:gd name="T33" fmla="*/ 319 h 333"/>
                  <a:gd name="T34" fmla="*/ 83 w 334"/>
                  <a:gd name="T35" fmla="*/ 298 h 333"/>
                  <a:gd name="T36" fmla="*/ 58 w 334"/>
                  <a:gd name="T37" fmla="*/ 293 h 333"/>
                  <a:gd name="T38" fmla="*/ 49 w 334"/>
                  <a:gd name="T39" fmla="*/ 269 h 333"/>
                  <a:gd name="T40" fmla="*/ 26 w 334"/>
                  <a:gd name="T41" fmla="*/ 257 h 333"/>
                  <a:gd name="T42" fmla="*/ 25 w 334"/>
                  <a:gd name="T43" fmla="*/ 231 h 333"/>
                  <a:gd name="T44" fmla="*/ 7 w 334"/>
                  <a:gd name="T45" fmla="*/ 214 h 333"/>
                  <a:gd name="T46" fmla="*/ 12 w 334"/>
                  <a:gd name="T47" fmla="*/ 189 h 333"/>
                  <a:gd name="T48" fmla="*/ 0 w 334"/>
                  <a:gd name="T49" fmla="*/ 167 h 333"/>
                  <a:gd name="T50" fmla="*/ 12 w 334"/>
                  <a:gd name="T51" fmla="*/ 144 h 333"/>
                  <a:gd name="T52" fmla="*/ 7 w 334"/>
                  <a:gd name="T53" fmla="*/ 119 h 333"/>
                  <a:gd name="T54" fmla="*/ 25 w 334"/>
                  <a:gd name="T55" fmla="*/ 102 h 333"/>
                  <a:gd name="T56" fmla="*/ 26 w 334"/>
                  <a:gd name="T57" fmla="*/ 76 h 333"/>
                  <a:gd name="T58" fmla="*/ 49 w 334"/>
                  <a:gd name="T59" fmla="*/ 64 h 333"/>
                  <a:gd name="T60" fmla="*/ 58 w 334"/>
                  <a:gd name="T61" fmla="*/ 40 h 333"/>
                  <a:gd name="T62" fmla="*/ 83 w 334"/>
                  <a:gd name="T63" fmla="*/ 35 h 333"/>
                  <a:gd name="T64" fmla="*/ 98 w 334"/>
                  <a:gd name="T65" fmla="*/ 15 h 333"/>
                  <a:gd name="T66" fmla="*/ 111 w 334"/>
                  <a:gd name="T67" fmla="*/ 15 h 333"/>
                  <a:gd name="T68" fmla="*/ 123 w 334"/>
                  <a:gd name="T69" fmla="*/ 17 h 333"/>
                  <a:gd name="T70" fmla="*/ 143 w 334"/>
                  <a:gd name="T71" fmla="*/ 1 h 333"/>
                  <a:gd name="T72" fmla="*/ 167 w 334"/>
                  <a:gd name="T73" fmla="*/ 10 h 333"/>
                  <a:gd name="T74" fmla="*/ 191 w 334"/>
                  <a:gd name="T75" fmla="*/ 1 h 333"/>
                  <a:gd name="T76" fmla="*/ 211 w 334"/>
                  <a:gd name="T77" fmla="*/ 17 h 333"/>
                  <a:gd name="T78" fmla="*/ 223 w 334"/>
                  <a:gd name="T79" fmla="*/ 15 h 333"/>
                  <a:gd name="T80" fmla="*/ 236 w 334"/>
                  <a:gd name="T81" fmla="*/ 15 h 333"/>
                  <a:gd name="T82" fmla="*/ 251 w 334"/>
                  <a:gd name="T83" fmla="*/ 35 h 333"/>
                  <a:gd name="T84" fmla="*/ 276 w 334"/>
                  <a:gd name="T85" fmla="*/ 40 h 333"/>
                  <a:gd name="T86" fmla="*/ 285 w 334"/>
                  <a:gd name="T87" fmla="*/ 64 h 333"/>
                  <a:gd name="T88" fmla="*/ 308 w 334"/>
                  <a:gd name="T89" fmla="*/ 76 h 333"/>
                  <a:gd name="T90" fmla="*/ 309 w 334"/>
                  <a:gd name="T91" fmla="*/ 102 h 333"/>
                  <a:gd name="T92" fmla="*/ 327 w 334"/>
                  <a:gd name="T93" fmla="*/ 119 h 333"/>
                  <a:gd name="T94" fmla="*/ 322 w 334"/>
                  <a:gd name="T95" fmla="*/ 144 h 333"/>
                  <a:gd name="T96" fmla="*/ 334 w 334"/>
                  <a:gd name="T97" fmla="*/ 16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33">
                    <a:moveTo>
                      <a:pt x="334" y="167"/>
                    </a:moveTo>
                    <a:cubicBezTo>
                      <a:pt x="334" y="174"/>
                      <a:pt x="323" y="181"/>
                      <a:pt x="322" y="189"/>
                    </a:cubicBezTo>
                    <a:cubicBezTo>
                      <a:pt x="321" y="196"/>
                      <a:pt x="329" y="206"/>
                      <a:pt x="327" y="214"/>
                    </a:cubicBezTo>
                    <a:cubicBezTo>
                      <a:pt x="325" y="221"/>
                      <a:pt x="312" y="225"/>
                      <a:pt x="309" y="231"/>
                    </a:cubicBezTo>
                    <a:cubicBezTo>
                      <a:pt x="306" y="238"/>
                      <a:pt x="312" y="250"/>
                      <a:pt x="308" y="257"/>
                    </a:cubicBezTo>
                    <a:cubicBezTo>
                      <a:pt x="303" y="263"/>
                      <a:pt x="290" y="263"/>
                      <a:pt x="285" y="269"/>
                    </a:cubicBezTo>
                    <a:cubicBezTo>
                      <a:pt x="280" y="275"/>
                      <a:pt x="282" y="288"/>
                      <a:pt x="276" y="293"/>
                    </a:cubicBezTo>
                    <a:cubicBezTo>
                      <a:pt x="271" y="298"/>
                      <a:pt x="258" y="294"/>
                      <a:pt x="251" y="298"/>
                    </a:cubicBezTo>
                    <a:cubicBezTo>
                      <a:pt x="245" y="302"/>
                      <a:pt x="243" y="315"/>
                      <a:pt x="236" y="319"/>
                    </a:cubicBezTo>
                    <a:cubicBezTo>
                      <a:pt x="233" y="320"/>
                      <a:pt x="228" y="319"/>
                      <a:pt x="223" y="318"/>
                    </a:cubicBezTo>
                    <a:cubicBezTo>
                      <a:pt x="219" y="317"/>
                      <a:pt x="215" y="315"/>
                      <a:pt x="211" y="317"/>
                    </a:cubicBezTo>
                    <a:cubicBezTo>
                      <a:pt x="204" y="319"/>
                      <a:pt x="198" y="331"/>
                      <a:pt x="191" y="332"/>
                    </a:cubicBezTo>
                    <a:cubicBezTo>
                      <a:pt x="183" y="333"/>
                      <a:pt x="175" y="323"/>
                      <a:pt x="167" y="323"/>
                    </a:cubicBezTo>
                    <a:cubicBezTo>
                      <a:pt x="159" y="323"/>
                      <a:pt x="151" y="333"/>
                      <a:pt x="143" y="332"/>
                    </a:cubicBezTo>
                    <a:cubicBezTo>
                      <a:pt x="136" y="331"/>
                      <a:pt x="130" y="319"/>
                      <a:pt x="123" y="317"/>
                    </a:cubicBezTo>
                    <a:cubicBezTo>
                      <a:pt x="119" y="315"/>
                      <a:pt x="115" y="317"/>
                      <a:pt x="111" y="318"/>
                    </a:cubicBezTo>
                    <a:cubicBezTo>
                      <a:pt x="106" y="319"/>
                      <a:pt x="101" y="320"/>
                      <a:pt x="98" y="319"/>
                    </a:cubicBezTo>
                    <a:cubicBezTo>
                      <a:pt x="91" y="315"/>
                      <a:pt x="89" y="302"/>
                      <a:pt x="83" y="298"/>
                    </a:cubicBezTo>
                    <a:cubicBezTo>
                      <a:pt x="76" y="294"/>
                      <a:pt x="63" y="298"/>
                      <a:pt x="58" y="293"/>
                    </a:cubicBezTo>
                    <a:cubicBezTo>
                      <a:pt x="52" y="288"/>
                      <a:pt x="54" y="275"/>
                      <a:pt x="49" y="269"/>
                    </a:cubicBezTo>
                    <a:cubicBezTo>
                      <a:pt x="44" y="263"/>
                      <a:pt x="31" y="263"/>
                      <a:pt x="26" y="257"/>
                    </a:cubicBezTo>
                    <a:cubicBezTo>
                      <a:pt x="22" y="250"/>
                      <a:pt x="28" y="238"/>
                      <a:pt x="25" y="231"/>
                    </a:cubicBezTo>
                    <a:cubicBezTo>
                      <a:pt x="22" y="225"/>
                      <a:pt x="9" y="221"/>
                      <a:pt x="7" y="214"/>
                    </a:cubicBezTo>
                    <a:cubicBezTo>
                      <a:pt x="5" y="206"/>
                      <a:pt x="13" y="196"/>
                      <a:pt x="12" y="189"/>
                    </a:cubicBezTo>
                    <a:cubicBezTo>
                      <a:pt x="11" y="181"/>
                      <a:pt x="0" y="174"/>
                      <a:pt x="0" y="167"/>
                    </a:cubicBezTo>
                    <a:cubicBezTo>
                      <a:pt x="0" y="159"/>
                      <a:pt x="11" y="152"/>
                      <a:pt x="12" y="144"/>
                    </a:cubicBezTo>
                    <a:cubicBezTo>
                      <a:pt x="13" y="137"/>
                      <a:pt x="5" y="127"/>
                      <a:pt x="7" y="119"/>
                    </a:cubicBezTo>
                    <a:cubicBezTo>
                      <a:pt x="9" y="112"/>
                      <a:pt x="22" y="109"/>
                      <a:pt x="25" y="102"/>
                    </a:cubicBezTo>
                    <a:cubicBezTo>
                      <a:pt x="28" y="95"/>
                      <a:pt x="22" y="83"/>
                      <a:pt x="26" y="76"/>
                    </a:cubicBezTo>
                    <a:cubicBezTo>
                      <a:pt x="31" y="70"/>
                      <a:pt x="44" y="70"/>
                      <a:pt x="49" y="64"/>
                    </a:cubicBezTo>
                    <a:cubicBezTo>
                      <a:pt x="54" y="58"/>
                      <a:pt x="52" y="45"/>
                      <a:pt x="58" y="40"/>
                    </a:cubicBezTo>
                    <a:cubicBezTo>
                      <a:pt x="63" y="35"/>
                      <a:pt x="76" y="39"/>
                      <a:pt x="83" y="35"/>
                    </a:cubicBezTo>
                    <a:cubicBezTo>
                      <a:pt x="89" y="31"/>
                      <a:pt x="91" y="18"/>
                      <a:pt x="98" y="15"/>
                    </a:cubicBezTo>
                    <a:cubicBezTo>
                      <a:pt x="101" y="13"/>
                      <a:pt x="106" y="14"/>
                      <a:pt x="111" y="15"/>
                    </a:cubicBezTo>
                    <a:cubicBezTo>
                      <a:pt x="115" y="16"/>
                      <a:pt x="119" y="18"/>
                      <a:pt x="123" y="17"/>
                    </a:cubicBezTo>
                    <a:cubicBezTo>
                      <a:pt x="130" y="14"/>
                      <a:pt x="136" y="2"/>
                      <a:pt x="143" y="1"/>
                    </a:cubicBezTo>
                    <a:cubicBezTo>
                      <a:pt x="151" y="0"/>
                      <a:pt x="159" y="10"/>
                      <a:pt x="167" y="10"/>
                    </a:cubicBezTo>
                    <a:cubicBezTo>
                      <a:pt x="175" y="10"/>
                      <a:pt x="183" y="0"/>
                      <a:pt x="191" y="1"/>
                    </a:cubicBezTo>
                    <a:cubicBezTo>
                      <a:pt x="198" y="2"/>
                      <a:pt x="204" y="14"/>
                      <a:pt x="211" y="17"/>
                    </a:cubicBezTo>
                    <a:cubicBezTo>
                      <a:pt x="215" y="18"/>
                      <a:pt x="219" y="17"/>
                      <a:pt x="223" y="15"/>
                    </a:cubicBezTo>
                    <a:cubicBezTo>
                      <a:pt x="228" y="14"/>
                      <a:pt x="233" y="13"/>
                      <a:pt x="236" y="15"/>
                    </a:cubicBezTo>
                    <a:cubicBezTo>
                      <a:pt x="243" y="18"/>
                      <a:pt x="245" y="31"/>
                      <a:pt x="251" y="35"/>
                    </a:cubicBezTo>
                    <a:cubicBezTo>
                      <a:pt x="258" y="39"/>
                      <a:pt x="271" y="35"/>
                      <a:pt x="276" y="40"/>
                    </a:cubicBezTo>
                    <a:cubicBezTo>
                      <a:pt x="282" y="45"/>
                      <a:pt x="280" y="58"/>
                      <a:pt x="285" y="64"/>
                    </a:cubicBezTo>
                    <a:cubicBezTo>
                      <a:pt x="290" y="70"/>
                      <a:pt x="303" y="70"/>
                      <a:pt x="308" y="76"/>
                    </a:cubicBezTo>
                    <a:cubicBezTo>
                      <a:pt x="312" y="83"/>
                      <a:pt x="306" y="95"/>
                      <a:pt x="309" y="102"/>
                    </a:cubicBezTo>
                    <a:cubicBezTo>
                      <a:pt x="312" y="109"/>
                      <a:pt x="325" y="112"/>
                      <a:pt x="327" y="119"/>
                    </a:cubicBezTo>
                    <a:cubicBezTo>
                      <a:pt x="329" y="127"/>
                      <a:pt x="321" y="137"/>
                      <a:pt x="322" y="144"/>
                    </a:cubicBezTo>
                    <a:cubicBezTo>
                      <a:pt x="323" y="152"/>
                      <a:pt x="334" y="159"/>
                      <a:pt x="334" y="167"/>
                    </a:cubicBezTo>
                  </a:path>
                </a:pathLst>
              </a:custGeom>
              <a:solidFill>
                <a:srgbClr val="7BA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302"/>
              <p:cNvSpPr>
                <a:spLocks noEditPoints="1"/>
              </p:cNvSpPr>
              <p:nvPr/>
            </p:nvSpPr>
            <p:spPr bwMode="auto">
              <a:xfrm>
                <a:off x="3795713" y="1978025"/>
                <a:ext cx="4600575" cy="2389188"/>
              </a:xfrm>
              <a:custGeom>
                <a:avLst/>
                <a:gdLst>
                  <a:gd name="T0" fmla="*/ 7 w 326"/>
                  <a:gd name="T1" fmla="*/ 167 h 169"/>
                  <a:gd name="T2" fmla="*/ 322 w 326"/>
                  <a:gd name="T3" fmla="*/ 161 h 169"/>
                  <a:gd name="T4" fmla="*/ 326 w 326"/>
                  <a:gd name="T5" fmla="*/ 159 h 169"/>
                  <a:gd name="T6" fmla="*/ 6 w 326"/>
                  <a:gd name="T7" fmla="*/ 155 h 169"/>
                  <a:gd name="T8" fmla="*/ 317 w 326"/>
                  <a:gd name="T9" fmla="*/ 145 h 169"/>
                  <a:gd name="T10" fmla="*/ 322 w 326"/>
                  <a:gd name="T11" fmla="*/ 151 h 169"/>
                  <a:gd name="T12" fmla="*/ 12 w 326"/>
                  <a:gd name="T13" fmla="*/ 134 h 169"/>
                  <a:gd name="T14" fmla="*/ 15 w 326"/>
                  <a:gd name="T15" fmla="*/ 142 h 169"/>
                  <a:gd name="T16" fmla="*/ 311 w 326"/>
                  <a:gd name="T17" fmla="*/ 131 h 169"/>
                  <a:gd name="T18" fmla="*/ 314 w 326"/>
                  <a:gd name="T19" fmla="*/ 139 h 169"/>
                  <a:gd name="T20" fmla="*/ 10 w 326"/>
                  <a:gd name="T21" fmla="*/ 119 h 169"/>
                  <a:gd name="T22" fmla="*/ 10 w 326"/>
                  <a:gd name="T23" fmla="*/ 119 h 169"/>
                  <a:gd name="T24" fmla="*/ 318 w 326"/>
                  <a:gd name="T25" fmla="*/ 126 h 169"/>
                  <a:gd name="T26" fmla="*/ 9 w 326"/>
                  <a:gd name="T27" fmla="*/ 111 h 169"/>
                  <a:gd name="T28" fmla="*/ 309 w 326"/>
                  <a:gd name="T29" fmla="*/ 104 h 169"/>
                  <a:gd name="T30" fmla="*/ 309 w 326"/>
                  <a:gd name="T31" fmla="*/ 104 h 169"/>
                  <a:gd name="T32" fmla="*/ 24 w 326"/>
                  <a:gd name="T33" fmla="*/ 104 h 169"/>
                  <a:gd name="T34" fmla="*/ 301 w 326"/>
                  <a:gd name="T35" fmla="*/ 94 h 169"/>
                  <a:gd name="T36" fmla="*/ 304 w 326"/>
                  <a:gd name="T37" fmla="*/ 100 h 169"/>
                  <a:gd name="T38" fmla="*/ 24 w 326"/>
                  <a:gd name="T39" fmla="*/ 81 h 169"/>
                  <a:gd name="T40" fmla="*/ 29 w 326"/>
                  <a:gd name="T41" fmla="*/ 86 h 169"/>
                  <a:gd name="T42" fmla="*/ 298 w 326"/>
                  <a:gd name="T43" fmla="*/ 80 h 169"/>
                  <a:gd name="T44" fmla="*/ 301 w 326"/>
                  <a:gd name="T45" fmla="*/ 86 h 169"/>
                  <a:gd name="T46" fmla="*/ 26 w 326"/>
                  <a:gd name="T47" fmla="*/ 72 h 169"/>
                  <a:gd name="T48" fmla="*/ 33 w 326"/>
                  <a:gd name="T49" fmla="*/ 67 h 169"/>
                  <a:gd name="T50" fmla="*/ 299 w 326"/>
                  <a:gd name="T51" fmla="*/ 71 h 169"/>
                  <a:gd name="T52" fmla="*/ 42 w 326"/>
                  <a:gd name="T53" fmla="*/ 68 h 169"/>
                  <a:gd name="T54" fmla="*/ 275 w 326"/>
                  <a:gd name="T55" fmla="*/ 63 h 169"/>
                  <a:gd name="T56" fmla="*/ 278 w 326"/>
                  <a:gd name="T57" fmla="*/ 61 h 169"/>
                  <a:gd name="T58" fmla="*/ 54 w 326"/>
                  <a:gd name="T59" fmla="*/ 57 h 169"/>
                  <a:gd name="T60" fmla="*/ 274 w 326"/>
                  <a:gd name="T61" fmla="*/ 47 h 169"/>
                  <a:gd name="T62" fmla="*/ 276 w 326"/>
                  <a:gd name="T63" fmla="*/ 55 h 169"/>
                  <a:gd name="T64" fmla="*/ 56 w 326"/>
                  <a:gd name="T65" fmla="*/ 38 h 169"/>
                  <a:gd name="T66" fmla="*/ 62 w 326"/>
                  <a:gd name="T67" fmla="*/ 39 h 169"/>
                  <a:gd name="T68" fmla="*/ 267 w 326"/>
                  <a:gd name="T69" fmla="*/ 40 h 169"/>
                  <a:gd name="T70" fmla="*/ 263 w 326"/>
                  <a:gd name="T71" fmla="*/ 35 h 169"/>
                  <a:gd name="T72" fmla="*/ 69 w 326"/>
                  <a:gd name="T73" fmla="*/ 38 h 169"/>
                  <a:gd name="T74" fmla="*/ 248 w 326"/>
                  <a:gd name="T75" fmla="*/ 33 h 169"/>
                  <a:gd name="T76" fmla="*/ 248 w 326"/>
                  <a:gd name="T77" fmla="*/ 33 h 169"/>
                  <a:gd name="T78" fmla="*/ 89 w 326"/>
                  <a:gd name="T79" fmla="*/ 27 h 169"/>
                  <a:gd name="T80" fmla="*/ 240 w 326"/>
                  <a:gd name="T81" fmla="*/ 32 h 169"/>
                  <a:gd name="T82" fmla="*/ 219 w 326"/>
                  <a:gd name="T83" fmla="*/ 12 h 169"/>
                  <a:gd name="T84" fmla="*/ 218 w 326"/>
                  <a:gd name="T85" fmla="*/ 17 h 169"/>
                  <a:gd name="T86" fmla="*/ 95 w 326"/>
                  <a:gd name="T87" fmla="*/ 12 h 169"/>
                  <a:gd name="T88" fmla="*/ 97 w 326"/>
                  <a:gd name="T89" fmla="*/ 16 h 169"/>
                  <a:gd name="T90" fmla="*/ 108 w 326"/>
                  <a:gd name="T91" fmla="*/ 17 h 169"/>
                  <a:gd name="T92" fmla="*/ 105 w 326"/>
                  <a:gd name="T93" fmla="*/ 12 h 169"/>
                  <a:gd name="T94" fmla="*/ 232 w 326"/>
                  <a:gd name="T95" fmla="*/ 19 h 169"/>
                  <a:gd name="T96" fmla="*/ 125 w 326"/>
                  <a:gd name="T97" fmla="*/ 11 h 169"/>
                  <a:gd name="T98" fmla="*/ 121 w 326"/>
                  <a:gd name="T99" fmla="*/ 18 h 169"/>
                  <a:gd name="T100" fmla="*/ 197 w 326"/>
                  <a:gd name="T101" fmla="*/ 13 h 169"/>
                  <a:gd name="T102" fmla="*/ 159 w 326"/>
                  <a:gd name="T103" fmla="*/ 7 h 169"/>
                  <a:gd name="T104" fmla="*/ 165 w 326"/>
                  <a:gd name="T105" fmla="*/ 8 h 169"/>
                  <a:gd name="T106" fmla="*/ 173 w 326"/>
                  <a:gd name="T107" fmla="*/ 4 h 169"/>
                  <a:gd name="T108" fmla="*/ 180 w 326"/>
                  <a:gd name="T109" fmla="*/ 4 h 169"/>
                  <a:gd name="T110" fmla="*/ 133 w 326"/>
                  <a:gd name="T111" fmla="*/ 8 h 169"/>
                  <a:gd name="T112" fmla="*/ 144 w 326"/>
                  <a:gd name="T113" fmla="*/ 4 h 169"/>
                  <a:gd name="T114" fmla="*/ 188 w 326"/>
                  <a:gd name="T115" fmla="*/ 0 h 169"/>
                  <a:gd name="T116" fmla="*/ 188 w 326"/>
                  <a:gd name="T11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69">
                    <a:moveTo>
                      <a:pt x="4" y="161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4"/>
                      <a:pt x="1" y="166"/>
                      <a:pt x="4" y="169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5" y="165"/>
                      <a:pt x="4" y="163"/>
                      <a:pt x="4" y="161"/>
                    </a:cubicBezTo>
                    <a:moveTo>
                      <a:pt x="326" y="159"/>
                    </a:moveTo>
                    <a:cubicBezTo>
                      <a:pt x="322" y="160"/>
                      <a:pt x="322" y="160"/>
                      <a:pt x="322" y="160"/>
                    </a:cubicBezTo>
                    <a:cubicBezTo>
                      <a:pt x="322" y="161"/>
                      <a:pt x="322" y="161"/>
                      <a:pt x="322" y="161"/>
                    </a:cubicBezTo>
                    <a:cubicBezTo>
                      <a:pt x="322" y="162"/>
                      <a:pt x="321" y="164"/>
                      <a:pt x="320" y="167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4" y="167"/>
                      <a:pt x="326" y="164"/>
                      <a:pt x="326" y="161"/>
                    </a:cubicBezTo>
                    <a:cubicBezTo>
                      <a:pt x="326" y="160"/>
                      <a:pt x="326" y="160"/>
                      <a:pt x="326" y="159"/>
                    </a:cubicBezTo>
                    <a:moveTo>
                      <a:pt x="8" y="147"/>
                    </a:moveTo>
                    <a:cubicBezTo>
                      <a:pt x="7" y="148"/>
                      <a:pt x="7" y="148"/>
                      <a:pt x="7" y="148"/>
                    </a:cubicBezTo>
                    <a:cubicBezTo>
                      <a:pt x="5" y="150"/>
                      <a:pt x="4" y="151"/>
                      <a:pt x="3" y="153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3"/>
                      <a:pt x="8" y="152"/>
                      <a:pt x="10" y="150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8" y="147"/>
                      <a:pt x="8" y="147"/>
                      <a:pt x="8" y="147"/>
                    </a:cubicBezTo>
                    <a:moveTo>
                      <a:pt x="317" y="145"/>
                    </a:moveTo>
                    <a:cubicBezTo>
                      <a:pt x="314" y="148"/>
                      <a:pt x="314" y="148"/>
                      <a:pt x="314" y="148"/>
                    </a:cubicBezTo>
                    <a:cubicBezTo>
                      <a:pt x="315" y="148"/>
                      <a:pt x="316" y="149"/>
                      <a:pt x="316" y="150"/>
                    </a:cubicBezTo>
                    <a:cubicBezTo>
                      <a:pt x="317" y="151"/>
                      <a:pt x="318" y="152"/>
                      <a:pt x="319" y="154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1" y="150"/>
                      <a:pt x="320" y="149"/>
                      <a:pt x="319" y="148"/>
                    </a:cubicBezTo>
                    <a:cubicBezTo>
                      <a:pt x="319" y="147"/>
                      <a:pt x="318" y="146"/>
                      <a:pt x="317" y="145"/>
                    </a:cubicBezTo>
                    <a:moveTo>
                      <a:pt x="15" y="133"/>
                    </a:move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6"/>
                      <a:pt x="12" y="137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41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1"/>
                      <a:pt x="16" y="140"/>
                      <a:pt x="16" y="139"/>
                    </a:cubicBezTo>
                    <a:cubicBezTo>
                      <a:pt x="16" y="139"/>
                      <a:pt x="16" y="138"/>
                      <a:pt x="16" y="138"/>
                    </a:cubicBezTo>
                    <a:cubicBezTo>
                      <a:pt x="16" y="136"/>
                      <a:pt x="16" y="135"/>
                      <a:pt x="15" y="133"/>
                    </a:cubicBezTo>
                    <a:moveTo>
                      <a:pt x="311" y="131"/>
                    </a:moveTo>
                    <a:cubicBezTo>
                      <a:pt x="310" y="134"/>
                      <a:pt x="310" y="136"/>
                      <a:pt x="310" y="138"/>
                    </a:cubicBezTo>
                    <a:cubicBezTo>
                      <a:pt x="310" y="138"/>
                      <a:pt x="310" y="139"/>
                      <a:pt x="310" y="139"/>
                    </a:cubicBezTo>
                    <a:cubicBezTo>
                      <a:pt x="310" y="140"/>
                      <a:pt x="310" y="140"/>
                      <a:pt x="310" y="140"/>
                    </a:cubicBezTo>
                    <a:cubicBezTo>
                      <a:pt x="314" y="139"/>
                      <a:pt x="314" y="139"/>
                      <a:pt x="314" y="139"/>
                    </a:cubicBezTo>
                    <a:cubicBezTo>
                      <a:pt x="314" y="138"/>
                      <a:pt x="314" y="138"/>
                      <a:pt x="314" y="138"/>
                    </a:cubicBezTo>
                    <a:cubicBezTo>
                      <a:pt x="314" y="136"/>
                      <a:pt x="314" y="135"/>
                      <a:pt x="315" y="133"/>
                    </a:cubicBezTo>
                    <a:cubicBezTo>
                      <a:pt x="311" y="131"/>
                      <a:pt x="311" y="131"/>
                      <a:pt x="311" y="131"/>
                    </a:cubicBezTo>
                    <a:moveTo>
                      <a:pt x="10" y="119"/>
                    </a:moveTo>
                    <a:cubicBezTo>
                      <a:pt x="7" y="120"/>
                      <a:pt x="7" y="120"/>
                      <a:pt x="7" y="120"/>
                    </a:cubicBezTo>
                    <a:cubicBezTo>
                      <a:pt x="7" y="122"/>
                      <a:pt x="8" y="125"/>
                      <a:pt x="9" y="127"/>
                    </a:cubicBezTo>
                    <a:cubicBezTo>
                      <a:pt x="13" y="126"/>
                      <a:pt x="13" y="126"/>
                      <a:pt x="13" y="126"/>
                    </a:cubicBezTo>
                    <a:cubicBezTo>
                      <a:pt x="12" y="124"/>
                      <a:pt x="11" y="121"/>
                      <a:pt x="10" y="119"/>
                    </a:cubicBezTo>
                    <a:moveTo>
                      <a:pt x="319" y="118"/>
                    </a:move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6" y="120"/>
                      <a:pt x="315" y="122"/>
                      <a:pt x="314" y="124"/>
                    </a:cubicBezTo>
                    <a:cubicBezTo>
                      <a:pt x="318" y="126"/>
                      <a:pt x="318" y="126"/>
                      <a:pt x="318" y="126"/>
                    </a:cubicBezTo>
                    <a:cubicBezTo>
                      <a:pt x="319" y="123"/>
                      <a:pt x="320" y="120"/>
                      <a:pt x="320" y="118"/>
                    </a:cubicBezTo>
                    <a:cubicBezTo>
                      <a:pt x="319" y="118"/>
                      <a:pt x="319" y="118"/>
                      <a:pt x="319" y="118"/>
                    </a:cubicBezTo>
                    <a:moveTo>
                      <a:pt x="15" y="106"/>
                    </a:moveTo>
                    <a:cubicBezTo>
                      <a:pt x="13" y="107"/>
                      <a:pt x="10" y="109"/>
                      <a:pt x="9" y="111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3" y="112"/>
                      <a:pt x="15" y="110"/>
                      <a:pt x="17" y="109"/>
                    </a:cubicBezTo>
                    <a:cubicBezTo>
                      <a:pt x="15" y="106"/>
                      <a:pt x="15" y="106"/>
                      <a:pt x="15" y="106"/>
                    </a:cubicBezTo>
                    <a:moveTo>
                      <a:pt x="309" y="104"/>
                    </a:moveTo>
                    <a:cubicBezTo>
                      <a:pt x="307" y="108"/>
                      <a:pt x="307" y="108"/>
                      <a:pt x="307" y="108"/>
                    </a:cubicBezTo>
                    <a:cubicBezTo>
                      <a:pt x="309" y="109"/>
                      <a:pt x="312" y="111"/>
                      <a:pt x="313" y="112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14" y="108"/>
                      <a:pt x="312" y="106"/>
                      <a:pt x="309" y="104"/>
                    </a:cubicBezTo>
                    <a:moveTo>
                      <a:pt x="25" y="96"/>
                    </a:moveTo>
                    <a:cubicBezTo>
                      <a:pt x="25" y="96"/>
                      <a:pt x="25" y="97"/>
                      <a:pt x="24" y="97"/>
                    </a:cubicBezTo>
                    <a:cubicBezTo>
                      <a:pt x="24" y="98"/>
                      <a:pt x="23" y="100"/>
                      <a:pt x="21" y="101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6" y="102"/>
                      <a:pt x="27" y="101"/>
                      <a:pt x="28" y="99"/>
                    </a:cubicBezTo>
                    <a:cubicBezTo>
                      <a:pt x="28" y="98"/>
                      <a:pt x="28" y="98"/>
                      <a:pt x="29" y="97"/>
                    </a:cubicBezTo>
                    <a:cubicBezTo>
                      <a:pt x="25" y="96"/>
                      <a:pt x="25" y="96"/>
                      <a:pt x="25" y="96"/>
                    </a:cubicBezTo>
                    <a:moveTo>
                      <a:pt x="301" y="94"/>
                    </a:moveTo>
                    <a:cubicBezTo>
                      <a:pt x="297" y="95"/>
                      <a:pt x="297" y="95"/>
                      <a:pt x="297" y="95"/>
                    </a:cubicBezTo>
                    <a:cubicBezTo>
                      <a:pt x="297" y="96"/>
                      <a:pt x="298" y="98"/>
                      <a:pt x="298" y="99"/>
                    </a:cubicBezTo>
                    <a:cubicBezTo>
                      <a:pt x="299" y="100"/>
                      <a:pt x="300" y="101"/>
                      <a:pt x="301" y="103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2" y="97"/>
                    </a:cubicBezTo>
                    <a:cubicBezTo>
                      <a:pt x="301" y="96"/>
                      <a:pt x="301" y="95"/>
                      <a:pt x="301" y="94"/>
                    </a:cubicBezTo>
                    <a:moveTo>
                      <a:pt x="28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3"/>
                      <a:pt x="24" y="85"/>
                      <a:pt x="25" y="8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4"/>
                      <a:pt x="28" y="83"/>
                      <a:pt x="28" y="81"/>
                    </a:cubicBezTo>
                    <a:moveTo>
                      <a:pt x="302" y="79"/>
                    </a:move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80"/>
                      <a:pt x="298" y="80"/>
                      <a:pt x="298" y="80"/>
                    </a:cubicBezTo>
                    <a:cubicBezTo>
                      <a:pt x="298" y="82"/>
                      <a:pt x="298" y="84"/>
                      <a:pt x="297" y="86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2" y="84"/>
                      <a:pt x="302" y="82"/>
                      <a:pt x="302" y="80"/>
                    </a:cubicBezTo>
                    <a:cubicBezTo>
                      <a:pt x="302" y="79"/>
                      <a:pt x="302" y="79"/>
                      <a:pt x="302" y="79"/>
                    </a:cubicBezTo>
                    <a:moveTo>
                      <a:pt x="33" y="67"/>
                    </a:moveTo>
                    <a:cubicBezTo>
                      <a:pt x="31" y="68"/>
                      <a:pt x="28" y="70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3"/>
                      <a:pt x="32" y="72"/>
                      <a:pt x="35" y="71"/>
                    </a:cubicBezTo>
                    <a:cubicBezTo>
                      <a:pt x="33" y="67"/>
                      <a:pt x="33" y="67"/>
                      <a:pt x="33" y="67"/>
                    </a:cubicBezTo>
                    <a:moveTo>
                      <a:pt x="291" y="67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2" y="71"/>
                      <a:pt x="294" y="72"/>
                      <a:pt x="296" y="74"/>
                    </a:cubicBezTo>
                    <a:cubicBezTo>
                      <a:pt x="299" y="71"/>
                      <a:pt x="299" y="71"/>
                      <a:pt x="299" y="71"/>
                    </a:cubicBezTo>
                    <a:cubicBezTo>
                      <a:pt x="296" y="69"/>
                      <a:pt x="293" y="67"/>
                      <a:pt x="291" y="67"/>
                    </a:cubicBezTo>
                    <a:moveTo>
                      <a:pt x="47" y="62"/>
                    </a:moveTo>
                    <a:cubicBezTo>
                      <a:pt x="45" y="63"/>
                      <a:pt x="43" y="64"/>
                      <a:pt x="40" y="65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4" y="67"/>
                      <a:pt x="47" y="66"/>
                      <a:pt x="49" y="65"/>
                    </a:cubicBezTo>
                    <a:cubicBezTo>
                      <a:pt x="47" y="62"/>
                      <a:pt x="47" y="62"/>
                      <a:pt x="47" y="62"/>
                    </a:cubicBezTo>
                    <a:moveTo>
                      <a:pt x="278" y="61"/>
                    </a:moveTo>
                    <a:cubicBezTo>
                      <a:pt x="275" y="63"/>
                      <a:pt x="275" y="63"/>
                      <a:pt x="275" y="63"/>
                    </a:cubicBezTo>
                    <a:cubicBezTo>
                      <a:pt x="277" y="66"/>
                      <a:pt x="280" y="67"/>
                      <a:pt x="283" y="68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81" y="63"/>
                      <a:pt x="279" y="62"/>
                      <a:pt x="278" y="61"/>
                    </a:cubicBezTo>
                    <a:cubicBezTo>
                      <a:pt x="278" y="61"/>
                      <a:pt x="278" y="61"/>
                      <a:pt x="278" y="61"/>
                    </a:cubicBezTo>
                    <a:moveTo>
                      <a:pt x="51" y="49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3"/>
                      <a:pt x="50" y="54"/>
                      <a:pt x="50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5" y="53"/>
                      <a:pt x="55" y="51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1" y="49"/>
                      <a:pt x="51" y="49"/>
                      <a:pt x="51" y="49"/>
                    </a:cubicBezTo>
                    <a:moveTo>
                      <a:pt x="274" y="47"/>
                    </a:moveTo>
                    <a:cubicBezTo>
                      <a:pt x="270" y="48"/>
                      <a:pt x="270" y="48"/>
                      <a:pt x="270" y="48"/>
                    </a:cubicBezTo>
                    <a:cubicBezTo>
                      <a:pt x="271" y="49"/>
                      <a:pt x="271" y="50"/>
                      <a:pt x="271" y="51"/>
                    </a:cubicBezTo>
                    <a:cubicBezTo>
                      <a:pt x="271" y="53"/>
                      <a:pt x="272" y="54"/>
                      <a:pt x="272" y="55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5" y="53"/>
                      <a:pt x="275" y="52"/>
                      <a:pt x="275" y="51"/>
                    </a:cubicBezTo>
                    <a:cubicBezTo>
                      <a:pt x="275" y="49"/>
                      <a:pt x="274" y="48"/>
                      <a:pt x="274" y="47"/>
                    </a:cubicBezTo>
                    <a:moveTo>
                      <a:pt x="61" y="35"/>
                    </a:moveTo>
                    <a:cubicBezTo>
                      <a:pt x="59" y="36"/>
                      <a:pt x="58" y="37"/>
                      <a:pt x="56" y="38"/>
                    </a:cubicBezTo>
                    <a:cubicBezTo>
                      <a:pt x="55" y="38"/>
                      <a:pt x="55" y="40"/>
                      <a:pt x="54" y="41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8" y="42"/>
                      <a:pt x="58" y="41"/>
                      <a:pt x="59" y="40"/>
                    </a:cubicBezTo>
                    <a:cubicBezTo>
                      <a:pt x="60" y="40"/>
                      <a:pt x="61" y="39"/>
                      <a:pt x="62" y="39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263" y="35"/>
                    </a:moveTo>
                    <a:cubicBezTo>
                      <a:pt x="263" y="39"/>
                      <a:pt x="263" y="39"/>
                      <a:pt x="263" y="39"/>
                    </a:cubicBezTo>
                    <a:cubicBezTo>
                      <a:pt x="265" y="39"/>
                      <a:pt x="266" y="40"/>
                      <a:pt x="267" y="40"/>
                    </a:cubicBezTo>
                    <a:cubicBezTo>
                      <a:pt x="267" y="41"/>
                      <a:pt x="268" y="41"/>
                      <a:pt x="268" y="41"/>
                    </a:cubicBezTo>
                    <a:cubicBezTo>
                      <a:pt x="271" y="39"/>
                      <a:pt x="271" y="39"/>
                      <a:pt x="271" y="39"/>
                    </a:cubicBezTo>
                    <a:cubicBezTo>
                      <a:pt x="271" y="38"/>
                      <a:pt x="270" y="38"/>
                      <a:pt x="270" y="38"/>
                    </a:cubicBezTo>
                    <a:cubicBezTo>
                      <a:pt x="268" y="36"/>
                      <a:pt x="266" y="35"/>
                      <a:pt x="263" y="35"/>
                    </a:cubicBezTo>
                    <a:moveTo>
                      <a:pt x="76" y="34"/>
                    </a:moveTo>
                    <a:cubicBezTo>
                      <a:pt x="74" y="34"/>
                      <a:pt x="72" y="34"/>
                      <a:pt x="70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2" y="38"/>
                      <a:pt x="75" y="38"/>
                      <a:pt x="77" y="38"/>
                    </a:cubicBezTo>
                    <a:cubicBezTo>
                      <a:pt x="76" y="34"/>
                      <a:pt x="76" y="34"/>
                      <a:pt x="76" y="34"/>
                    </a:cubicBezTo>
                    <a:moveTo>
                      <a:pt x="248" y="33"/>
                    </a:moveTo>
                    <a:cubicBezTo>
                      <a:pt x="247" y="37"/>
                      <a:pt x="247" y="37"/>
                      <a:pt x="247" y="37"/>
                    </a:cubicBezTo>
                    <a:cubicBezTo>
                      <a:pt x="250" y="38"/>
                      <a:pt x="252" y="38"/>
                      <a:pt x="255" y="38"/>
                    </a:cubicBezTo>
                    <a:cubicBezTo>
                      <a:pt x="255" y="34"/>
                      <a:pt x="255" y="34"/>
                      <a:pt x="255" y="34"/>
                    </a:cubicBezTo>
                    <a:cubicBezTo>
                      <a:pt x="253" y="34"/>
                      <a:pt x="250" y="34"/>
                      <a:pt x="248" y="33"/>
                    </a:cubicBezTo>
                    <a:moveTo>
                      <a:pt x="86" y="25"/>
                    </a:moveTo>
                    <a:cubicBezTo>
                      <a:pt x="85" y="27"/>
                      <a:pt x="83" y="30"/>
                      <a:pt x="82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7" y="32"/>
                      <a:pt x="88" y="29"/>
                      <a:pt x="89" y="27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239" y="23"/>
                    </a:moveTo>
                    <a:cubicBezTo>
                      <a:pt x="236" y="25"/>
                      <a:pt x="236" y="25"/>
                      <a:pt x="236" y="25"/>
                    </a:cubicBezTo>
                    <a:cubicBezTo>
                      <a:pt x="237" y="28"/>
                      <a:pt x="238" y="30"/>
                      <a:pt x="240" y="32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2" y="28"/>
                      <a:pt x="241" y="26"/>
                      <a:pt x="239" y="24"/>
                    </a:cubicBezTo>
                    <a:cubicBezTo>
                      <a:pt x="239" y="23"/>
                      <a:pt x="239" y="23"/>
                      <a:pt x="239" y="23"/>
                    </a:cubicBezTo>
                    <a:moveTo>
                      <a:pt x="219" y="12"/>
                    </a:moveTo>
                    <a:cubicBezTo>
                      <a:pt x="219" y="13"/>
                      <a:pt x="218" y="13"/>
                      <a:pt x="217" y="13"/>
                    </a:cubicBezTo>
                    <a:cubicBezTo>
                      <a:pt x="215" y="13"/>
                      <a:pt x="214" y="14"/>
                      <a:pt x="212" y="1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214" y="18"/>
                      <a:pt x="216" y="17"/>
                      <a:pt x="218" y="17"/>
                    </a:cubicBezTo>
                    <a:cubicBezTo>
                      <a:pt x="219" y="17"/>
                      <a:pt x="219" y="16"/>
                      <a:pt x="220" y="16"/>
                    </a:cubicBezTo>
                    <a:cubicBezTo>
                      <a:pt x="219" y="12"/>
                      <a:pt x="219" y="12"/>
                      <a:pt x="219" y="12"/>
                    </a:cubicBezTo>
                    <a:moveTo>
                      <a:pt x="96" y="12"/>
                    </a:moveTo>
                    <a:cubicBezTo>
                      <a:pt x="95" y="12"/>
                      <a:pt x="95" y="12"/>
                      <a:pt x="95" y="12"/>
                    </a:cubicBezTo>
                    <a:cubicBezTo>
                      <a:pt x="93" y="13"/>
                      <a:pt x="91" y="15"/>
                      <a:pt x="90" y="18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4" y="18"/>
                      <a:pt x="95" y="17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2"/>
                      <a:pt x="96" y="12"/>
                      <a:pt x="96" y="12"/>
                    </a:cubicBezTo>
                    <a:moveTo>
                      <a:pt x="105" y="12"/>
                    </a:moveTo>
                    <a:cubicBezTo>
                      <a:pt x="104" y="16"/>
                      <a:pt x="104" y="16"/>
                      <a:pt x="104" y="16"/>
                    </a:cubicBezTo>
                    <a:cubicBezTo>
                      <a:pt x="105" y="16"/>
                      <a:pt x="107" y="16"/>
                      <a:pt x="108" y="17"/>
                    </a:cubicBezTo>
                    <a:cubicBezTo>
                      <a:pt x="109" y="17"/>
                      <a:pt x="110" y="17"/>
                      <a:pt x="111" y="18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1" y="14"/>
                      <a:pt x="110" y="13"/>
                      <a:pt x="109" y="13"/>
                    </a:cubicBezTo>
                    <a:cubicBezTo>
                      <a:pt x="108" y="13"/>
                      <a:pt x="106" y="12"/>
                      <a:pt x="105" y="12"/>
                    </a:cubicBezTo>
                    <a:moveTo>
                      <a:pt x="228" y="12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8" y="16"/>
                      <a:pt x="228" y="16"/>
                      <a:pt x="229" y="16"/>
                    </a:cubicBezTo>
                    <a:cubicBezTo>
                      <a:pt x="230" y="16"/>
                      <a:pt x="231" y="17"/>
                      <a:pt x="232" y="19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4" y="15"/>
                      <a:pt x="232" y="13"/>
                      <a:pt x="231" y="12"/>
                    </a:cubicBezTo>
                    <a:cubicBezTo>
                      <a:pt x="230" y="12"/>
                      <a:pt x="229" y="12"/>
                      <a:pt x="228" y="12"/>
                    </a:cubicBezTo>
                    <a:moveTo>
                      <a:pt x="125" y="11"/>
                    </a:moveTo>
                    <a:cubicBezTo>
                      <a:pt x="123" y="13"/>
                      <a:pt x="121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8"/>
                    </a:cubicBezTo>
                    <a:cubicBezTo>
                      <a:pt x="123" y="17"/>
                      <a:pt x="125" y="16"/>
                      <a:pt x="127" y="14"/>
                    </a:cubicBezTo>
                    <a:cubicBezTo>
                      <a:pt x="125" y="11"/>
                      <a:pt x="125" y="11"/>
                      <a:pt x="125" y="11"/>
                    </a:cubicBezTo>
                    <a:moveTo>
                      <a:pt x="200" y="10"/>
                    </a:moveTo>
                    <a:cubicBezTo>
                      <a:pt x="197" y="13"/>
                      <a:pt x="197" y="13"/>
                      <a:pt x="197" y="13"/>
                    </a:cubicBezTo>
                    <a:cubicBezTo>
                      <a:pt x="199" y="15"/>
                      <a:pt x="201" y="17"/>
                      <a:pt x="204" y="18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3" y="13"/>
                      <a:pt x="201" y="12"/>
                      <a:pt x="200" y="10"/>
                    </a:cubicBezTo>
                    <a:moveTo>
                      <a:pt x="159" y="7"/>
                    </a:moveTo>
                    <a:cubicBezTo>
                      <a:pt x="158" y="11"/>
                      <a:pt x="158" y="11"/>
                      <a:pt x="158" y="11"/>
                    </a:cubicBezTo>
                    <a:cubicBezTo>
                      <a:pt x="160" y="12"/>
                      <a:pt x="161" y="12"/>
                      <a:pt x="163" y="12"/>
                    </a:cubicBezTo>
                    <a:cubicBezTo>
                      <a:pt x="164" y="12"/>
                      <a:pt x="165" y="12"/>
                      <a:pt x="166" y="1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8"/>
                      <a:pt x="164" y="8"/>
                      <a:pt x="163" y="8"/>
                    </a:cubicBezTo>
                    <a:cubicBezTo>
                      <a:pt x="162" y="8"/>
                      <a:pt x="161" y="8"/>
                      <a:pt x="159" y="7"/>
                    </a:cubicBezTo>
                    <a:moveTo>
                      <a:pt x="179" y="1"/>
                    </a:moveTo>
                    <a:cubicBezTo>
                      <a:pt x="177" y="2"/>
                      <a:pt x="175" y="3"/>
                      <a:pt x="173" y="4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7"/>
                      <a:pt x="175" y="7"/>
                      <a:pt x="175" y="7"/>
                    </a:cubicBezTo>
                    <a:cubicBezTo>
                      <a:pt x="177" y="6"/>
                      <a:pt x="179" y="5"/>
                      <a:pt x="180" y="4"/>
                    </a:cubicBezTo>
                    <a:cubicBezTo>
                      <a:pt x="179" y="1"/>
                      <a:pt x="179" y="1"/>
                      <a:pt x="179" y="1"/>
                    </a:cubicBezTo>
                    <a:moveTo>
                      <a:pt x="136" y="1"/>
                    </a:moveTo>
                    <a:cubicBezTo>
                      <a:pt x="134" y="2"/>
                      <a:pt x="132" y="4"/>
                      <a:pt x="130" y="6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4" y="7"/>
                      <a:pt x="136" y="5"/>
                      <a:pt x="138" y="4"/>
                    </a:cubicBezTo>
                    <a:cubicBezTo>
                      <a:pt x="136" y="1"/>
                      <a:pt x="136" y="1"/>
                      <a:pt x="136" y="1"/>
                    </a:cubicBezTo>
                    <a:moveTo>
                      <a:pt x="145" y="0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6" y="4"/>
                      <a:pt x="148" y="6"/>
                      <a:pt x="151" y="7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0" y="2"/>
                      <a:pt x="148" y="1"/>
                      <a:pt x="145" y="0"/>
                    </a:cubicBezTo>
                    <a:moveTo>
                      <a:pt x="188" y="0"/>
                    </a:moveTo>
                    <a:cubicBezTo>
                      <a:pt x="186" y="3"/>
                      <a:pt x="186" y="3"/>
                      <a:pt x="186" y="3"/>
                    </a:cubicBezTo>
                    <a:cubicBezTo>
                      <a:pt x="188" y="4"/>
                      <a:pt x="190" y="5"/>
                      <a:pt x="192" y="7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3" y="3"/>
                      <a:pt x="190" y="1"/>
                      <a:pt x="188" y="0"/>
                    </a:cubicBezTo>
                  </a:path>
                </a:pathLst>
              </a:custGeom>
              <a:solidFill>
                <a:srgbClr val="C4C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303"/>
              <p:cNvSpPr>
                <a:spLocks/>
              </p:cNvSpPr>
              <p:nvPr/>
            </p:nvSpPr>
            <p:spPr bwMode="auto">
              <a:xfrm>
                <a:off x="4121150" y="2274888"/>
                <a:ext cx="3949700" cy="3943350"/>
              </a:xfrm>
              <a:custGeom>
                <a:avLst/>
                <a:gdLst>
                  <a:gd name="T0" fmla="*/ 280 w 280"/>
                  <a:gd name="T1" fmla="*/ 140 h 279"/>
                  <a:gd name="T2" fmla="*/ 269 w 280"/>
                  <a:gd name="T3" fmla="*/ 158 h 279"/>
                  <a:gd name="T4" fmla="*/ 274 w 280"/>
                  <a:gd name="T5" fmla="*/ 179 h 279"/>
                  <a:gd name="T6" fmla="*/ 259 w 280"/>
                  <a:gd name="T7" fmla="*/ 194 h 279"/>
                  <a:gd name="T8" fmla="*/ 257 w 280"/>
                  <a:gd name="T9" fmla="*/ 215 h 279"/>
                  <a:gd name="T10" fmla="*/ 239 w 280"/>
                  <a:gd name="T11" fmla="*/ 225 h 279"/>
                  <a:gd name="T12" fmla="*/ 231 w 280"/>
                  <a:gd name="T13" fmla="*/ 245 h 279"/>
                  <a:gd name="T14" fmla="*/ 211 w 280"/>
                  <a:gd name="T15" fmla="*/ 249 h 279"/>
                  <a:gd name="T16" fmla="*/ 198 w 280"/>
                  <a:gd name="T17" fmla="*/ 267 h 279"/>
                  <a:gd name="T18" fmla="*/ 187 w 280"/>
                  <a:gd name="T19" fmla="*/ 266 h 279"/>
                  <a:gd name="T20" fmla="*/ 177 w 280"/>
                  <a:gd name="T21" fmla="*/ 265 h 279"/>
                  <a:gd name="T22" fmla="*/ 160 w 280"/>
                  <a:gd name="T23" fmla="*/ 278 h 279"/>
                  <a:gd name="T24" fmla="*/ 140 w 280"/>
                  <a:gd name="T25" fmla="*/ 270 h 279"/>
                  <a:gd name="T26" fmla="*/ 120 w 280"/>
                  <a:gd name="T27" fmla="*/ 278 h 279"/>
                  <a:gd name="T28" fmla="*/ 103 w 280"/>
                  <a:gd name="T29" fmla="*/ 265 h 279"/>
                  <a:gd name="T30" fmla="*/ 93 w 280"/>
                  <a:gd name="T31" fmla="*/ 266 h 279"/>
                  <a:gd name="T32" fmla="*/ 82 w 280"/>
                  <a:gd name="T33" fmla="*/ 267 h 279"/>
                  <a:gd name="T34" fmla="*/ 69 w 280"/>
                  <a:gd name="T35" fmla="*/ 249 h 279"/>
                  <a:gd name="T36" fmla="*/ 49 w 280"/>
                  <a:gd name="T37" fmla="*/ 245 h 279"/>
                  <a:gd name="T38" fmla="*/ 41 w 280"/>
                  <a:gd name="T39" fmla="*/ 225 h 279"/>
                  <a:gd name="T40" fmla="*/ 23 w 280"/>
                  <a:gd name="T41" fmla="*/ 215 h 279"/>
                  <a:gd name="T42" fmla="*/ 21 w 280"/>
                  <a:gd name="T43" fmla="*/ 194 h 279"/>
                  <a:gd name="T44" fmla="*/ 6 w 280"/>
                  <a:gd name="T45" fmla="*/ 179 h 279"/>
                  <a:gd name="T46" fmla="*/ 11 w 280"/>
                  <a:gd name="T47" fmla="*/ 158 h 279"/>
                  <a:gd name="T48" fmla="*/ 0 w 280"/>
                  <a:gd name="T49" fmla="*/ 140 h 279"/>
                  <a:gd name="T50" fmla="*/ 11 w 280"/>
                  <a:gd name="T51" fmla="*/ 121 h 279"/>
                  <a:gd name="T52" fmla="*/ 6 w 280"/>
                  <a:gd name="T53" fmla="*/ 100 h 279"/>
                  <a:gd name="T54" fmla="*/ 21 w 280"/>
                  <a:gd name="T55" fmla="*/ 85 h 279"/>
                  <a:gd name="T56" fmla="*/ 23 w 280"/>
                  <a:gd name="T57" fmla="*/ 64 h 279"/>
                  <a:gd name="T58" fmla="*/ 41 w 280"/>
                  <a:gd name="T59" fmla="*/ 54 h 279"/>
                  <a:gd name="T60" fmla="*/ 49 w 280"/>
                  <a:gd name="T61" fmla="*/ 34 h 279"/>
                  <a:gd name="T62" fmla="*/ 69 w 280"/>
                  <a:gd name="T63" fmla="*/ 30 h 279"/>
                  <a:gd name="T64" fmla="*/ 82 w 280"/>
                  <a:gd name="T65" fmla="*/ 12 h 279"/>
                  <a:gd name="T66" fmla="*/ 93 w 280"/>
                  <a:gd name="T67" fmla="*/ 13 h 279"/>
                  <a:gd name="T68" fmla="*/ 103 w 280"/>
                  <a:gd name="T69" fmla="*/ 14 h 279"/>
                  <a:gd name="T70" fmla="*/ 120 w 280"/>
                  <a:gd name="T71" fmla="*/ 1 h 279"/>
                  <a:gd name="T72" fmla="*/ 140 w 280"/>
                  <a:gd name="T73" fmla="*/ 9 h 279"/>
                  <a:gd name="T74" fmla="*/ 160 w 280"/>
                  <a:gd name="T75" fmla="*/ 1 h 279"/>
                  <a:gd name="T76" fmla="*/ 177 w 280"/>
                  <a:gd name="T77" fmla="*/ 14 h 279"/>
                  <a:gd name="T78" fmla="*/ 187 w 280"/>
                  <a:gd name="T79" fmla="*/ 13 h 279"/>
                  <a:gd name="T80" fmla="*/ 198 w 280"/>
                  <a:gd name="T81" fmla="*/ 12 h 279"/>
                  <a:gd name="T82" fmla="*/ 211 w 280"/>
                  <a:gd name="T83" fmla="*/ 30 h 279"/>
                  <a:gd name="T84" fmla="*/ 231 w 280"/>
                  <a:gd name="T85" fmla="*/ 34 h 279"/>
                  <a:gd name="T86" fmla="*/ 239 w 280"/>
                  <a:gd name="T87" fmla="*/ 54 h 279"/>
                  <a:gd name="T88" fmla="*/ 257 w 280"/>
                  <a:gd name="T89" fmla="*/ 64 h 279"/>
                  <a:gd name="T90" fmla="*/ 259 w 280"/>
                  <a:gd name="T91" fmla="*/ 85 h 279"/>
                  <a:gd name="T92" fmla="*/ 274 w 280"/>
                  <a:gd name="T93" fmla="*/ 100 h 279"/>
                  <a:gd name="T94" fmla="*/ 269 w 280"/>
                  <a:gd name="T95" fmla="*/ 121 h 279"/>
                  <a:gd name="T96" fmla="*/ 280 w 280"/>
                  <a:gd name="T97" fmla="*/ 14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9">
                    <a:moveTo>
                      <a:pt x="280" y="140"/>
                    </a:moveTo>
                    <a:cubicBezTo>
                      <a:pt x="280" y="146"/>
                      <a:pt x="270" y="152"/>
                      <a:pt x="269" y="158"/>
                    </a:cubicBezTo>
                    <a:cubicBezTo>
                      <a:pt x="268" y="165"/>
                      <a:pt x="276" y="173"/>
                      <a:pt x="274" y="179"/>
                    </a:cubicBezTo>
                    <a:cubicBezTo>
                      <a:pt x="272" y="185"/>
                      <a:pt x="262" y="188"/>
                      <a:pt x="259" y="194"/>
                    </a:cubicBezTo>
                    <a:cubicBezTo>
                      <a:pt x="256" y="200"/>
                      <a:pt x="261" y="210"/>
                      <a:pt x="257" y="215"/>
                    </a:cubicBezTo>
                    <a:cubicBezTo>
                      <a:pt x="254" y="220"/>
                      <a:pt x="243" y="220"/>
                      <a:pt x="239" y="225"/>
                    </a:cubicBezTo>
                    <a:cubicBezTo>
                      <a:pt x="235" y="230"/>
                      <a:pt x="236" y="241"/>
                      <a:pt x="231" y="245"/>
                    </a:cubicBezTo>
                    <a:cubicBezTo>
                      <a:pt x="227" y="249"/>
                      <a:pt x="216" y="246"/>
                      <a:pt x="211" y="249"/>
                    </a:cubicBezTo>
                    <a:cubicBezTo>
                      <a:pt x="205" y="253"/>
                      <a:pt x="204" y="264"/>
                      <a:pt x="198" y="267"/>
                    </a:cubicBezTo>
                    <a:cubicBezTo>
                      <a:pt x="195" y="268"/>
                      <a:pt x="191" y="267"/>
                      <a:pt x="187" y="266"/>
                    </a:cubicBezTo>
                    <a:cubicBezTo>
                      <a:pt x="183" y="265"/>
                      <a:pt x="180" y="264"/>
                      <a:pt x="177" y="265"/>
                    </a:cubicBezTo>
                    <a:cubicBezTo>
                      <a:pt x="171" y="267"/>
                      <a:pt x="166" y="277"/>
                      <a:pt x="160" y="278"/>
                    </a:cubicBezTo>
                    <a:cubicBezTo>
                      <a:pt x="154" y="279"/>
                      <a:pt x="147" y="270"/>
                      <a:pt x="140" y="270"/>
                    </a:cubicBezTo>
                    <a:cubicBezTo>
                      <a:pt x="133" y="270"/>
                      <a:pt x="126" y="279"/>
                      <a:pt x="120" y="278"/>
                    </a:cubicBezTo>
                    <a:cubicBezTo>
                      <a:pt x="114" y="277"/>
                      <a:pt x="109" y="267"/>
                      <a:pt x="103" y="265"/>
                    </a:cubicBezTo>
                    <a:cubicBezTo>
                      <a:pt x="100" y="264"/>
                      <a:pt x="97" y="265"/>
                      <a:pt x="93" y="266"/>
                    </a:cubicBezTo>
                    <a:cubicBezTo>
                      <a:pt x="89" y="267"/>
                      <a:pt x="85" y="268"/>
                      <a:pt x="82" y="267"/>
                    </a:cubicBezTo>
                    <a:cubicBezTo>
                      <a:pt x="76" y="264"/>
                      <a:pt x="75" y="253"/>
                      <a:pt x="69" y="249"/>
                    </a:cubicBezTo>
                    <a:cubicBezTo>
                      <a:pt x="64" y="246"/>
                      <a:pt x="53" y="249"/>
                      <a:pt x="49" y="245"/>
                    </a:cubicBezTo>
                    <a:cubicBezTo>
                      <a:pt x="44" y="241"/>
                      <a:pt x="45" y="230"/>
                      <a:pt x="41" y="225"/>
                    </a:cubicBezTo>
                    <a:cubicBezTo>
                      <a:pt x="37" y="220"/>
                      <a:pt x="26" y="220"/>
                      <a:pt x="23" y="215"/>
                    </a:cubicBezTo>
                    <a:cubicBezTo>
                      <a:pt x="19" y="210"/>
                      <a:pt x="24" y="200"/>
                      <a:pt x="21" y="194"/>
                    </a:cubicBezTo>
                    <a:cubicBezTo>
                      <a:pt x="18" y="188"/>
                      <a:pt x="8" y="185"/>
                      <a:pt x="6" y="179"/>
                    </a:cubicBezTo>
                    <a:cubicBezTo>
                      <a:pt x="4" y="173"/>
                      <a:pt x="12" y="165"/>
                      <a:pt x="11" y="158"/>
                    </a:cubicBezTo>
                    <a:cubicBezTo>
                      <a:pt x="10" y="152"/>
                      <a:pt x="0" y="146"/>
                      <a:pt x="0" y="140"/>
                    </a:cubicBezTo>
                    <a:cubicBezTo>
                      <a:pt x="0" y="133"/>
                      <a:pt x="10" y="127"/>
                      <a:pt x="11" y="121"/>
                    </a:cubicBezTo>
                    <a:cubicBezTo>
                      <a:pt x="12" y="115"/>
                      <a:pt x="4" y="106"/>
                      <a:pt x="6" y="100"/>
                    </a:cubicBezTo>
                    <a:cubicBezTo>
                      <a:pt x="8" y="94"/>
                      <a:pt x="18" y="91"/>
                      <a:pt x="21" y="85"/>
                    </a:cubicBezTo>
                    <a:cubicBezTo>
                      <a:pt x="24" y="79"/>
                      <a:pt x="19" y="69"/>
                      <a:pt x="23" y="64"/>
                    </a:cubicBezTo>
                    <a:cubicBezTo>
                      <a:pt x="26" y="59"/>
                      <a:pt x="37" y="59"/>
                      <a:pt x="41" y="54"/>
                    </a:cubicBezTo>
                    <a:cubicBezTo>
                      <a:pt x="45" y="49"/>
                      <a:pt x="44" y="38"/>
                      <a:pt x="49" y="34"/>
                    </a:cubicBezTo>
                    <a:cubicBezTo>
                      <a:pt x="53" y="30"/>
                      <a:pt x="64" y="33"/>
                      <a:pt x="69" y="30"/>
                    </a:cubicBezTo>
                    <a:cubicBezTo>
                      <a:pt x="75" y="26"/>
                      <a:pt x="76" y="15"/>
                      <a:pt x="82" y="12"/>
                    </a:cubicBezTo>
                    <a:cubicBezTo>
                      <a:pt x="85" y="11"/>
                      <a:pt x="89" y="12"/>
                      <a:pt x="93" y="13"/>
                    </a:cubicBezTo>
                    <a:cubicBezTo>
                      <a:pt x="97" y="14"/>
                      <a:pt x="100" y="15"/>
                      <a:pt x="103" y="14"/>
                    </a:cubicBezTo>
                    <a:cubicBezTo>
                      <a:pt x="109" y="12"/>
                      <a:pt x="114" y="2"/>
                      <a:pt x="120" y="1"/>
                    </a:cubicBezTo>
                    <a:cubicBezTo>
                      <a:pt x="126" y="0"/>
                      <a:pt x="133" y="9"/>
                      <a:pt x="140" y="9"/>
                    </a:cubicBezTo>
                    <a:cubicBezTo>
                      <a:pt x="147" y="9"/>
                      <a:pt x="154" y="0"/>
                      <a:pt x="160" y="1"/>
                    </a:cubicBezTo>
                    <a:cubicBezTo>
                      <a:pt x="166" y="2"/>
                      <a:pt x="171" y="12"/>
                      <a:pt x="177" y="14"/>
                    </a:cubicBezTo>
                    <a:cubicBezTo>
                      <a:pt x="180" y="15"/>
                      <a:pt x="183" y="14"/>
                      <a:pt x="187" y="13"/>
                    </a:cubicBezTo>
                    <a:cubicBezTo>
                      <a:pt x="191" y="12"/>
                      <a:pt x="195" y="11"/>
                      <a:pt x="198" y="12"/>
                    </a:cubicBezTo>
                    <a:cubicBezTo>
                      <a:pt x="204" y="15"/>
                      <a:pt x="205" y="26"/>
                      <a:pt x="211" y="30"/>
                    </a:cubicBezTo>
                    <a:cubicBezTo>
                      <a:pt x="216" y="33"/>
                      <a:pt x="227" y="30"/>
                      <a:pt x="231" y="34"/>
                    </a:cubicBezTo>
                    <a:cubicBezTo>
                      <a:pt x="236" y="38"/>
                      <a:pt x="235" y="49"/>
                      <a:pt x="239" y="54"/>
                    </a:cubicBezTo>
                    <a:cubicBezTo>
                      <a:pt x="243" y="59"/>
                      <a:pt x="254" y="59"/>
                      <a:pt x="257" y="64"/>
                    </a:cubicBezTo>
                    <a:cubicBezTo>
                      <a:pt x="261" y="69"/>
                      <a:pt x="256" y="79"/>
                      <a:pt x="259" y="85"/>
                    </a:cubicBezTo>
                    <a:cubicBezTo>
                      <a:pt x="262" y="91"/>
                      <a:pt x="272" y="94"/>
                      <a:pt x="274" y="100"/>
                    </a:cubicBezTo>
                    <a:cubicBezTo>
                      <a:pt x="276" y="106"/>
                      <a:pt x="268" y="115"/>
                      <a:pt x="269" y="121"/>
                    </a:cubicBezTo>
                    <a:cubicBezTo>
                      <a:pt x="270" y="127"/>
                      <a:pt x="280" y="133"/>
                      <a:pt x="280" y="140"/>
                    </a:cubicBezTo>
                  </a:path>
                </a:pathLst>
              </a:custGeom>
              <a:solidFill>
                <a:srgbClr val="E03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304"/>
              <p:cNvSpPr>
                <a:spLocks/>
              </p:cNvSpPr>
              <p:nvPr/>
            </p:nvSpPr>
            <p:spPr bwMode="auto">
              <a:xfrm>
                <a:off x="4445000" y="2600325"/>
                <a:ext cx="3302000" cy="3292475"/>
              </a:xfrm>
              <a:custGeom>
                <a:avLst/>
                <a:gdLst>
                  <a:gd name="T0" fmla="*/ 234 w 234"/>
                  <a:gd name="T1" fmla="*/ 117 h 233"/>
                  <a:gd name="T2" fmla="*/ 226 w 234"/>
                  <a:gd name="T3" fmla="*/ 132 h 233"/>
                  <a:gd name="T4" fmla="*/ 229 w 234"/>
                  <a:gd name="T5" fmla="*/ 150 h 233"/>
                  <a:gd name="T6" fmla="*/ 217 w 234"/>
                  <a:gd name="T7" fmla="*/ 162 h 233"/>
                  <a:gd name="T8" fmla="*/ 216 w 234"/>
                  <a:gd name="T9" fmla="*/ 180 h 233"/>
                  <a:gd name="T10" fmla="*/ 200 w 234"/>
                  <a:gd name="T11" fmla="*/ 188 h 233"/>
                  <a:gd name="T12" fmla="*/ 194 w 234"/>
                  <a:gd name="T13" fmla="*/ 205 h 233"/>
                  <a:gd name="T14" fmla="*/ 176 w 234"/>
                  <a:gd name="T15" fmla="*/ 209 h 233"/>
                  <a:gd name="T16" fmla="*/ 166 w 234"/>
                  <a:gd name="T17" fmla="*/ 223 h 233"/>
                  <a:gd name="T18" fmla="*/ 156 w 234"/>
                  <a:gd name="T19" fmla="*/ 223 h 233"/>
                  <a:gd name="T20" fmla="*/ 148 w 234"/>
                  <a:gd name="T21" fmla="*/ 222 h 233"/>
                  <a:gd name="T22" fmla="*/ 134 w 234"/>
                  <a:gd name="T23" fmla="*/ 233 h 233"/>
                  <a:gd name="T24" fmla="*/ 117 w 234"/>
                  <a:gd name="T25" fmla="*/ 226 h 233"/>
                  <a:gd name="T26" fmla="*/ 100 w 234"/>
                  <a:gd name="T27" fmla="*/ 233 h 233"/>
                  <a:gd name="T28" fmla="*/ 86 w 234"/>
                  <a:gd name="T29" fmla="*/ 222 h 233"/>
                  <a:gd name="T30" fmla="*/ 78 w 234"/>
                  <a:gd name="T31" fmla="*/ 223 h 233"/>
                  <a:gd name="T32" fmla="*/ 68 w 234"/>
                  <a:gd name="T33" fmla="*/ 223 h 233"/>
                  <a:gd name="T34" fmla="*/ 58 w 234"/>
                  <a:gd name="T35" fmla="*/ 209 h 233"/>
                  <a:gd name="T36" fmla="*/ 40 w 234"/>
                  <a:gd name="T37" fmla="*/ 205 h 233"/>
                  <a:gd name="T38" fmla="*/ 34 w 234"/>
                  <a:gd name="T39" fmla="*/ 188 h 233"/>
                  <a:gd name="T40" fmla="*/ 18 w 234"/>
                  <a:gd name="T41" fmla="*/ 180 h 233"/>
                  <a:gd name="T42" fmla="*/ 17 w 234"/>
                  <a:gd name="T43" fmla="*/ 162 h 233"/>
                  <a:gd name="T44" fmla="*/ 5 w 234"/>
                  <a:gd name="T45" fmla="*/ 150 h 233"/>
                  <a:gd name="T46" fmla="*/ 8 w 234"/>
                  <a:gd name="T47" fmla="*/ 132 h 233"/>
                  <a:gd name="T48" fmla="*/ 0 w 234"/>
                  <a:gd name="T49" fmla="*/ 117 h 233"/>
                  <a:gd name="T50" fmla="*/ 8 w 234"/>
                  <a:gd name="T51" fmla="*/ 101 h 233"/>
                  <a:gd name="T52" fmla="*/ 5 w 234"/>
                  <a:gd name="T53" fmla="*/ 84 h 233"/>
                  <a:gd name="T54" fmla="*/ 17 w 234"/>
                  <a:gd name="T55" fmla="*/ 71 h 233"/>
                  <a:gd name="T56" fmla="*/ 18 w 234"/>
                  <a:gd name="T57" fmla="*/ 53 h 233"/>
                  <a:gd name="T58" fmla="*/ 34 w 234"/>
                  <a:gd name="T59" fmla="*/ 45 h 233"/>
                  <a:gd name="T60" fmla="*/ 40 w 234"/>
                  <a:gd name="T61" fmla="*/ 28 h 233"/>
                  <a:gd name="T62" fmla="*/ 58 w 234"/>
                  <a:gd name="T63" fmla="*/ 24 h 233"/>
                  <a:gd name="T64" fmla="*/ 68 w 234"/>
                  <a:gd name="T65" fmla="*/ 10 h 233"/>
                  <a:gd name="T66" fmla="*/ 78 w 234"/>
                  <a:gd name="T67" fmla="*/ 11 h 233"/>
                  <a:gd name="T68" fmla="*/ 86 w 234"/>
                  <a:gd name="T69" fmla="*/ 11 h 233"/>
                  <a:gd name="T70" fmla="*/ 100 w 234"/>
                  <a:gd name="T71" fmla="*/ 1 h 233"/>
                  <a:gd name="T72" fmla="*/ 117 w 234"/>
                  <a:gd name="T73" fmla="*/ 7 h 233"/>
                  <a:gd name="T74" fmla="*/ 134 w 234"/>
                  <a:gd name="T75" fmla="*/ 1 h 233"/>
                  <a:gd name="T76" fmla="*/ 148 w 234"/>
                  <a:gd name="T77" fmla="*/ 11 h 233"/>
                  <a:gd name="T78" fmla="*/ 156 w 234"/>
                  <a:gd name="T79" fmla="*/ 11 h 233"/>
                  <a:gd name="T80" fmla="*/ 166 w 234"/>
                  <a:gd name="T81" fmla="*/ 10 h 233"/>
                  <a:gd name="T82" fmla="*/ 176 w 234"/>
                  <a:gd name="T83" fmla="*/ 24 h 233"/>
                  <a:gd name="T84" fmla="*/ 194 w 234"/>
                  <a:gd name="T85" fmla="*/ 28 h 233"/>
                  <a:gd name="T86" fmla="*/ 200 w 234"/>
                  <a:gd name="T87" fmla="*/ 45 h 233"/>
                  <a:gd name="T88" fmla="*/ 216 w 234"/>
                  <a:gd name="T89" fmla="*/ 53 h 233"/>
                  <a:gd name="T90" fmla="*/ 217 w 234"/>
                  <a:gd name="T91" fmla="*/ 71 h 233"/>
                  <a:gd name="T92" fmla="*/ 229 w 234"/>
                  <a:gd name="T93" fmla="*/ 84 h 233"/>
                  <a:gd name="T94" fmla="*/ 226 w 234"/>
                  <a:gd name="T95" fmla="*/ 101 h 233"/>
                  <a:gd name="T96" fmla="*/ 234 w 234"/>
                  <a:gd name="T97" fmla="*/ 1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4" h="233">
                    <a:moveTo>
                      <a:pt x="234" y="117"/>
                    </a:moveTo>
                    <a:cubicBezTo>
                      <a:pt x="234" y="122"/>
                      <a:pt x="226" y="127"/>
                      <a:pt x="226" y="132"/>
                    </a:cubicBezTo>
                    <a:cubicBezTo>
                      <a:pt x="225" y="138"/>
                      <a:pt x="231" y="144"/>
                      <a:pt x="229" y="150"/>
                    </a:cubicBezTo>
                    <a:cubicBezTo>
                      <a:pt x="228" y="155"/>
                      <a:pt x="219" y="157"/>
                      <a:pt x="217" y="162"/>
                    </a:cubicBezTo>
                    <a:cubicBezTo>
                      <a:pt x="214" y="167"/>
                      <a:pt x="218" y="175"/>
                      <a:pt x="216" y="180"/>
                    </a:cubicBezTo>
                    <a:cubicBezTo>
                      <a:pt x="213" y="184"/>
                      <a:pt x="203" y="184"/>
                      <a:pt x="200" y="188"/>
                    </a:cubicBezTo>
                    <a:cubicBezTo>
                      <a:pt x="196" y="192"/>
                      <a:pt x="198" y="202"/>
                      <a:pt x="194" y="205"/>
                    </a:cubicBezTo>
                    <a:cubicBezTo>
                      <a:pt x="190" y="209"/>
                      <a:pt x="181" y="206"/>
                      <a:pt x="176" y="209"/>
                    </a:cubicBezTo>
                    <a:cubicBezTo>
                      <a:pt x="172" y="212"/>
                      <a:pt x="171" y="221"/>
                      <a:pt x="166" y="223"/>
                    </a:cubicBezTo>
                    <a:cubicBezTo>
                      <a:pt x="163" y="224"/>
                      <a:pt x="160" y="223"/>
                      <a:pt x="156" y="223"/>
                    </a:cubicBezTo>
                    <a:cubicBezTo>
                      <a:pt x="153" y="222"/>
                      <a:pt x="150" y="221"/>
                      <a:pt x="148" y="222"/>
                    </a:cubicBezTo>
                    <a:cubicBezTo>
                      <a:pt x="143" y="223"/>
                      <a:pt x="139" y="232"/>
                      <a:pt x="134" y="233"/>
                    </a:cubicBezTo>
                    <a:cubicBezTo>
                      <a:pt x="128" y="233"/>
                      <a:pt x="122" y="226"/>
                      <a:pt x="117" y="226"/>
                    </a:cubicBezTo>
                    <a:cubicBezTo>
                      <a:pt x="112" y="226"/>
                      <a:pt x="106" y="233"/>
                      <a:pt x="100" y="233"/>
                    </a:cubicBezTo>
                    <a:cubicBezTo>
                      <a:pt x="95" y="232"/>
                      <a:pt x="91" y="223"/>
                      <a:pt x="86" y="222"/>
                    </a:cubicBezTo>
                    <a:cubicBezTo>
                      <a:pt x="84" y="221"/>
                      <a:pt x="81" y="222"/>
                      <a:pt x="78" y="223"/>
                    </a:cubicBezTo>
                    <a:cubicBezTo>
                      <a:pt x="74" y="223"/>
                      <a:pt x="71" y="224"/>
                      <a:pt x="68" y="223"/>
                    </a:cubicBezTo>
                    <a:cubicBezTo>
                      <a:pt x="63" y="221"/>
                      <a:pt x="62" y="212"/>
                      <a:pt x="58" y="209"/>
                    </a:cubicBezTo>
                    <a:cubicBezTo>
                      <a:pt x="53" y="206"/>
                      <a:pt x="44" y="209"/>
                      <a:pt x="40" y="205"/>
                    </a:cubicBezTo>
                    <a:cubicBezTo>
                      <a:pt x="36" y="202"/>
                      <a:pt x="38" y="192"/>
                      <a:pt x="34" y="188"/>
                    </a:cubicBezTo>
                    <a:cubicBezTo>
                      <a:pt x="31" y="184"/>
                      <a:pt x="21" y="184"/>
                      <a:pt x="18" y="180"/>
                    </a:cubicBezTo>
                    <a:cubicBezTo>
                      <a:pt x="16" y="175"/>
                      <a:pt x="20" y="167"/>
                      <a:pt x="17" y="162"/>
                    </a:cubicBezTo>
                    <a:cubicBezTo>
                      <a:pt x="15" y="157"/>
                      <a:pt x="6" y="155"/>
                      <a:pt x="5" y="150"/>
                    </a:cubicBezTo>
                    <a:cubicBezTo>
                      <a:pt x="3" y="144"/>
                      <a:pt x="9" y="138"/>
                      <a:pt x="8" y="132"/>
                    </a:cubicBezTo>
                    <a:cubicBezTo>
                      <a:pt x="8" y="127"/>
                      <a:pt x="0" y="122"/>
                      <a:pt x="0" y="117"/>
                    </a:cubicBezTo>
                    <a:cubicBezTo>
                      <a:pt x="0" y="111"/>
                      <a:pt x="8" y="106"/>
                      <a:pt x="8" y="101"/>
                    </a:cubicBezTo>
                    <a:cubicBezTo>
                      <a:pt x="9" y="96"/>
                      <a:pt x="3" y="89"/>
                      <a:pt x="5" y="84"/>
                    </a:cubicBezTo>
                    <a:cubicBezTo>
                      <a:pt x="6" y="78"/>
                      <a:pt x="15" y="76"/>
                      <a:pt x="17" y="71"/>
                    </a:cubicBezTo>
                    <a:cubicBezTo>
                      <a:pt x="20" y="66"/>
                      <a:pt x="16" y="58"/>
                      <a:pt x="18" y="53"/>
                    </a:cubicBezTo>
                    <a:cubicBezTo>
                      <a:pt x="21" y="49"/>
                      <a:pt x="31" y="49"/>
                      <a:pt x="34" y="45"/>
                    </a:cubicBezTo>
                    <a:cubicBezTo>
                      <a:pt x="38" y="41"/>
                      <a:pt x="36" y="32"/>
                      <a:pt x="40" y="28"/>
                    </a:cubicBezTo>
                    <a:cubicBezTo>
                      <a:pt x="44" y="24"/>
                      <a:pt x="53" y="27"/>
                      <a:pt x="58" y="24"/>
                    </a:cubicBezTo>
                    <a:cubicBezTo>
                      <a:pt x="62" y="21"/>
                      <a:pt x="63" y="12"/>
                      <a:pt x="68" y="10"/>
                    </a:cubicBezTo>
                    <a:cubicBezTo>
                      <a:pt x="71" y="9"/>
                      <a:pt x="74" y="10"/>
                      <a:pt x="78" y="11"/>
                    </a:cubicBezTo>
                    <a:cubicBezTo>
                      <a:pt x="81" y="11"/>
                      <a:pt x="84" y="12"/>
                      <a:pt x="86" y="11"/>
                    </a:cubicBezTo>
                    <a:cubicBezTo>
                      <a:pt x="91" y="10"/>
                      <a:pt x="95" y="1"/>
                      <a:pt x="100" y="1"/>
                    </a:cubicBezTo>
                    <a:cubicBezTo>
                      <a:pt x="106" y="0"/>
                      <a:pt x="112" y="7"/>
                      <a:pt x="117" y="7"/>
                    </a:cubicBezTo>
                    <a:cubicBezTo>
                      <a:pt x="122" y="7"/>
                      <a:pt x="128" y="0"/>
                      <a:pt x="134" y="1"/>
                    </a:cubicBezTo>
                    <a:cubicBezTo>
                      <a:pt x="139" y="1"/>
                      <a:pt x="143" y="10"/>
                      <a:pt x="148" y="11"/>
                    </a:cubicBezTo>
                    <a:cubicBezTo>
                      <a:pt x="150" y="12"/>
                      <a:pt x="153" y="11"/>
                      <a:pt x="156" y="11"/>
                    </a:cubicBezTo>
                    <a:cubicBezTo>
                      <a:pt x="160" y="10"/>
                      <a:pt x="163" y="9"/>
                      <a:pt x="166" y="10"/>
                    </a:cubicBezTo>
                    <a:cubicBezTo>
                      <a:pt x="171" y="12"/>
                      <a:pt x="172" y="21"/>
                      <a:pt x="176" y="24"/>
                    </a:cubicBezTo>
                    <a:cubicBezTo>
                      <a:pt x="181" y="27"/>
                      <a:pt x="190" y="24"/>
                      <a:pt x="194" y="28"/>
                    </a:cubicBezTo>
                    <a:cubicBezTo>
                      <a:pt x="198" y="32"/>
                      <a:pt x="196" y="41"/>
                      <a:pt x="200" y="45"/>
                    </a:cubicBezTo>
                    <a:cubicBezTo>
                      <a:pt x="203" y="49"/>
                      <a:pt x="213" y="49"/>
                      <a:pt x="216" y="53"/>
                    </a:cubicBezTo>
                    <a:cubicBezTo>
                      <a:pt x="218" y="58"/>
                      <a:pt x="214" y="66"/>
                      <a:pt x="217" y="71"/>
                    </a:cubicBezTo>
                    <a:cubicBezTo>
                      <a:pt x="219" y="76"/>
                      <a:pt x="228" y="78"/>
                      <a:pt x="229" y="84"/>
                    </a:cubicBezTo>
                    <a:cubicBezTo>
                      <a:pt x="231" y="89"/>
                      <a:pt x="225" y="96"/>
                      <a:pt x="226" y="101"/>
                    </a:cubicBezTo>
                    <a:cubicBezTo>
                      <a:pt x="226" y="106"/>
                      <a:pt x="234" y="111"/>
                      <a:pt x="234" y="117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305"/>
              <p:cNvSpPr>
                <a:spLocks noEditPoints="1"/>
              </p:cNvSpPr>
              <p:nvPr/>
            </p:nvSpPr>
            <p:spPr bwMode="auto">
              <a:xfrm>
                <a:off x="4275138" y="2416175"/>
                <a:ext cx="3641725" cy="3660775"/>
              </a:xfrm>
              <a:custGeom>
                <a:avLst/>
                <a:gdLst>
                  <a:gd name="T0" fmla="*/ 129 w 258"/>
                  <a:gd name="T1" fmla="*/ 259 h 259"/>
                  <a:gd name="T2" fmla="*/ 37 w 258"/>
                  <a:gd name="T3" fmla="*/ 221 h 259"/>
                  <a:gd name="T4" fmla="*/ 0 w 258"/>
                  <a:gd name="T5" fmla="*/ 130 h 259"/>
                  <a:gd name="T6" fmla="*/ 37 w 258"/>
                  <a:gd name="T7" fmla="*/ 38 h 259"/>
                  <a:gd name="T8" fmla="*/ 129 w 258"/>
                  <a:gd name="T9" fmla="*/ 0 h 259"/>
                  <a:gd name="T10" fmla="*/ 221 w 258"/>
                  <a:gd name="T11" fmla="*/ 38 h 259"/>
                  <a:gd name="T12" fmla="*/ 258 w 258"/>
                  <a:gd name="T13" fmla="*/ 130 h 259"/>
                  <a:gd name="T14" fmla="*/ 221 w 258"/>
                  <a:gd name="T15" fmla="*/ 221 h 259"/>
                  <a:gd name="T16" fmla="*/ 129 w 258"/>
                  <a:gd name="T17" fmla="*/ 259 h 259"/>
                  <a:gd name="T18" fmla="*/ 129 w 258"/>
                  <a:gd name="T19" fmla="*/ 4 h 259"/>
                  <a:gd name="T20" fmla="*/ 4 w 258"/>
                  <a:gd name="T21" fmla="*/ 130 h 259"/>
                  <a:gd name="T22" fmla="*/ 129 w 258"/>
                  <a:gd name="T23" fmla="*/ 255 h 259"/>
                  <a:gd name="T24" fmla="*/ 254 w 258"/>
                  <a:gd name="T25" fmla="*/ 130 h 259"/>
                  <a:gd name="T26" fmla="*/ 129 w 258"/>
                  <a:gd name="T27" fmla="*/ 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8" h="259">
                    <a:moveTo>
                      <a:pt x="129" y="259"/>
                    </a:moveTo>
                    <a:cubicBezTo>
                      <a:pt x="94" y="259"/>
                      <a:pt x="62" y="246"/>
                      <a:pt x="37" y="221"/>
                    </a:cubicBezTo>
                    <a:cubicBezTo>
                      <a:pt x="13" y="197"/>
                      <a:pt x="0" y="164"/>
                      <a:pt x="0" y="130"/>
                    </a:cubicBezTo>
                    <a:cubicBezTo>
                      <a:pt x="0" y="95"/>
                      <a:pt x="13" y="62"/>
                      <a:pt x="37" y="38"/>
                    </a:cubicBezTo>
                    <a:cubicBezTo>
                      <a:pt x="62" y="14"/>
                      <a:pt x="94" y="0"/>
                      <a:pt x="129" y="0"/>
                    </a:cubicBezTo>
                    <a:cubicBezTo>
                      <a:pt x="164" y="0"/>
                      <a:pt x="196" y="14"/>
                      <a:pt x="221" y="38"/>
                    </a:cubicBezTo>
                    <a:cubicBezTo>
                      <a:pt x="245" y="62"/>
                      <a:pt x="258" y="95"/>
                      <a:pt x="258" y="130"/>
                    </a:cubicBezTo>
                    <a:cubicBezTo>
                      <a:pt x="258" y="164"/>
                      <a:pt x="245" y="197"/>
                      <a:pt x="221" y="221"/>
                    </a:cubicBezTo>
                    <a:cubicBezTo>
                      <a:pt x="196" y="246"/>
                      <a:pt x="164" y="259"/>
                      <a:pt x="129" y="259"/>
                    </a:cubicBezTo>
                    <a:moveTo>
                      <a:pt x="129" y="4"/>
                    </a:moveTo>
                    <a:cubicBezTo>
                      <a:pt x="60" y="4"/>
                      <a:pt x="4" y="61"/>
                      <a:pt x="4" y="130"/>
                    </a:cubicBezTo>
                    <a:cubicBezTo>
                      <a:pt x="4" y="199"/>
                      <a:pt x="60" y="255"/>
                      <a:pt x="129" y="255"/>
                    </a:cubicBezTo>
                    <a:cubicBezTo>
                      <a:pt x="198" y="255"/>
                      <a:pt x="254" y="199"/>
                      <a:pt x="254" y="130"/>
                    </a:cubicBezTo>
                    <a:cubicBezTo>
                      <a:pt x="254" y="61"/>
                      <a:pt x="198" y="4"/>
                      <a:pt x="129" y="4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357"/>
              <p:cNvSpPr>
                <a:spLocks noEditPoints="1"/>
              </p:cNvSpPr>
              <p:nvPr/>
            </p:nvSpPr>
            <p:spPr bwMode="auto">
              <a:xfrm>
                <a:off x="3810000" y="4381501"/>
                <a:ext cx="4572000" cy="2203450"/>
              </a:xfrm>
              <a:custGeom>
                <a:avLst/>
                <a:gdLst>
                  <a:gd name="T0" fmla="*/ 172 w 324"/>
                  <a:gd name="T1" fmla="*/ 147 h 156"/>
                  <a:gd name="T2" fmla="*/ 153 w 324"/>
                  <a:gd name="T3" fmla="*/ 147 h 156"/>
                  <a:gd name="T4" fmla="*/ 164 w 324"/>
                  <a:gd name="T5" fmla="*/ 130 h 156"/>
                  <a:gd name="T6" fmla="*/ 142 w 324"/>
                  <a:gd name="T7" fmla="*/ 129 h 156"/>
                  <a:gd name="T8" fmla="*/ 139 w 324"/>
                  <a:gd name="T9" fmla="*/ 147 h 156"/>
                  <a:gd name="T10" fmla="*/ 146 w 324"/>
                  <a:gd name="T11" fmla="*/ 151 h 156"/>
                  <a:gd name="T12" fmla="*/ 162 w 324"/>
                  <a:gd name="T13" fmla="*/ 147 h 156"/>
                  <a:gd name="T14" fmla="*/ 188 w 324"/>
                  <a:gd name="T15" fmla="*/ 151 h 156"/>
                  <a:gd name="T16" fmla="*/ 184 w 324"/>
                  <a:gd name="T17" fmla="*/ 148 h 156"/>
                  <a:gd name="T18" fmla="*/ 190 w 324"/>
                  <a:gd name="T19" fmla="*/ 130 h 156"/>
                  <a:gd name="T20" fmla="*/ 169 w 324"/>
                  <a:gd name="T21" fmla="*/ 126 h 156"/>
                  <a:gd name="T22" fmla="*/ 62 w 324"/>
                  <a:gd name="T23" fmla="*/ 112 h 156"/>
                  <a:gd name="T24" fmla="*/ 51 w 324"/>
                  <a:gd name="T25" fmla="*/ 103 h 156"/>
                  <a:gd name="T26" fmla="*/ 47 w 324"/>
                  <a:gd name="T27" fmla="*/ 90 h 156"/>
                  <a:gd name="T28" fmla="*/ 49 w 324"/>
                  <a:gd name="T29" fmla="*/ 96 h 156"/>
                  <a:gd name="T30" fmla="*/ 38 w 324"/>
                  <a:gd name="T31" fmla="*/ 82 h 156"/>
                  <a:gd name="T32" fmla="*/ 23 w 324"/>
                  <a:gd name="T33" fmla="*/ 71 h 156"/>
                  <a:gd name="T34" fmla="*/ 28 w 324"/>
                  <a:gd name="T35" fmla="*/ 64 h 156"/>
                  <a:gd name="T36" fmla="*/ 28 w 324"/>
                  <a:gd name="T37" fmla="*/ 59 h 156"/>
                  <a:gd name="T38" fmla="*/ 17 w 324"/>
                  <a:gd name="T39" fmla="*/ 43 h 156"/>
                  <a:gd name="T40" fmla="*/ 6 w 324"/>
                  <a:gd name="T41" fmla="*/ 36 h 156"/>
                  <a:gd name="T42" fmla="*/ 9 w 324"/>
                  <a:gd name="T43" fmla="*/ 35 h 156"/>
                  <a:gd name="T44" fmla="*/ 8 w 324"/>
                  <a:gd name="T45" fmla="*/ 23 h 156"/>
                  <a:gd name="T46" fmla="*/ 1 w 324"/>
                  <a:gd name="T47" fmla="*/ 2 h 156"/>
                  <a:gd name="T48" fmla="*/ 2 w 324"/>
                  <a:gd name="T49" fmla="*/ 38 h 156"/>
                  <a:gd name="T50" fmla="*/ 75 w 324"/>
                  <a:gd name="T51" fmla="*/ 121 h 156"/>
                  <a:gd name="T52" fmla="*/ 85 w 324"/>
                  <a:gd name="T53" fmla="*/ 118 h 156"/>
                  <a:gd name="T54" fmla="*/ 89 w 324"/>
                  <a:gd name="T55" fmla="*/ 134 h 156"/>
                  <a:gd name="T56" fmla="*/ 89 w 324"/>
                  <a:gd name="T57" fmla="*/ 126 h 156"/>
                  <a:gd name="T58" fmla="*/ 71 w 324"/>
                  <a:gd name="T59" fmla="*/ 96 h 156"/>
                  <a:gd name="T60" fmla="*/ 30 w 324"/>
                  <a:gd name="T61" fmla="*/ 36 h 156"/>
                  <a:gd name="T62" fmla="*/ 18 w 324"/>
                  <a:gd name="T63" fmla="*/ 9 h 156"/>
                  <a:gd name="T64" fmla="*/ 9 w 324"/>
                  <a:gd name="T65" fmla="*/ 7 h 156"/>
                  <a:gd name="T66" fmla="*/ 235 w 324"/>
                  <a:gd name="T67" fmla="*/ 125 h 156"/>
                  <a:gd name="T68" fmla="*/ 240 w 324"/>
                  <a:gd name="T69" fmla="*/ 118 h 156"/>
                  <a:gd name="T70" fmla="*/ 243 w 324"/>
                  <a:gd name="T71" fmla="*/ 120 h 156"/>
                  <a:gd name="T72" fmla="*/ 256 w 324"/>
                  <a:gd name="T73" fmla="*/ 117 h 156"/>
                  <a:gd name="T74" fmla="*/ 271 w 324"/>
                  <a:gd name="T75" fmla="*/ 111 h 156"/>
                  <a:gd name="T76" fmla="*/ 278 w 324"/>
                  <a:gd name="T77" fmla="*/ 90 h 156"/>
                  <a:gd name="T78" fmla="*/ 286 w 324"/>
                  <a:gd name="T79" fmla="*/ 82 h 156"/>
                  <a:gd name="T80" fmla="*/ 299 w 324"/>
                  <a:gd name="T81" fmla="*/ 79 h 156"/>
                  <a:gd name="T82" fmla="*/ 301 w 324"/>
                  <a:gd name="T83" fmla="*/ 71 h 156"/>
                  <a:gd name="T84" fmla="*/ 296 w 324"/>
                  <a:gd name="T85" fmla="*/ 55 h 156"/>
                  <a:gd name="T86" fmla="*/ 304 w 324"/>
                  <a:gd name="T87" fmla="*/ 50 h 156"/>
                  <a:gd name="T88" fmla="*/ 308 w 324"/>
                  <a:gd name="T89" fmla="*/ 47 h 156"/>
                  <a:gd name="T90" fmla="*/ 315 w 324"/>
                  <a:gd name="T91" fmla="*/ 33 h 156"/>
                  <a:gd name="T92" fmla="*/ 316 w 324"/>
                  <a:gd name="T93" fmla="*/ 41 h 156"/>
                  <a:gd name="T94" fmla="*/ 316 w 324"/>
                  <a:gd name="T95" fmla="*/ 23 h 156"/>
                  <a:gd name="T96" fmla="*/ 314 w 324"/>
                  <a:gd name="T97" fmla="*/ 3 h 156"/>
                  <a:gd name="T98" fmla="*/ 291 w 324"/>
                  <a:gd name="T99" fmla="*/ 10 h 156"/>
                  <a:gd name="T100" fmla="*/ 253 w 324"/>
                  <a:gd name="T101" fmla="*/ 96 h 156"/>
                  <a:gd name="T102" fmla="*/ 205 w 324"/>
                  <a:gd name="T103" fmla="*/ 116 h 156"/>
                  <a:gd name="T104" fmla="*/ 205 w 324"/>
                  <a:gd name="T105" fmla="*/ 135 h 156"/>
                  <a:gd name="T106" fmla="*/ 220 w 324"/>
                  <a:gd name="T107" fmla="*/ 129 h 156"/>
                  <a:gd name="T108" fmla="*/ 228 w 324"/>
                  <a:gd name="T109" fmla="*/ 139 h 156"/>
                  <a:gd name="T110" fmla="*/ 211 w 324"/>
                  <a:gd name="T111" fmla="*/ 140 h 156"/>
                  <a:gd name="T112" fmla="*/ 271 w 324"/>
                  <a:gd name="T113" fmla="*/ 117 h 156"/>
                  <a:gd name="T114" fmla="*/ 317 w 324"/>
                  <a:gd name="T115" fmla="*/ 13 h 156"/>
                  <a:gd name="T116" fmla="*/ 324 w 324"/>
                  <a:gd name="T1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156">
                    <a:moveTo>
                      <a:pt x="172" y="147"/>
                    </a:moveTo>
                    <a:cubicBezTo>
                      <a:pt x="170" y="146"/>
                      <a:pt x="168" y="144"/>
                      <a:pt x="165" y="144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9" y="141"/>
                      <a:pt x="172" y="142"/>
                      <a:pt x="174" y="144"/>
                    </a:cubicBezTo>
                    <a:cubicBezTo>
                      <a:pt x="172" y="147"/>
                      <a:pt x="172" y="147"/>
                      <a:pt x="172" y="147"/>
                    </a:cubicBezTo>
                    <a:moveTo>
                      <a:pt x="153" y="147"/>
                    </a:move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53" y="142"/>
                      <a:pt x="155" y="141"/>
                      <a:pt x="158" y="140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7" y="144"/>
                      <a:pt x="155" y="145"/>
                      <a:pt x="153" y="147"/>
                    </a:cubicBezTo>
                    <a:moveTo>
                      <a:pt x="162" y="131"/>
                    </a:moveTo>
                    <a:cubicBezTo>
                      <a:pt x="161" y="131"/>
                      <a:pt x="160" y="131"/>
                      <a:pt x="160" y="130"/>
                    </a:cubicBezTo>
                    <a:cubicBezTo>
                      <a:pt x="160" y="130"/>
                      <a:pt x="161" y="129"/>
                      <a:pt x="162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4" y="129"/>
                      <a:pt x="164" y="130"/>
                    </a:cubicBezTo>
                    <a:cubicBezTo>
                      <a:pt x="165" y="130"/>
                      <a:pt x="164" y="131"/>
                      <a:pt x="163" y="131"/>
                    </a:cubicBezTo>
                    <a:cubicBezTo>
                      <a:pt x="162" y="131"/>
                      <a:pt x="162" y="131"/>
                      <a:pt x="162" y="131"/>
                    </a:cubicBezTo>
                    <a:moveTo>
                      <a:pt x="160" y="122"/>
                    </a:moveTo>
                    <a:cubicBezTo>
                      <a:pt x="154" y="123"/>
                      <a:pt x="148" y="129"/>
                      <a:pt x="143" y="129"/>
                    </a:cubicBezTo>
                    <a:cubicBezTo>
                      <a:pt x="143" y="129"/>
                      <a:pt x="142" y="129"/>
                      <a:pt x="142" y="129"/>
                    </a:cubicBezTo>
                    <a:cubicBezTo>
                      <a:pt x="140" y="129"/>
                      <a:pt x="138" y="127"/>
                      <a:pt x="137" y="126"/>
                    </a:cubicBezTo>
                    <a:cubicBezTo>
                      <a:pt x="137" y="127"/>
                      <a:pt x="137" y="128"/>
                      <a:pt x="138" y="129"/>
                    </a:cubicBezTo>
                    <a:cubicBezTo>
                      <a:pt x="138" y="129"/>
                      <a:pt x="138" y="131"/>
                      <a:pt x="138" y="131"/>
                    </a:cubicBezTo>
                    <a:cubicBezTo>
                      <a:pt x="132" y="134"/>
                      <a:pt x="135" y="137"/>
                      <a:pt x="135" y="140"/>
                    </a:cubicBezTo>
                    <a:cubicBezTo>
                      <a:pt x="134" y="143"/>
                      <a:pt x="134" y="146"/>
                      <a:pt x="139" y="147"/>
                    </a:cubicBezTo>
                    <a:cubicBezTo>
                      <a:pt x="139" y="148"/>
                      <a:pt x="139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1" y="148"/>
                      <a:pt x="143" y="148"/>
                      <a:pt x="144" y="147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4" y="151"/>
                      <a:pt x="143" y="152"/>
                      <a:pt x="141" y="152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0" y="153"/>
                      <a:pt x="139" y="155"/>
                      <a:pt x="139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47" y="156"/>
                      <a:pt x="155" y="147"/>
                      <a:pt x="162" y="147"/>
                    </a:cubicBezTo>
                    <a:cubicBezTo>
                      <a:pt x="169" y="147"/>
                      <a:pt x="177" y="156"/>
                      <a:pt x="185" y="156"/>
                    </a:cubicBezTo>
                    <a:cubicBezTo>
                      <a:pt x="185" y="156"/>
                      <a:pt x="185" y="156"/>
                      <a:pt x="186" y="156"/>
                    </a:cubicBezTo>
                    <a:cubicBezTo>
                      <a:pt x="188" y="156"/>
                      <a:pt x="189" y="155"/>
                      <a:pt x="191" y="153"/>
                    </a:cubicBezTo>
                    <a:cubicBezTo>
                      <a:pt x="190" y="153"/>
                      <a:pt x="189" y="152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7" y="151"/>
                      <a:pt x="186" y="152"/>
                      <a:pt x="185" y="152"/>
                    </a:cubicBezTo>
                    <a:cubicBezTo>
                      <a:pt x="185" y="152"/>
                      <a:pt x="184" y="152"/>
                      <a:pt x="184" y="152"/>
                    </a:cubicBezTo>
                    <a:cubicBezTo>
                      <a:pt x="182" y="152"/>
                      <a:pt x="181" y="151"/>
                      <a:pt x="179" y="151"/>
                    </a:cubicBezTo>
                    <a:cubicBezTo>
                      <a:pt x="180" y="147"/>
                      <a:pt x="180" y="147"/>
                      <a:pt x="180" y="147"/>
                    </a:cubicBezTo>
                    <a:cubicBezTo>
                      <a:pt x="182" y="148"/>
                      <a:pt x="183" y="148"/>
                      <a:pt x="184" y="14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84" y="148"/>
                      <a:pt x="184" y="147"/>
                      <a:pt x="184" y="147"/>
                    </a:cubicBezTo>
                    <a:cubicBezTo>
                      <a:pt x="180" y="143"/>
                      <a:pt x="180" y="143"/>
                      <a:pt x="186" y="140"/>
                    </a:cubicBezTo>
                    <a:cubicBezTo>
                      <a:pt x="193" y="137"/>
                      <a:pt x="194" y="136"/>
                      <a:pt x="191" y="131"/>
                    </a:cubicBezTo>
                    <a:cubicBezTo>
                      <a:pt x="190" y="131"/>
                      <a:pt x="190" y="130"/>
                      <a:pt x="190" y="130"/>
                    </a:cubicBezTo>
                    <a:cubicBezTo>
                      <a:pt x="189" y="129"/>
                      <a:pt x="188" y="127"/>
                      <a:pt x="188" y="126"/>
                    </a:cubicBezTo>
                    <a:cubicBezTo>
                      <a:pt x="186" y="127"/>
                      <a:pt x="184" y="128"/>
                      <a:pt x="182" y="129"/>
                    </a:cubicBezTo>
                    <a:cubicBezTo>
                      <a:pt x="182" y="129"/>
                      <a:pt x="181" y="129"/>
                      <a:pt x="181" y="129"/>
                    </a:cubicBezTo>
                    <a:cubicBezTo>
                      <a:pt x="178" y="129"/>
                      <a:pt x="175" y="127"/>
                      <a:pt x="172" y="125"/>
                    </a:cubicBezTo>
                    <a:cubicBezTo>
                      <a:pt x="171" y="125"/>
                      <a:pt x="170" y="126"/>
                      <a:pt x="169" y="126"/>
                    </a:cubicBezTo>
                    <a:cubicBezTo>
                      <a:pt x="167" y="126"/>
                      <a:pt x="165" y="125"/>
                      <a:pt x="164" y="124"/>
                    </a:cubicBezTo>
                    <a:cubicBezTo>
                      <a:pt x="163" y="123"/>
                      <a:pt x="161" y="122"/>
                      <a:pt x="160" y="122"/>
                    </a:cubicBezTo>
                    <a:moveTo>
                      <a:pt x="69" y="117"/>
                    </a:moveTo>
                    <a:cubicBezTo>
                      <a:pt x="66" y="117"/>
                      <a:pt x="64" y="117"/>
                      <a:pt x="61" y="11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4" y="113"/>
                      <a:pt x="67" y="113"/>
                      <a:pt x="69" y="113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7"/>
                      <a:pt x="69" y="117"/>
                      <a:pt x="69" y="117"/>
                    </a:cubicBezTo>
                    <a:moveTo>
                      <a:pt x="54" y="111"/>
                    </a:moveTo>
                    <a:cubicBezTo>
                      <a:pt x="52" y="109"/>
                      <a:pt x="51" y="106"/>
                      <a:pt x="51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5" y="105"/>
                      <a:pt x="56" y="107"/>
                      <a:pt x="57" y="109"/>
                    </a:cubicBezTo>
                    <a:cubicBezTo>
                      <a:pt x="54" y="111"/>
                      <a:pt x="54" y="111"/>
                      <a:pt x="54" y="111"/>
                    </a:cubicBezTo>
                    <a:moveTo>
                      <a:pt x="49" y="96"/>
                    </a:moveTo>
                    <a:cubicBezTo>
                      <a:pt x="49" y="93"/>
                      <a:pt x="48" y="92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2" y="90"/>
                      <a:pt x="53" y="93"/>
                      <a:pt x="53" y="95"/>
                    </a:cubicBezTo>
                    <a:cubicBezTo>
                      <a:pt x="49" y="96"/>
                      <a:pt x="49" y="96"/>
                      <a:pt x="49" y="96"/>
                    </a:cubicBezTo>
                    <a:moveTo>
                      <a:pt x="41" y="87"/>
                    </a:moveTo>
                    <a:cubicBezTo>
                      <a:pt x="39" y="86"/>
                      <a:pt x="38" y="86"/>
                      <a:pt x="37" y="86"/>
                    </a:cubicBezTo>
                    <a:cubicBezTo>
                      <a:pt x="36" y="85"/>
                      <a:pt x="35" y="85"/>
                      <a:pt x="33" y="8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6" y="81"/>
                      <a:pt x="37" y="82"/>
                      <a:pt x="38" y="82"/>
                    </a:cubicBezTo>
                    <a:cubicBezTo>
                      <a:pt x="40" y="82"/>
                      <a:pt x="41" y="83"/>
                      <a:pt x="42" y="83"/>
                    </a:cubicBezTo>
                    <a:cubicBezTo>
                      <a:pt x="41" y="87"/>
                      <a:pt x="41" y="87"/>
                      <a:pt x="41" y="87"/>
                    </a:cubicBezTo>
                    <a:moveTo>
                      <a:pt x="26" y="80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24" y="77"/>
                      <a:pt x="23" y="74"/>
                      <a:pt x="23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4"/>
                      <a:pt x="27" y="75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28" y="64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2"/>
                      <a:pt x="24" y="60"/>
                      <a:pt x="24" y="59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8"/>
                      <a:pt x="28" y="59"/>
                    </a:cubicBezTo>
                    <a:cubicBezTo>
                      <a:pt x="28" y="60"/>
                      <a:pt x="28" y="62"/>
                      <a:pt x="28" y="64"/>
                    </a:cubicBezTo>
                    <a:moveTo>
                      <a:pt x="21" y="51"/>
                    </a:moveTo>
                    <a:cubicBezTo>
                      <a:pt x="19" y="49"/>
                      <a:pt x="18" y="48"/>
                      <a:pt x="16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2" y="46"/>
                      <a:pt x="24" y="48"/>
                    </a:cubicBezTo>
                    <a:cubicBezTo>
                      <a:pt x="21" y="51"/>
                      <a:pt x="21" y="51"/>
                      <a:pt x="21" y="51"/>
                    </a:cubicBezTo>
                    <a:moveTo>
                      <a:pt x="9" y="41"/>
                    </a:moveTo>
                    <a:cubicBezTo>
                      <a:pt x="7" y="40"/>
                      <a:pt x="6" y="38"/>
                      <a:pt x="6" y="36"/>
                    </a:cubicBezTo>
                    <a:cubicBezTo>
                      <a:pt x="6" y="35"/>
                      <a:pt x="5" y="35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0" y="36"/>
                      <a:pt x="10" y="37"/>
                      <a:pt x="11" y="39"/>
                    </a:cubicBezTo>
                    <a:cubicBezTo>
                      <a:pt x="9" y="41"/>
                      <a:pt x="9" y="41"/>
                      <a:pt x="9" y="41"/>
                    </a:cubicBezTo>
                    <a:moveTo>
                      <a:pt x="11" y="26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1"/>
                      <a:pt x="10" y="19"/>
                      <a:pt x="10" y="18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1" y="26"/>
                      <a:pt x="11" y="26"/>
                      <a:pt x="11" y="26"/>
                    </a:cubicBezTo>
                    <a:moveTo>
                      <a:pt x="1" y="2"/>
                    </a:moveTo>
                    <a:cubicBezTo>
                      <a:pt x="2" y="3"/>
                      <a:pt x="3" y="5"/>
                      <a:pt x="5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2"/>
                      <a:pt x="7" y="13"/>
                    </a:cubicBezTo>
                    <a:cubicBezTo>
                      <a:pt x="8" y="20"/>
                      <a:pt x="0" y="30"/>
                      <a:pt x="2" y="38"/>
                    </a:cubicBezTo>
                    <a:cubicBezTo>
                      <a:pt x="4" y="45"/>
                      <a:pt x="17" y="49"/>
                      <a:pt x="20" y="55"/>
                    </a:cubicBezTo>
                    <a:cubicBezTo>
                      <a:pt x="23" y="62"/>
                      <a:pt x="17" y="74"/>
                      <a:pt x="21" y="81"/>
                    </a:cubicBezTo>
                    <a:cubicBezTo>
                      <a:pt x="26" y="87"/>
                      <a:pt x="39" y="87"/>
                      <a:pt x="44" y="93"/>
                    </a:cubicBezTo>
                    <a:cubicBezTo>
                      <a:pt x="49" y="99"/>
                      <a:pt x="47" y="112"/>
                      <a:pt x="53" y="117"/>
                    </a:cubicBezTo>
                    <a:cubicBezTo>
                      <a:pt x="58" y="121"/>
                      <a:pt x="69" y="119"/>
                      <a:pt x="75" y="121"/>
                    </a:cubicBezTo>
                    <a:cubicBezTo>
                      <a:pt x="76" y="120"/>
                      <a:pt x="76" y="119"/>
                      <a:pt x="78" y="118"/>
                    </a:cubicBezTo>
                    <a:cubicBezTo>
                      <a:pt x="77" y="118"/>
                      <a:pt x="77" y="118"/>
                      <a:pt x="76" y="118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9" y="114"/>
                      <a:pt x="80" y="115"/>
                      <a:pt x="82" y="116"/>
                    </a:cubicBezTo>
                    <a:cubicBezTo>
                      <a:pt x="83" y="116"/>
                      <a:pt x="84" y="117"/>
                      <a:pt x="85" y="118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20"/>
                      <a:pt x="85" y="121"/>
                      <a:pt x="86" y="123"/>
                    </a:cubicBezTo>
                    <a:cubicBezTo>
                      <a:pt x="86" y="125"/>
                      <a:pt x="84" y="126"/>
                      <a:pt x="82" y="127"/>
                    </a:cubicBezTo>
                    <a:cubicBezTo>
                      <a:pt x="84" y="131"/>
                      <a:pt x="86" y="136"/>
                      <a:pt x="89" y="139"/>
                    </a:cubicBezTo>
                    <a:cubicBezTo>
                      <a:pt x="89" y="138"/>
                      <a:pt x="89" y="136"/>
                      <a:pt x="89" y="134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2"/>
                      <a:pt x="87" y="130"/>
                      <a:pt x="86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90" y="127"/>
                      <a:pt x="90" y="127"/>
                    </a:cubicBezTo>
                    <a:cubicBezTo>
                      <a:pt x="90" y="124"/>
                      <a:pt x="93" y="120"/>
                      <a:pt x="96" y="117"/>
                    </a:cubicBezTo>
                    <a:cubicBezTo>
                      <a:pt x="98" y="116"/>
                      <a:pt x="99" y="115"/>
                      <a:pt x="100" y="114"/>
                    </a:cubicBezTo>
                    <a:cubicBezTo>
                      <a:pt x="97" y="110"/>
                      <a:pt x="95" y="103"/>
                      <a:pt x="91" y="100"/>
                    </a:cubicBezTo>
                    <a:cubicBezTo>
                      <a:pt x="86" y="97"/>
                      <a:pt x="75" y="100"/>
                      <a:pt x="71" y="96"/>
                    </a:cubicBezTo>
                    <a:cubicBezTo>
                      <a:pt x="66" y="92"/>
                      <a:pt x="67" y="81"/>
                      <a:pt x="63" y="76"/>
                    </a:cubicBezTo>
                    <a:cubicBezTo>
                      <a:pt x="59" y="71"/>
                      <a:pt x="48" y="71"/>
                      <a:pt x="45" y="66"/>
                    </a:cubicBezTo>
                    <a:cubicBezTo>
                      <a:pt x="41" y="61"/>
                      <a:pt x="46" y="51"/>
                      <a:pt x="43" y="45"/>
                    </a:cubicBezTo>
                    <a:cubicBezTo>
                      <a:pt x="42" y="43"/>
                      <a:pt x="40" y="41"/>
                      <a:pt x="37" y="39"/>
                    </a:cubicBezTo>
                    <a:cubicBezTo>
                      <a:pt x="35" y="38"/>
                      <a:pt x="32" y="37"/>
                      <a:pt x="30" y="36"/>
                    </a:cubicBezTo>
                    <a:cubicBezTo>
                      <a:pt x="24" y="34"/>
                      <a:pt x="24" y="31"/>
                      <a:pt x="28" y="29"/>
                    </a:cubicBezTo>
                    <a:cubicBezTo>
                      <a:pt x="27" y="23"/>
                      <a:pt x="34" y="15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9"/>
                      <a:pt x="27" y="8"/>
                      <a:pt x="25" y="8"/>
                    </a:cubicBezTo>
                    <a:cubicBezTo>
                      <a:pt x="23" y="8"/>
                      <a:pt x="21" y="8"/>
                      <a:pt x="18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0" y="9"/>
                      <a:pt x="9" y="7"/>
                    </a:cubicBezTo>
                    <a:cubicBezTo>
                      <a:pt x="5" y="6"/>
                      <a:pt x="3" y="4"/>
                      <a:pt x="1" y="2"/>
                    </a:cubicBezTo>
                    <a:moveTo>
                      <a:pt x="235" y="134"/>
                    </a:move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33" y="130"/>
                      <a:pt x="234" y="128"/>
                      <a:pt x="235" y="126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9" y="127"/>
                      <a:pt x="239" y="127"/>
                      <a:pt x="239" y="127"/>
                    </a:cubicBezTo>
                    <a:cubicBezTo>
                      <a:pt x="238" y="128"/>
                      <a:pt x="238" y="128"/>
                      <a:pt x="238" y="128"/>
                    </a:cubicBezTo>
                    <a:cubicBezTo>
                      <a:pt x="237" y="130"/>
                      <a:pt x="236" y="132"/>
                      <a:pt x="235" y="134"/>
                    </a:cubicBezTo>
                    <a:moveTo>
                      <a:pt x="243" y="120"/>
                    </a:moveTo>
                    <a:cubicBezTo>
                      <a:pt x="240" y="118"/>
                      <a:pt x="240" y="118"/>
                      <a:pt x="240" y="118"/>
                    </a:cubicBezTo>
                    <a:cubicBezTo>
                      <a:pt x="241" y="117"/>
                      <a:pt x="241" y="116"/>
                      <a:pt x="242" y="116"/>
                    </a:cubicBezTo>
                    <a:cubicBezTo>
                      <a:pt x="244" y="115"/>
                      <a:pt x="245" y="114"/>
                      <a:pt x="247" y="114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8"/>
                      <a:pt x="245" y="118"/>
                      <a:pt x="244" y="119"/>
                    </a:cubicBezTo>
                    <a:cubicBezTo>
                      <a:pt x="244" y="119"/>
                      <a:pt x="243" y="120"/>
                      <a:pt x="243" y="120"/>
                    </a:cubicBezTo>
                    <a:moveTo>
                      <a:pt x="256" y="117"/>
                    </a:moveTo>
                    <a:cubicBezTo>
                      <a:pt x="255" y="113"/>
                      <a:pt x="255" y="113"/>
                      <a:pt x="255" y="113"/>
                    </a:cubicBezTo>
                    <a:cubicBezTo>
                      <a:pt x="258" y="113"/>
                      <a:pt x="261" y="113"/>
                      <a:pt x="263" y="112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1" y="117"/>
                      <a:pt x="258" y="117"/>
                      <a:pt x="256" y="117"/>
                    </a:cubicBezTo>
                    <a:moveTo>
                      <a:pt x="271" y="111"/>
                    </a:moveTo>
                    <a:cubicBezTo>
                      <a:pt x="268" y="109"/>
                      <a:pt x="268" y="109"/>
                      <a:pt x="268" y="109"/>
                    </a:cubicBezTo>
                    <a:cubicBezTo>
                      <a:pt x="269" y="107"/>
                      <a:pt x="269" y="104"/>
                      <a:pt x="270" y="102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3" y="106"/>
                      <a:pt x="272" y="108"/>
                      <a:pt x="271" y="111"/>
                    </a:cubicBezTo>
                    <a:moveTo>
                      <a:pt x="275" y="95"/>
                    </a:moveTo>
                    <a:cubicBezTo>
                      <a:pt x="271" y="94"/>
                      <a:pt x="271" y="94"/>
                      <a:pt x="271" y="94"/>
                    </a:cubicBezTo>
                    <a:cubicBezTo>
                      <a:pt x="272" y="92"/>
                      <a:pt x="273" y="89"/>
                      <a:pt x="274" y="88"/>
                    </a:cubicBezTo>
                    <a:cubicBezTo>
                      <a:pt x="275" y="87"/>
                      <a:pt x="275" y="87"/>
                      <a:pt x="275" y="87"/>
                    </a:cubicBezTo>
                    <a:cubicBezTo>
                      <a:pt x="278" y="90"/>
                      <a:pt x="278" y="90"/>
                      <a:pt x="278" y="90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76" y="91"/>
                      <a:pt x="275" y="93"/>
                      <a:pt x="275" y="95"/>
                    </a:cubicBezTo>
                    <a:moveTo>
                      <a:pt x="284" y="87"/>
                    </a:moveTo>
                    <a:cubicBezTo>
                      <a:pt x="283" y="83"/>
                      <a:pt x="283" y="83"/>
                      <a:pt x="283" y="83"/>
                    </a:cubicBezTo>
                    <a:cubicBezTo>
                      <a:pt x="284" y="83"/>
                      <a:pt x="285" y="82"/>
                      <a:pt x="286" y="82"/>
                    </a:cubicBezTo>
                    <a:cubicBezTo>
                      <a:pt x="287" y="81"/>
                      <a:pt x="289" y="81"/>
                      <a:pt x="290" y="80"/>
                    </a:cubicBezTo>
                    <a:cubicBezTo>
                      <a:pt x="291" y="84"/>
                      <a:pt x="291" y="84"/>
                      <a:pt x="291" y="84"/>
                    </a:cubicBezTo>
                    <a:cubicBezTo>
                      <a:pt x="290" y="85"/>
                      <a:pt x="288" y="85"/>
                      <a:pt x="287" y="86"/>
                    </a:cubicBezTo>
                    <a:cubicBezTo>
                      <a:pt x="286" y="86"/>
                      <a:pt x="285" y="86"/>
                      <a:pt x="284" y="87"/>
                    </a:cubicBezTo>
                    <a:moveTo>
                      <a:pt x="299" y="79"/>
                    </a:moveTo>
                    <a:cubicBezTo>
                      <a:pt x="295" y="77"/>
                      <a:pt x="295" y="77"/>
                      <a:pt x="295" y="77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7" y="75"/>
                      <a:pt x="297" y="73"/>
                      <a:pt x="297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4"/>
                      <a:pt x="300" y="77"/>
                      <a:pt x="299" y="79"/>
                    </a:cubicBezTo>
                    <a:cubicBezTo>
                      <a:pt x="299" y="79"/>
                      <a:pt x="299" y="79"/>
                      <a:pt x="299" y="79"/>
                    </a:cubicBezTo>
                    <a:moveTo>
                      <a:pt x="296" y="63"/>
                    </a:moveTo>
                    <a:cubicBezTo>
                      <a:pt x="296" y="62"/>
                      <a:pt x="296" y="60"/>
                      <a:pt x="296" y="59"/>
                    </a:cubicBezTo>
                    <a:cubicBezTo>
                      <a:pt x="296" y="57"/>
                      <a:pt x="296" y="56"/>
                      <a:pt x="296" y="55"/>
                    </a:cubicBezTo>
                    <a:cubicBezTo>
                      <a:pt x="300" y="56"/>
                      <a:pt x="300" y="56"/>
                      <a:pt x="300" y="56"/>
                    </a:cubicBezTo>
                    <a:cubicBezTo>
                      <a:pt x="300" y="57"/>
                      <a:pt x="300" y="58"/>
                      <a:pt x="300" y="59"/>
                    </a:cubicBezTo>
                    <a:cubicBezTo>
                      <a:pt x="300" y="60"/>
                      <a:pt x="300" y="61"/>
                      <a:pt x="300" y="63"/>
                    </a:cubicBezTo>
                    <a:cubicBezTo>
                      <a:pt x="296" y="63"/>
                      <a:pt x="296" y="63"/>
                      <a:pt x="296" y="63"/>
                    </a:cubicBezTo>
                    <a:moveTo>
                      <a:pt x="304" y="50"/>
                    </a:moveTo>
                    <a:cubicBezTo>
                      <a:pt x="301" y="47"/>
                      <a:pt x="301" y="47"/>
                      <a:pt x="301" y="47"/>
                    </a:cubicBezTo>
                    <a:cubicBezTo>
                      <a:pt x="303" y="46"/>
                      <a:pt x="304" y="45"/>
                      <a:pt x="306" y="43"/>
                    </a:cubicBezTo>
                    <a:cubicBezTo>
                      <a:pt x="307" y="43"/>
                      <a:pt x="307" y="43"/>
                      <a:pt x="307" y="43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08" y="47"/>
                      <a:pt x="308" y="47"/>
                      <a:pt x="308" y="47"/>
                    </a:cubicBezTo>
                    <a:cubicBezTo>
                      <a:pt x="307" y="48"/>
                      <a:pt x="305" y="49"/>
                      <a:pt x="304" y="50"/>
                    </a:cubicBezTo>
                    <a:moveTo>
                      <a:pt x="316" y="41"/>
                    </a:moveTo>
                    <a:cubicBezTo>
                      <a:pt x="313" y="38"/>
                      <a:pt x="313" y="38"/>
                      <a:pt x="313" y="38"/>
                    </a:cubicBezTo>
                    <a:cubicBezTo>
                      <a:pt x="314" y="37"/>
                      <a:pt x="314" y="36"/>
                      <a:pt x="315" y="35"/>
                    </a:cubicBezTo>
                    <a:cubicBezTo>
                      <a:pt x="315" y="35"/>
                      <a:pt x="315" y="34"/>
                      <a:pt x="315" y="33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9" y="32"/>
                      <a:pt x="319" y="32"/>
                      <a:pt x="319" y="32"/>
                    </a:cubicBezTo>
                    <a:cubicBezTo>
                      <a:pt x="319" y="33"/>
                      <a:pt x="319" y="33"/>
                      <a:pt x="319" y="34"/>
                    </a:cubicBezTo>
                    <a:cubicBezTo>
                      <a:pt x="319" y="35"/>
                      <a:pt x="318" y="36"/>
                      <a:pt x="318" y="36"/>
                    </a:cubicBezTo>
                    <a:cubicBezTo>
                      <a:pt x="318" y="38"/>
                      <a:pt x="317" y="39"/>
                      <a:pt x="316" y="41"/>
                    </a:cubicBezTo>
                    <a:moveTo>
                      <a:pt x="313" y="26"/>
                    </a:moveTo>
                    <a:cubicBezTo>
                      <a:pt x="312" y="24"/>
                      <a:pt x="312" y="24"/>
                      <a:pt x="312" y="24"/>
                    </a:cubicBezTo>
                    <a:cubicBezTo>
                      <a:pt x="311" y="22"/>
                      <a:pt x="310" y="20"/>
                      <a:pt x="310" y="18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4" y="19"/>
                      <a:pt x="315" y="21"/>
                      <a:pt x="316" y="23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3" y="26"/>
                      <a:pt x="313" y="26"/>
                      <a:pt x="313" y="26"/>
                    </a:cubicBezTo>
                    <a:moveTo>
                      <a:pt x="313" y="11"/>
                    </a:moveTo>
                    <a:cubicBezTo>
                      <a:pt x="310" y="10"/>
                      <a:pt x="310" y="10"/>
                      <a:pt x="310" y="10"/>
                    </a:cubicBezTo>
                    <a:cubicBezTo>
                      <a:pt x="310" y="7"/>
                      <a:pt x="312" y="5"/>
                      <a:pt x="314" y="3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5" y="7"/>
                      <a:pt x="314" y="9"/>
                      <a:pt x="313" y="11"/>
                    </a:cubicBezTo>
                    <a:moveTo>
                      <a:pt x="324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6" y="4"/>
                      <a:pt x="294" y="7"/>
                      <a:pt x="291" y="10"/>
                    </a:cubicBezTo>
                    <a:cubicBezTo>
                      <a:pt x="291" y="17"/>
                      <a:pt x="298" y="24"/>
                      <a:pt x="296" y="30"/>
                    </a:cubicBezTo>
                    <a:cubicBezTo>
                      <a:pt x="294" y="36"/>
                      <a:pt x="284" y="39"/>
                      <a:pt x="281" y="45"/>
                    </a:cubicBezTo>
                    <a:cubicBezTo>
                      <a:pt x="278" y="51"/>
                      <a:pt x="283" y="61"/>
                      <a:pt x="279" y="66"/>
                    </a:cubicBezTo>
                    <a:cubicBezTo>
                      <a:pt x="276" y="71"/>
                      <a:pt x="265" y="71"/>
                      <a:pt x="261" y="76"/>
                    </a:cubicBezTo>
                    <a:cubicBezTo>
                      <a:pt x="257" y="81"/>
                      <a:pt x="258" y="92"/>
                      <a:pt x="253" y="96"/>
                    </a:cubicBezTo>
                    <a:cubicBezTo>
                      <a:pt x="249" y="100"/>
                      <a:pt x="238" y="97"/>
                      <a:pt x="233" y="100"/>
                    </a:cubicBezTo>
                    <a:cubicBezTo>
                      <a:pt x="227" y="104"/>
                      <a:pt x="226" y="115"/>
                      <a:pt x="220" y="118"/>
                    </a:cubicBezTo>
                    <a:cubicBezTo>
                      <a:pt x="219" y="118"/>
                      <a:pt x="218" y="118"/>
                      <a:pt x="217" y="118"/>
                    </a:cubicBezTo>
                    <a:cubicBezTo>
                      <a:pt x="214" y="118"/>
                      <a:pt x="212" y="118"/>
                      <a:pt x="209" y="117"/>
                    </a:cubicBezTo>
                    <a:cubicBezTo>
                      <a:pt x="208" y="117"/>
                      <a:pt x="207" y="116"/>
                      <a:pt x="205" y="116"/>
                    </a:cubicBezTo>
                    <a:cubicBezTo>
                      <a:pt x="205" y="116"/>
                      <a:pt x="205" y="116"/>
                      <a:pt x="205" y="117"/>
                    </a:cubicBezTo>
                    <a:cubicBezTo>
                      <a:pt x="205" y="119"/>
                      <a:pt x="203" y="120"/>
                      <a:pt x="199" y="121"/>
                    </a:cubicBezTo>
                    <a:cubicBezTo>
                      <a:pt x="194" y="121"/>
                      <a:pt x="194" y="123"/>
                      <a:pt x="196" y="126"/>
                    </a:cubicBezTo>
                    <a:cubicBezTo>
                      <a:pt x="197" y="127"/>
                      <a:pt x="197" y="129"/>
                      <a:pt x="199" y="131"/>
                    </a:cubicBezTo>
                    <a:cubicBezTo>
                      <a:pt x="200" y="133"/>
                      <a:pt x="202" y="134"/>
                      <a:pt x="205" y="135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205" y="133"/>
                      <a:pt x="206" y="133"/>
                      <a:pt x="207" y="133"/>
                    </a:cubicBezTo>
                    <a:cubicBezTo>
                      <a:pt x="209" y="133"/>
                      <a:pt x="210" y="133"/>
                      <a:pt x="212" y="133"/>
                    </a:cubicBezTo>
                    <a:cubicBezTo>
                      <a:pt x="213" y="133"/>
                      <a:pt x="213" y="132"/>
                      <a:pt x="214" y="132"/>
                    </a:cubicBezTo>
                    <a:cubicBezTo>
                      <a:pt x="216" y="130"/>
                      <a:pt x="217" y="129"/>
                      <a:pt x="220" y="129"/>
                    </a:cubicBezTo>
                    <a:cubicBezTo>
                      <a:pt x="221" y="129"/>
                      <a:pt x="222" y="129"/>
                      <a:pt x="222" y="129"/>
                    </a:cubicBezTo>
                    <a:cubicBezTo>
                      <a:pt x="226" y="130"/>
                      <a:pt x="226" y="132"/>
                      <a:pt x="227" y="134"/>
                    </a:cubicBezTo>
                    <a:cubicBezTo>
                      <a:pt x="227" y="134"/>
                      <a:pt x="227" y="135"/>
                      <a:pt x="226" y="136"/>
                    </a:cubicBezTo>
                    <a:cubicBezTo>
                      <a:pt x="226" y="136"/>
                      <a:pt x="227" y="136"/>
                      <a:pt x="227" y="135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7" y="139"/>
                      <a:pt x="226" y="140"/>
                      <a:pt x="225" y="140"/>
                    </a:cubicBezTo>
                    <a:cubicBezTo>
                      <a:pt x="223" y="140"/>
                      <a:pt x="222" y="139"/>
                      <a:pt x="220" y="139"/>
                    </a:cubicBezTo>
                    <a:cubicBezTo>
                      <a:pt x="220" y="138"/>
                      <a:pt x="220" y="138"/>
                      <a:pt x="220" y="138"/>
                    </a:cubicBezTo>
                    <a:cubicBezTo>
                      <a:pt x="219" y="138"/>
                      <a:pt x="217" y="138"/>
                      <a:pt x="216" y="139"/>
                    </a:cubicBezTo>
                    <a:cubicBezTo>
                      <a:pt x="214" y="139"/>
                      <a:pt x="212" y="140"/>
                      <a:pt x="211" y="140"/>
                    </a:cubicBezTo>
                    <a:cubicBezTo>
                      <a:pt x="213" y="140"/>
                      <a:pt x="216" y="141"/>
                      <a:pt x="218" y="142"/>
                    </a:cubicBezTo>
                    <a:cubicBezTo>
                      <a:pt x="221" y="143"/>
                      <a:pt x="224" y="143"/>
                      <a:pt x="227" y="143"/>
                    </a:cubicBezTo>
                    <a:cubicBezTo>
                      <a:pt x="229" y="143"/>
                      <a:pt x="230" y="143"/>
                      <a:pt x="231" y="143"/>
                    </a:cubicBezTo>
                    <a:cubicBezTo>
                      <a:pt x="238" y="139"/>
                      <a:pt x="240" y="126"/>
                      <a:pt x="246" y="122"/>
                    </a:cubicBezTo>
                    <a:cubicBezTo>
                      <a:pt x="253" y="118"/>
                      <a:pt x="266" y="122"/>
                      <a:pt x="271" y="117"/>
                    </a:cubicBezTo>
                    <a:cubicBezTo>
                      <a:pt x="277" y="112"/>
                      <a:pt x="275" y="99"/>
                      <a:pt x="280" y="93"/>
                    </a:cubicBezTo>
                    <a:cubicBezTo>
                      <a:pt x="285" y="87"/>
                      <a:pt x="298" y="87"/>
                      <a:pt x="303" y="81"/>
                    </a:cubicBezTo>
                    <a:cubicBezTo>
                      <a:pt x="307" y="74"/>
                      <a:pt x="301" y="62"/>
                      <a:pt x="304" y="55"/>
                    </a:cubicBezTo>
                    <a:cubicBezTo>
                      <a:pt x="307" y="49"/>
                      <a:pt x="320" y="45"/>
                      <a:pt x="322" y="38"/>
                    </a:cubicBezTo>
                    <a:cubicBezTo>
                      <a:pt x="324" y="30"/>
                      <a:pt x="316" y="20"/>
                      <a:pt x="317" y="13"/>
                    </a:cubicBezTo>
                    <a:cubicBezTo>
                      <a:pt x="317" y="12"/>
                      <a:pt x="317" y="11"/>
                      <a:pt x="317" y="10"/>
                    </a:cubicBezTo>
                    <a:cubicBezTo>
                      <a:pt x="317" y="10"/>
                      <a:pt x="317" y="10"/>
                      <a:pt x="317" y="10"/>
                    </a:cubicBezTo>
                    <a:cubicBezTo>
                      <a:pt x="318" y="9"/>
                      <a:pt x="319" y="8"/>
                      <a:pt x="319" y="7"/>
                    </a:cubicBezTo>
                    <a:cubicBezTo>
                      <a:pt x="320" y="6"/>
                      <a:pt x="321" y="5"/>
                      <a:pt x="321" y="4"/>
                    </a:cubicBezTo>
                    <a:cubicBezTo>
                      <a:pt x="322" y="3"/>
                      <a:pt x="323" y="2"/>
                      <a:pt x="324" y="0"/>
                    </a:cubicBezTo>
                  </a:path>
                </a:pathLst>
              </a:custGeom>
              <a:solidFill>
                <a:srgbClr val="74A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358"/>
              <p:cNvSpPr>
                <a:spLocks noEditPoints="1"/>
              </p:cNvSpPr>
              <p:nvPr/>
            </p:nvSpPr>
            <p:spPr bwMode="auto">
              <a:xfrm>
                <a:off x="3879850" y="4422776"/>
                <a:ext cx="4432300" cy="2106613"/>
              </a:xfrm>
              <a:custGeom>
                <a:avLst/>
                <a:gdLst>
                  <a:gd name="T0" fmla="*/ 180 w 314"/>
                  <a:gd name="T1" fmla="*/ 149 h 149"/>
                  <a:gd name="T2" fmla="*/ 175 w 314"/>
                  <a:gd name="T3" fmla="*/ 144 h 149"/>
                  <a:gd name="T4" fmla="*/ 135 w 314"/>
                  <a:gd name="T5" fmla="*/ 145 h 149"/>
                  <a:gd name="T6" fmla="*/ 162 w 314"/>
                  <a:gd name="T7" fmla="*/ 137 h 149"/>
                  <a:gd name="T8" fmla="*/ 162 w 314"/>
                  <a:gd name="T9" fmla="*/ 137 h 149"/>
                  <a:gd name="T10" fmla="*/ 154 w 314"/>
                  <a:gd name="T11" fmla="*/ 140 h 149"/>
                  <a:gd name="T12" fmla="*/ 218 w 314"/>
                  <a:gd name="T13" fmla="*/ 134 h 149"/>
                  <a:gd name="T14" fmla="*/ 223 w 314"/>
                  <a:gd name="T15" fmla="*/ 136 h 149"/>
                  <a:gd name="T16" fmla="*/ 200 w 314"/>
                  <a:gd name="T17" fmla="*/ 132 h 149"/>
                  <a:gd name="T18" fmla="*/ 202 w 314"/>
                  <a:gd name="T19" fmla="*/ 130 h 149"/>
                  <a:gd name="T20" fmla="*/ 84 w 314"/>
                  <a:gd name="T21" fmla="*/ 131 h 149"/>
                  <a:gd name="T22" fmla="*/ 84 w 314"/>
                  <a:gd name="T23" fmla="*/ 123 h 149"/>
                  <a:gd name="T24" fmla="*/ 227 w 314"/>
                  <a:gd name="T25" fmla="*/ 128 h 149"/>
                  <a:gd name="T26" fmla="*/ 230 w 314"/>
                  <a:gd name="T27" fmla="*/ 122 h 149"/>
                  <a:gd name="T28" fmla="*/ 76 w 314"/>
                  <a:gd name="T29" fmla="*/ 114 h 149"/>
                  <a:gd name="T30" fmla="*/ 77 w 314"/>
                  <a:gd name="T31" fmla="*/ 113 h 149"/>
                  <a:gd name="T32" fmla="*/ 235 w 314"/>
                  <a:gd name="T33" fmla="*/ 115 h 149"/>
                  <a:gd name="T34" fmla="*/ 242 w 314"/>
                  <a:gd name="T35" fmla="*/ 111 h 149"/>
                  <a:gd name="T36" fmla="*/ 64 w 314"/>
                  <a:gd name="T37" fmla="*/ 112 h 149"/>
                  <a:gd name="T38" fmla="*/ 250 w 314"/>
                  <a:gd name="T39" fmla="*/ 110 h 149"/>
                  <a:gd name="T40" fmla="*/ 49 w 314"/>
                  <a:gd name="T41" fmla="*/ 100 h 149"/>
                  <a:gd name="T42" fmla="*/ 49 w 314"/>
                  <a:gd name="T43" fmla="*/ 100 h 149"/>
                  <a:gd name="T44" fmla="*/ 268 w 314"/>
                  <a:gd name="T45" fmla="*/ 100 h 149"/>
                  <a:gd name="T46" fmla="*/ 42 w 314"/>
                  <a:gd name="T47" fmla="*/ 87 h 149"/>
                  <a:gd name="T48" fmla="*/ 44 w 314"/>
                  <a:gd name="T49" fmla="*/ 84 h 149"/>
                  <a:gd name="T50" fmla="*/ 270 w 314"/>
                  <a:gd name="T51" fmla="*/ 92 h 149"/>
                  <a:gd name="T52" fmla="*/ 30 w 314"/>
                  <a:gd name="T53" fmla="*/ 78 h 149"/>
                  <a:gd name="T54" fmla="*/ 37 w 314"/>
                  <a:gd name="T55" fmla="*/ 80 h 149"/>
                  <a:gd name="T56" fmla="*/ 281 w 314"/>
                  <a:gd name="T57" fmla="*/ 79 h 149"/>
                  <a:gd name="T58" fmla="*/ 286 w 314"/>
                  <a:gd name="T59" fmla="*/ 81 h 149"/>
                  <a:gd name="T60" fmla="*/ 20 w 314"/>
                  <a:gd name="T61" fmla="*/ 76 h 149"/>
                  <a:gd name="T62" fmla="*/ 22 w 314"/>
                  <a:gd name="T63" fmla="*/ 68 h 149"/>
                  <a:gd name="T64" fmla="*/ 290 w 314"/>
                  <a:gd name="T65" fmla="*/ 74 h 149"/>
                  <a:gd name="T66" fmla="*/ 296 w 314"/>
                  <a:gd name="T67" fmla="*/ 68 h 149"/>
                  <a:gd name="T68" fmla="*/ 19 w 314"/>
                  <a:gd name="T69" fmla="*/ 60 h 149"/>
                  <a:gd name="T70" fmla="*/ 291 w 314"/>
                  <a:gd name="T71" fmla="*/ 52 h 149"/>
                  <a:gd name="T72" fmla="*/ 295 w 314"/>
                  <a:gd name="T73" fmla="*/ 56 h 149"/>
                  <a:gd name="T74" fmla="*/ 10 w 314"/>
                  <a:gd name="T75" fmla="*/ 43 h 149"/>
                  <a:gd name="T76" fmla="*/ 13 w 314"/>
                  <a:gd name="T77" fmla="*/ 40 h 149"/>
                  <a:gd name="T78" fmla="*/ 296 w 314"/>
                  <a:gd name="T79" fmla="*/ 44 h 149"/>
                  <a:gd name="T80" fmla="*/ 302 w 314"/>
                  <a:gd name="T81" fmla="*/ 40 h 149"/>
                  <a:gd name="T82" fmla="*/ 4 w 314"/>
                  <a:gd name="T83" fmla="*/ 38 h 149"/>
                  <a:gd name="T84" fmla="*/ 4 w 314"/>
                  <a:gd name="T85" fmla="*/ 30 h 149"/>
                  <a:gd name="T86" fmla="*/ 310 w 314"/>
                  <a:gd name="T87" fmla="*/ 30 h 149"/>
                  <a:gd name="T88" fmla="*/ 313 w 314"/>
                  <a:gd name="T89" fmla="*/ 33 h 149"/>
                  <a:gd name="T90" fmla="*/ 3 w 314"/>
                  <a:gd name="T91" fmla="*/ 20 h 149"/>
                  <a:gd name="T92" fmla="*/ 9 w 314"/>
                  <a:gd name="T93" fmla="*/ 16 h 149"/>
                  <a:gd name="T94" fmla="*/ 307 w 314"/>
                  <a:gd name="T95" fmla="*/ 21 h 149"/>
                  <a:gd name="T96" fmla="*/ 308 w 314"/>
                  <a:gd name="T97" fmla="*/ 14 h 149"/>
                  <a:gd name="T98" fmla="*/ 9 w 314"/>
                  <a:gd name="T99" fmla="*/ 6 h 149"/>
                  <a:gd name="T100" fmla="*/ 305 w 314"/>
                  <a:gd name="T10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4" h="149">
                    <a:moveTo>
                      <a:pt x="175" y="144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6" y="148"/>
                      <a:pt x="177" y="149"/>
                      <a:pt x="179" y="149"/>
                    </a:cubicBezTo>
                    <a:cubicBezTo>
                      <a:pt x="179" y="149"/>
                      <a:pt x="180" y="149"/>
                      <a:pt x="180" y="149"/>
                    </a:cubicBezTo>
                    <a:cubicBezTo>
                      <a:pt x="181" y="149"/>
                      <a:pt x="182" y="148"/>
                      <a:pt x="183" y="148"/>
                    </a:cubicBezTo>
                    <a:cubicBezTo>
                      <a:pt x="182" y="147"/>
                      <a:pt x="180" y="146"/>
                      <a:pt x="179" y="145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78" y="145"/>
                      <a:pt x="177" y="145"/>
                      <a:pt x="175" y="144"/>
                    </a:cubicBezTo>
                    <a:moveTo>
                      <a:pt x="139" y="144"/>
                    </a:moveTo>
                    <a:cubicBezTo>
                      <a:pt x="138" y="145"/>
                      <a:pt x="136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6" y="146"/>
                      <a:pt x="137" y="147"/>
                      <a:pt x="136" y="149"/>
                    </a:cubicBezTo>
                    <a:cubicBezTo>
                      <a:pt x="138" y="149"/>
                      <a:pt x="139" y="148"/>
                      <a:pt x="141" y="148"/>
                    </a:cubicBezTo>
                    <a:cubicBezTo>
                      <a:pt x="139" y="144"/>
                      <a:pt x="139" y="144"/>
                      <a:pt x="139" y="144"/>
                    </a:cubicBezTo>
                    <a:moveTo>
                      <a:pt x="162" y="137"/>
                    </a:move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3" y="141"/>
                      <a:pt x="165" y="143"/>
                      <a:pt x="167" y="144"/>
                    </a:cubicBezTo>
                    <a:cubicBezTo>
                      <a:pt x="169" y="141"/>
                      <a:pt x="169" y="141"/>
                      <a:pt x="169" y="141"/>
                    </a:cubicBezTo>
                    <a:cubicBezTo>
                      <a:pt x="167" y="139"/>
                      <a:pt x="164" y="138"/>
                      <a:pt x="162" y="137"/>
                    </a:cubicBezTo>
                    <a:moveTo>
                      <a:pt x="153" y="137"/>
                    </a:moveTo>
                    <a:cubicBezTo>
                      <a:pt x="150" y="138"/>
                      <a:pt x="148" y="139"/>
                      <a:pt x="146" y="140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0" y="142"/>
                      <a:pt x="152" y="141"/>
                      <a:pt x="154" y="140"/>
                    </a:cubicBezTo>
                    <a:cubicBezTo>
                      <a:pt x="153" y="137"/>
                      <a:pt x="153" y="137"/>
                      <a:pt x="153" y="137"/>
                    </a:cubicBezTo>
                    <a:moveTo>
                      <a:pt x="222" y="132"/>
                    </a:moveTo>
                    <a:cubicBezTo>
                      <a:pt x="222" y="133"/>
                      <a:pt x="221" y="133"/>
                      <a:pt x="221" y="133"/>
                    </a:cubicBezTo>
                    <a:cubicBezTo>
                      <a:pt x="220" y="133"/>
                      <a:pt x="219" y="134"/>
                      <a:pt x="218" y="134"/>
                    </a:cubicBezTo>
                    <a:cubicBezTo>
                      <a:pt x="217" y="134"/>
                      <a:pt x="216" y="135"/>
                      <a:pt x="215" y="135"/>
                    </a:cubicBezTo>
                    <a:cubicBezTo>
                      <a:pt x="215" y="136"/>
                      <a:pt x="215" y="136"/>
                      <a:pt x="215" y="136"/>
                    </a:cubicBezTo>
                    <a:cubicBezTo>
                      <a:pt x="217" y="136"/>
                      <a:pt x="218" y="137"/>
                      <a:pt x="220" y="137"/>
                    </a:cubicBezTo>
                    <a:cubicBezTo>
                      <a:pt x="221" y="137"/>
                      <a:pt x="222" y="136"/>
                      <a:pt x="223" y="136"/>
                    </a:cubicBezTo>
                    <a:cubicBezTo>
                      <a:pt x="222" y="132"/>
                      <a:pt x="222" y="132"/>
                      <a:pt x="222" y="132"/>
                    </a:cubicBezTo>
                    <a:moveTo>
                      <a:pt x="202" y="130"/>
                    </a:moveTo>
                    <a:cubicBezTo>
                      <a:pt x="201" y="130"/>
                      <a:pt x="200" y="130"/>
                      <a:pt x="200" y="13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32"/>
                      <a:pt x="201" y="132"/>
                      <a:pt x="201" y="132"/>
                    </a:cubicBezTo>
                    <a:cubicBezTo>
                      <a:pt x="202" y="132"/>
                      <a:pt x="203" y="133"/>
                      <a:pt x="203" y="133"/>
                    </a:cubicBezTo>
                    <a:cubicBezTo>
                      <a:pt x="205" y="133"/>
                      <a:pt x="207" y="131"/>
                      <a:pt x="207" y="130"/>
                    </a:cubicBezTo>
                    <a:cubicBezTo>
                      <a:pt x="205" y="130"/>
                      <a:pt x="204" y="130"/>
                      <a:pt x="202" y="130"/>
                    </a:cubicBezTo>
                    <a:moveTo>
                      <a:pt x="84" y="122"/>
                    </a:move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2" y="127"/>
                      <a:pt x="83" y="129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29"/>
                      <a:pt x="85" y="127"/>
                      <a:pt x="85" y="126"/>
                    </a:cubicBezTo>
                    <a:cubicBezTo>
                      <a:pt x="85" y="125"/>
                      <a:pt x="85" y="125"/>
                      <a:pt x="85" y="124"/>
                    </a:cubicBezTo>
                    <a:cubicBezTo>
                      <a:pt x="85" y="124"/>
                      <a:pt x="84" y="123"/>
                      <a:pt x="84" y="123"/>
                    </a:cubicBezTo>
                    <a:cubicBezTo>
                      <a:pt x="84" y="122"/>
                      <a:pt x="84" y="122"/>
                      <a:pt x="84" y="122"/>
                    </a:cubicBezTo>
                    <a:moveTo>
                      <a:pt x="230" y="122"/>
                    </a:moveTo>
                    <a:cubicBezTo>
                      <a:pt x="230" y="123"/>
                      <a:pt x="230" y="123"/>
                      <a:pt x="230" y="123"/>
                    </a:cubicBezTo>
                    <a:cubicBezTo>
                      <a:pt x="229" y="125"/>
                      <a:pt x="228" y="127"/>
                      <a:pt x="227" y="128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1" y="129"/>
                      <a:pt x="232" y="127"/>
                      <a:pt x="233" y="125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30" y="122"/>
                      <a:pt x="230" y="122"/>
                      <a:pt x="230" y="122"/>
                    </a:cubicBezTo>
                    <a:moveTo>
                      <a:pt x="72" y="111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2" y="115"/>
                      <a:pt x="72" y="115"/>
                      <a:pt x="73" y="115"/>
                    </a:cubicBezTo>
                    <a:cubicBezTo>
                      <a:pt x="73" y="114"/>
                      <a:pt x="74" y="114"/>
                      <a:pt x="76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8" y="114"/>
                      <a:pt x="79" y="115"/>
                      <a:pt x="80" y="116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79" y="114"/>
                      <a:pt x="78" y="113"/>
                      <a:pt x="77" y="113"/>
                    </a:cubicBezTo>
                    <a:cubicBezTo>
                      <a:pt x="75" y="112"/>
                      <a:pt x="74" y="111"/>
                      <a:pt x="72" y="111"/>
                    </a:cubicBezTo>
                    <a:moveTo>
                      <a:pt x="242" y="111"/>
                    </a:moveTo>
                    <a:cubicBezTo>
                      <a:pt x="240" y="111"/>
                      <a:pt x="239" y="112"/>
                      <a:pt x="237" y="113"/>
                    </a:cubicBezTo>
                    <a:cubicBezTo>
                      <a:pt x="236" y="113"/>
                      <a:pt x="236" y="114"/>
                      <a:pt x="235" y="115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38" y="117"/>
                      <a:pt x="239" y="116"/>
                      <a:pt x="239" y="116"/>
                    </a:cubicBezTo>
                    <a:cubicBezTo>
                      <a:pt x="240" y="115"/>
                      <a:pt x="242" y="115"/>
                      <a:pt x="243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moveTo>
                      <a:pt x="57" y="10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59" y="114"/>
                      <a:pt x="61" y="114"/>
                      <a:pt x="64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2" y="110"/>
                      <a:pt x="59" y="110"/>
                      <a:pt x="57" y="109"/>
                    </a:cubicBezTo>
                    <a:moveTo>
                      <a:pt x="258" y="109"/>
                    </a:moveTo>
                    <a:cubicBezTo>
                      <a:pt x="256" y="110"/>
                      <a:pt x="253" y="110"/>
                      <a:pt x="250" y="110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3" y="114"/>
                      <a:pt x="256" y="114"/>
                      <a:pt x="259" y="113"/>
                    </a:cubicBezTo>
                    <a:cubicBezTo>
                      <a:pt x="258" y="109"/>
                      <a:pt x="258" y="109"/>
                      <a:pt x="258" y="109"/>
                    </a:cubicBezTo>
                    <a:moveTo>
                      <a:pt x="49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3"/>
                      <a:pt x="47" y="106"/>
                      <a:pt x="49" y="108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1" y="104"/>
                      <a:pt x="50" y="102"/>
                      <a:pt x="49" y="100"/>
                    </a:cubicBezTo>
                    <a:moveTo>
                      <a:pt x="265" y="99"/>
                    </a:moveTo>
                    <a:cubicBezTo>
                      <a:pt x="264" y="101"/>
                      <a:pt x="264" y="104"/>
                      <a:pt x="263" y="106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67" y="105"/>
                      <a:pt x="268" y="103"/>
                      <a:pt x="268" y="100"/>
                    </a:cubicBezTo>
                    <a:cubicBezTo>
                      <a:pt x="265" y="99"/>
                      <a:pt x="265" y="99"/>
                      <a:pt x="265" y="99"/>
                    </a:cubicBezTo>
                    <a:moveTo>
                      <a:pt x="44" y="84"/>
                    </a:move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3" y="89"/>
                      <a:pt x="44" y="90"/>
                      <a:pt x="44" y="9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7" y="87"/>
                      <a:pt x="45" y="85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270" y="84"/>
                    </a:moveTo>
                    <a:cubicBezTo>
                      <a:pt x="270" y="84"/>
                      <a:pt x="270" y="84"/>
                      <a:pt x="269" y="85"/>
                    </a:cubicBezTo>
                    <a:cubicBezTo>
                      <a:pt x="268" y="86"/>
                      <a:pt x="267" y="89"/>
                      <a:pt x="266" y="91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90"/>
                      <a:pt x="271" y="88"/>
                      <a:pt x="272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0" y="84"/>
                      <a:pt x="270" y="84"/>
                      <a:pt x="270" y="84"/>
                    </a:cubicBezTo>
                    <a:moveTo>
                      <a:pt x="30" y="78"/>
                    </a:moveTo>
                    <a:cubicBezTo>
                      <a:pt x="28" y="81"/>
                      <a:pt x="28" y="81"/>
                      <a:pt x="28" y="81"/>
                    </a:cubicBezTo>
                    <a:cubicBezTo>
                      <a:pt x="30" y="82"/>
                      <a:pt x="31" y="82"/>
                      <a:pt x="32" y="83"/>
                    </a:cubicBezTo>
                    <a:cubicBezTo>
                      <a:pt x="33" y="83"/>
                      <a:pt x="34" y="83"/>
                      <a:pt x="36" y="84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6" y="80"/>
                      <a:pt x="35" y="79"/>
                      <a:pt x="33" y="79"/>
                    </a:cubicBezTo>
                    <a:cubicBezTo>
                      <a:pt x="32" y="79"/>
                      <a:pt x="31" y="78"/>
                      <a:pt x="30" y="78"/>
                    </a:cubicBezTo>
                    <a:moveTo>
                      <a:pt x="285" y="77"/>
                    </a:moveTo>
                    <a:cubicBezTo>
                      <a:pt x="284" y="78"/>
                      <a:pt x="282" y="78"/>
                      <a:pt x="281" y="79"/>
                    </a:cubicBezTo>
                    <a:cubicBezTo>
                      <a:pt x="280" y="79"/>
                      <a:pt x="279" y="80"/>
                      <a:pt x="278" y="80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80" y="83"/>
                      <a:pt x="281" y="83"/>
                      <a:pt x="282" y="83"/>
                    </a:cubicBezTo>
                    <a:cubicBezTo>
                      <a:pt x="283" y="82"/>
                      <a:pt x="285" y="82"/>
                      <a:pt x="286" y="81"/>
                    </a:cubicBezTo>
                    <a:cubicBezTo>
                      <a:pt x="285" y="77"/>
                      <a:pt x="285" y="77"/>
                      <a:pt x="285" y="77"/>
                    </a:cubicBezTo>
                    <a:moveTo>
                      <a:pt x="22" y="68"/>
                    </a:move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71"/>
                      <a:pt x="19" y="74"/>
                      <a:pt x="20" y="76"/>
                    </a:cubicBezTo>
                    <a:cubicBezTo>
                      <a:pt x="20" y="76"/>
                      <a:pt x="21" y="76"/>
                      <a:pt x="21" y="77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2"/>
                      <a:pt x="22" y="71"/>
                      <a:pt x="22" y="68"/>
                    </a:cubicBezTo>
                    <a:moveTo>
                      <a:pt x="296" y="68"/>
                    </a:moveTo>
                    <a:cubicBezTo>
                      <a:pt x="292" y="68"/>
                      <a:pt x="292" y="68"/>
                      <a:pt x="292" y="68"/>
                    </a:cubicBezTo>
                    <a:cubicBezTo>
                      <a:pt x="292" y="70"/>
                      <a:pt x="292" y="72"/>
                      <a:pt x="291" y="73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5" y="74"/>
                      <a:pt x="296" y="71"/>
                      <a:pt x="296" y="68"/>
                    </a:cubicBezTo>
                    <a:cubicBezTo>
                      <a:pt x="296" y="68"/>
                      <a:pt x="296" y="68"/>
                      <a:pt x="296" y="68"/>
                    </a:cubicBezTo>
                    <a:moveTo>
                      <a:pt x="23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4"/>
                      <a:pt x="19" y="55"/>
                      <a:pt x="19" y="56"/>
                    </a:cubicBezTo>
                    <a:cubicBezTo>
                      <a:pt x="19" y="57"/>
                      <a:pt x="19" y="59"/>
                      <a:pt x="19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7"/>
                      <a:pt x="23" y="56"/>
                    </a:cubicBezTo>
                    <a:cubicBezTo>
                      <a:pt x="23" y="55"/>
                      <a:pt x="23" y="54"/>
                      <a:pt x="23" y="53"/>
                    </a:cubicBezTo>
                    <a:moveTo>
                      <a:pt x="291" y="52"/>
                    </a:moveTo>
                    <a:cubicBezTo>
                      <a:pt x="291" y="53"/>
                      <a:pt x="291" y="54"/>
                      <a:pt x="291" y="56"/>
                    </a:cubicBezTo>
                    <a:cubicBezTo>
                      <a:pt x="291" y="57"/>
                      <a:pt x="291" y="59"/>
                      <a:pt x="291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8"/>
                      <a:pt x="295" y="57"/>
                      <a:pt x="295" y="56"/>
                    </a:cubicBezTo>
                    <a:cubicBezTo>
                      <a:pt x="295" y="55"/>
                      <a:pt x="295" y="54"/>
                      <a:pt x="295" y="53"/>
                    </a:cubicBezTo>
                    <a:cubicBezTo>
                      <a:pt x="291" y="52"/>
                      <a:pt x="291" y="52"/>
                      <a:pt x="291" y="52"/>
                    </a:cubicBezTo>
                    <a:moveTo>
                      <a:pt x="12" y="4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3" y="45"/>
                      <a:pt x="14" y="46"/>
                      <a:pt x="16" y="48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7" y="43"/>
                      <a:pt x="15" y="42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moveTo>
                      <a:pt x="302" y="40"/>
                    </a:moveTo>
                    <a:cubicBezTo>
                      <a:pt x="301" y="40"/>
                      <a:pt x="301" y="40"/>
                      <a:pt x="301" y="40"/>
                    </a:cubicBezTo>
                    <a:cubicBezTo>
                      <a:pt x="299" y="42"/>
                      <a:pt x="298" y="43"/>
                      <a:pt x="296" y="44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300" y="46"/>
                      <a:pt x="302" y="45"/>
                      <a:pt x="303" y="44"/>
                    </a:cubicBezTo>
                    <a:cubicBezTo>
                      <a:pt x="305" y="43"/>
                      <a:pt x="305" y="43"/>
                      <a:pt x="305" y="43"/>
                    </a:cubicBezTo>
                    <a:cubicBezTo>
                      <a:pt x="302" y="40"/>
                      <a:pt x="302" y="40"/>
                      <a:pt x="302" y="40"/>
                    </a:cubicBezTo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2"/>
                      <a:pt x="1" y="33"/>
                    </a:cubicBezTo>
                    <a:cubicBezTo>
                      <a:pt x="1" y="35"/>
                      <a:pt x="2" y="37"/>
                      <a:pt x="4" y="3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4"/>
                      <a:pt x="5" y="33"/>
                      <a:pt x="4" y="32"/>
                    </a:cubicBezTo>
                    <a:cubicBezTo>
                      <a:pt x="4" y="32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314" y="29"/>
                    </a:move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1"/>
                      <a:pt x="310" y="32"/>
                      <a:pt x="310" y="32"/>
                    </a:cubicBezTo>
                    <a:cubicBezTo>
                      <a:pt x="309" y="33"/>
                      <a:pt x="309" y="34"/>
                      <a:pt x="308" y="35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2" y="36"/>
                      <a:pt x="313" y="35"/>
                      <a:pt x="313" y="33"/>
                    </a:cubicBezTo>
                    <a:cubicBezTo>
                      <a:pt x="313" y="33"/>
                      <a:pt x="314" y="32"/>
                      <a:pt x="314" y="31"/>
                    </a:cubicBezTo>
                    <a:cubicBezTo>
                      <a:pt x="314" y="30"/>
                      <a:pt x="314" y="30"/>
                      <a:pt x="314" y="29"/>
                    </a:cubicBezTo>
                    <a:moveTo>
                      <a:pt x="5" y="15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19"/>
                      <a:pt x="8" y="18"/>
                      <a:pt x="9" y="16"/>
                    </a:cubicBezTo>
                    <a:cubicBezTo>
                      <a:pt x="5" y="15"/>
                      <a:pt x="5" y="15"/>
                      <a:pt x="5" y="15"/>
                    </a:cubicBezTo>
                    <a:moveTo>
                      <a:pt x="308" y="14"/>
                    </a:moveTo>
                    <a:cubicBezTo>
                      <a:pt x="305" y="15"/>
                      <a:pt x="305" y="15"/>
                      <a:pt x="305" y="15"/>
                    </a:cubicBezTo>
                    <a:cubicBezTo>
                      <a:pt x="305" y="17"/>
                      <a:pt x="306" y="19"/>
                      <a:pt x="307" y="21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11" y="21"/>
                      <a:pt x="311" y="21"/>
                      <a:pt x="311" y="21"/>
                    </a:cubicBezTo>
                    <a:cubicBezTo>
                      <a:pt x="311" y="20"/>
                      <a:pt x="311" y="20"/>
                      <a:pt x="311" y="20"/>
                    </a:cubicBezTo>
                    <a:cubicBezTo>
                      <a:pt x="310" y="18"/>
                      <a:pt x="309" y="16"/>
                      <a:pt x="308" y="14"/>
                    </a:cubicBezTo>
                    <a:moveTo>
                      <a:pt x="4" y="4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7" y="6"/>
                      <a:pt x="6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309" y="0"/>
                    </a:moveTo>
                    <a:cubicBezTo>
                      <a:pt x="307" y="2"/>
                      <a:pt x="305" y="4"/>
                      <a:pt x="305" y="7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9" y="6"/>
                      <a:pt x="310" y="4"/>
                      <a:pt x="312" y="2"/>
                    </a:cubicBez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C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359"/>
              <p:cNvSpPr>
                <a:spLocks noEditPoints="1"/>
              </p:cNvSpPr>
              <p:nvPr/>
            </p:nvSpPr>
            <p:spPr bwMode="auto">
              <a:xfrm>
                <a:off x="4191000" y="4395788"/>
                <a:ext cx="3824288" cy="1808163"/>
              </a:xfrm>
              <a:custGeom>
                <a:avLst/>
                <a:gdLst>
                  <a:gd name="T0" fmla="*/ 145 w 271"/>
                  <a:gd name="T1" fmla="*/ 124 h 128"/>
                  <a:gd name="T2" fmla="*/ 154 w 271"/>
                  <a:gd name="T3" fmla="*/ 128 h 128"/>
                  <a:gd name="T4" fmla="*/ 161 w 271"/>
                  <a:gd name="T5" fmla="*/ 125 h 128"/>
                  <a:gd name="T6" fmla="*/ 154 w 271"/>
                  <a:gd name="T7" fmla="*/ 121 h 128"/>
                  <a:gd name="T8" fmla="*/ 110 w 271"/>
                  <a:gd name="T9" fmla="*/ 125 h 128"/>
                  <a:gd name="T10" fmla="*/ 116 w 271"/>
                  <a:gd name="T11" fmla="*/ 128 h 128"/>
                  <a:gd name="T12" fmla="*/ 129 w 271"/>
                  <a:gd name="T13" fmla="*/ 120 h 128"/>
                  <a:gd name="T14" fmla="*/ 124 w 271"/>
                  <a:gd name="T15" fmla="*/ 121 h 128"/>
                  <a:gd name="T16" fmla="*/ 120 w 271"/>
                  <a:gd name="T17" fmla="*/ 118 h 128"/>
                  <a:gd name="T18" fmla="*/ 10 w 271"/>
                  <a:gd name="T19" fmla="*/ 38 h 128"/>
                  <a:gd name="T20" fmla="*/ 18 w 271"/>
                  <a:gd name="T21" fmla="*/ 65 h 128"/>
                  <a:gd name="T22" fmla="*/ 44 w 271"/>
                  <a:gd name="T23" fmla="*/ 95 h 128"/>
                  <a:gd name="T24" fmla="*/ 73 w 271"/>
                  <a:gd name="T25" fmla="*/ 113 h 128"/>
                  <a:gd name="T26" fmla="*/ 86 w 271"/>
                  <a:gd name="T27" fmla="*/ 109 h 128"/>
                  <a:gd name="T28" fmla="*/ 16 w 271"/>
                  <a:gd name="T29" fmla="*/ 40 h 128"/>
                  <a:gd name="T30" fmla="*/ 25 w 271"/>
                  <a:gd name="T31" fmla="*/ 31 h 128"/>
                  <a:gd name="T32" fmla="*/ 33 w 271"/>
                  <a:gd name="T33" fmla="*/ 41 h 128"/>
                  <a:gd name="T34" fmla="*/ 27 w 271"/>
                  <a:gd name="T35" fmla="*/ 44 h 128"/>
                  <a:gd name="T36" fmla="*/ 86 w 271"/>
                  <a:gd name="T37" fmla="*/ 105 h 128"/>
                  <a:gd name="T38" fmla="*/ 95 w 271"/>
                  <a:gd name="T39" fmla="*/ 97 h 128"/>
                  <a:gd name="T40" fmla="*/ 103 w 271"/>
                  <a:gd name="T41" fmla="*/ 104 h 128"/>
                  <a:gd name="T42" fmla="*/ 104 w 271"/>
                  <a:gd name="T43" fmla="*/ 111 h 128"/>
                  <a:gd name="T44" fmla="*/ 119 w 271"/>
                  <a:gd name="T45" fmla="*/ 108 h 128"/>
                  <a:gd name="T46" fmla="*/ 119 w 271"/>
                  <a:gd name="T47" fmla="*/ 106 h 128"/>
                  <a:gd name="T48" fmla="*/ 104 w 271"/>
                  <a:gd name="T49" fmla="*/ 95 h 128"/>
                  <a:gd name="T50" fmla="*/ 96 w 271"/>
                  <a:gd name="T51" fmla="*/ 96 h 128"/>
                  <a:gd name="T52" fmla="*/ 86 w 271"/>
                  <a:gd name="T53" fmla="*/ 96 h 128"/>
                  <a:gd name="T54" fmla="*/ 58 w 271"/>
                  <a:gd name="T55" fmla="*/ 78 h 128"/>
                  <a:gd name="T56" fmla="*/ 54 w 271"/>
                  <a:gd name="T57" fmla="*/ 70 h 128"/>
                  <a:gd name="T58" fmla="*/ 53 w 271"/>
                  <a:gd name="T59" fmla="*/ 63 h 128"/>
                  <a:gd name="T60" fmla="*/ 36 w 271"/>
                  <a:gd name="T61" fmla="*/ 53 h 128"/>
                  <a:gd name="T62" fmla="*/ 34 w 271"/>
                  <a:gd name="T63" fmla="*/ 33 h 128"/>
                  <a:gd name="T64" fmla="*/ 264 w 271"/>
                  <a:gd name="T65" fmla="*/ 9 h 128"/>
                  <a:gd name="T66" fmla="*/ 263 w 271"/>
                  <a:gd name="T67" fmla="*/ 11 h 128"/>
                  <a:gd name="T68" fmla="*/ 185 w 271"/>
                  <a:gd name="T69" fmla="*/ 109 h 128"/>
                  <a:gd name="T70" fmla="*/ 178 w 271"/>
                  <a:gd name="T71" fmla="*/ 115 h 128"/>
                  <a:gd name="T72" fmla="*/ 190 w 271"/>
                  <a:gd name="T73" fmla="*/ 117 h 128"/>
                  <a:gd name="T74" fmla="*/ 206 w 271"/>
                  <a:gd name="T75" fmla="*/ 99 h 128"/>
                  <a:gd name="T76" fmla="*/ 234 w 271"/>
                  <a:gd name="T77" fmla="*/ 75 h 128"/>
                  <a:gd name="T78" fmla="*/ 254 w 271"/>
                  <a:gd name="T79" fmla="*/ 44 h 128"/>
                  <a:gd name="T80" fmla="*/ 264 w 271"/>
                  <a:gd name="T81" fmla="*/ 9 h 128"/>
                  <a:gd name="T82" fmla="*/ 13 w 271"/>
                  <a:gd name="T83" fmla="*/ 19 h 128"/>
                  <a:gd name="T84" fmla="*/ 21 w 271"/>
                  <a:gd name="T85" fmla="*/ 12 h 128"/>
                  <a:gd name="T86" fmla="*/ 17 w 271"/>
                  <a:gd name="T87" fmla="*/ 9 h 128"/>
                  <a:gd name="T88" fmla="*/ 11 w 271"/>
                  <a:gd name="T89" fmla="*/ 9 h 128"/>
                  <a:gd name="T90" fmla="*/ 6 w 271"/>
                  <a:gd name="T91" fmla="*/ 8 h 128"/>
                  <a:gd name="T92" fmla="*/ 2 w 271"/>
                  <a:gd name="T93" fmla="*/ 27 h 128"/>
                  <a:gd name="T94" fmla="*/ 9 w 271"/>
                  <a:gd name="T95" fmla="*/ 20 h 128"/>
                  <a:gd name="T96" fmla="*/ 6 w 271"/>
                  <a:gd name="T97" fmla="*/ 8 h 128"/>
                  <a:gd name="T98" fmla="*/ 246 w 271"/>
                  <a:gd name="T99" fmla="*/ 0 h 128"/>
                  <a:gd name="T100" fmla="*/ 247 w 271"/>
                  <a:gd name="T101" fmla="*/ 23 h 128"/>
                  <a:gd name="T102" fmla="*/ 234 w 271"/>
                  <a:gd name="T103" fmla="*/ 53 h 128"/>
                  <a:gd name="T104" fmla="*/ 212 w 271"/>
                  <a:gd name="T105" fmla="*/ 78 h 128"/>
                  <a:gd name="T106" fmla="*/ 184 w 271"/>
                  <a:gd name="T107" fmla="*/ 96 h 128"/>
                  <a:gd name="T108" fmla="*/ 174 w 271"/>
                  <a:gd name="T109" fmla="*/ 96 h 128"/>
                  <a:gd name="T110" fmla="*/ 166 w 271"/>
                  <a:gd name="T111" fmla="*/ 95 h 128"/>
                  <a:gd name="T112" fmla="*/ 160 w 271"/>
                  <a:gd name="T113" fmla="*/ 104 h 128"/>
                  <a:gd name="T114" fmla="*/ 178 w 271"/>
                  <a:gd name="T115" fmla="*/ 100 h 128"/>
                  <a:gd name="T116" fmla="*/ 185 w 271"/>
                  <a:gd name="T117" fmla="*/ 104 h 128"/>
                  <a:gd name="T118" fmla="*/ 258 w 271"/>
                  <a:gd name="T119" fmla="*/ 13 h 128"/>
                  <a:gd name="T120" fmla="*/ 247 w 271"/>
                  <a:gd name="T121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1" h="128">
                    <a:moveTo>
                      <a:pt x="154" y="121"/>
                    </a:moveTo>
                    <a:cubicBezTo>
                      <a:pt x="151" y="121"/>
                      <a:pt x="148" y="123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8" y="126"/>
                      <a:pt x="151" y="128"/>
                      <a:pt x="154" y="128"/>
                    </a:cubicBezTo>
                    <a:cubicBezTo>
                      <a:pt x="154" y="128"/>
                      <a:pt x="155" y="128"/>
                      <a:pt x="155" y="128"/>
                    </a:cubicBezTo>
                    <a:cubicBezTo>
                      <a:pt x="157" y="127"/>
                      <a:pt x="159" y="126"/>
                      <a:pt x="161" y="125"/>
                    </a:cubicBezTo>
                    <a:cubicBezTo>
                      <a:pt x="160" y="124"/>
                      <a:pt x="159" y="123"/>
                      <a:pt x="157" y="122"/>
                    </a:cubicBezTo>
                    <a:cubicBezTo>
                      <a:pt x="156" y="122"/>
                      <a:pt x="155" y="121"/>
                      <a:pt x="154" y="121"/>
                    </a:cubicBezTo>
                    <a:moveTo>
                      <a:pt x="107" y="116"/>
                    </a:moveTo>
                    <a:cubicBezTo>
                      <a:pt x="109" y="119"/>
                      <a:pt x="109" y="122"/>
                      <a:pt x="110" y="125"/>
                    </a:cubicBezTo>
                    <a:cubicBezTo>
                      <a:pt x="111" y="126"/>
                      <a:pt x="113" y="128"/>
                      <a:pt x="115" y="128"/>
                    </a:cubicBezTo>
                    <a:cubicBezTo>
                      <a:pt x="115" y="128"/>
                      <a:pt x="116" y="128"/>
                      <a:pt x="116" y="128"/>
                    </a:cubicBezTo>
                    <a:cubicBezTo>
                      <a:pt x="121" y="128"/>
                      <a:pt x="127" y="122"/>
                      <a:pt x="133" y="121"/>
                    </a:cubicBezTo>
                    <a:cubicBezTo>
                      <a:pt x="132" y="120"/>
                      <a:pt x="130" y="120"/>
                      <a:pt x="129" y="120"/>
                    </a:cubicBezTo>
                    <a:cubicBezTo>
                      <a:pt x="128" y="120"/>
                      <a:pt x="127" y="120"/>
                      <a:pt x="125" y="120"/>
                    </a:cubicBezTo>
                    <a:cubicBezTo>
                      <a:pt x="125" y="121"/>
                      <a:pt x="124" y="121"/>
                      <a:pt x="124" y="121"/>
                    </a:cubicBezTo>
                    <a:cubicBezTo>
                      <a:pt x="122" y="121"/>
                      <a:pt x="120" y="120"/>
                      <a:pt x="120" y="119"/>
                    </a:cubicBezTo>
                    <a:cubicBezTo>
                      <a:pt x="120" y="119"/>
                      <a:pt x="120" y="118"/>
                      <a:pt x="120" y="118"/>
                    </a:cubicBezTo>
                    <a:cubicBezTo>
                      <a:pt x="116" y="118"/>
                      <a:pt x="111" y="117"/>
                      <a:pt x="107" y="116"/>
                    </a:cubicBezTo>
                    <a:moveTo>
                      <a:pt x="10" y="38"/>
                    </a:moveTo>
                    <a:cubicBezTo>
                      <a:pt x="13" y="40"/>
                      <a:pt x="15" y="42"/>
                      <a:pt x="16" y="44"/>
                    </a:cubicBezTo>
                    <a:cubicBezTo>
                      <a:pt x="19" y="50"/>
                      <a:pt x="14" y="60"/>
                      <a:pt x="18" y="65"/>
                    </a:cubicBezTo>
                    <a:cubicBezTo>
                      <a:pt x="21" y="70"/>
                      <a:pt x="32" y="70"/>
                      <a:pt x="36" y="75"/>
                    </a:cubicBezTo>
                    <a:cubicBezTo>
                      <a:pt x="40" y="80"/>
                      <a:pt x="39" y="91"/>
                      <a:pt x="44" y="95"/>
                    </a:cubicBezTo>
                    <a:cubicBezTo>
                      <a:pt x="48" y="99"/>
                      <a:pt x="59" y="96"/>
                      <a:pt x="64" y="99"/>
                    </a:cubicBezTo>
                    <a:cubicBezTo>
                      <a:pt x="68" y="102"/>
                      <a:pt x="70" y="109"/>
                      <a:pt x="73" y="113"/>
                    </a:cubicBezTo>
                    <a:cubicBezTo>
                      <a:pt x="75" y="113"/>
                      <a:pt x="76" y="112"/>
                      <a:pt x="79" y="112"/>
                    </a:cubicBezTo>
                    <a:cubicBezTo>
                      <a:pt x="82" y="111"/>
                      <a:pt x="85" y="111"/>
                      <a:pt x="86" y="109"/>
                    </a:cubicBezTo>
                    <a:cubicBezTo>
                      <a:pt x="70" y="103"/>
                      <a:pt x="56" y="93"/>
                      <a:pt x="43" y="81"/>
                    </a:cubicBezTo>
                    <a:cubicBezTo>
                      <a:pt x="31" y="69"/>
                      <a:pt x="22" y="55"/>
                      <a:pt x="16" y="40"/>
                    </a:cubicBezTo>
                    <a:cubicBezTo>
                      <a:pt x="14" y="39"/>
                      <a:pt x="12" y="38"/>
                      <a:pt x="10" y="38"/>
                    </a:cubicBezTo>
                    <a:moveTo>
                      <a:pt x="25" y="31"/>
                    </a:moveTo>
                    <a:cubicBezTo>
                      <a:pt x="23" y="34"/>
                      <a:pt x="26" y="34"/>
                      <a:pt x="27" y="35"/>
                    </a:cubicBezTo>
                    <a:cubicBezTo>
                      <a:pt x="31" y="36"/>
                      <a:pt x="32" y="39"/>
                      <a:pt x="33" y="41"/>
                    </a:cubicBezTo>
                    <a:cubicBezTo>
                      <a:pt x="33" y="43"/>
                      <a:pt x="31" y="44"/>
                      <a:pt x="29" y="44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5" y="43"/>
                      <a:pt x="23" y="42"/>
                      <a:pt x="21" y="42"/>
                    </a:cubicBezTo>
                    <a:cubicBezTo>
                      <a:pt x="34" y="70"/>
                      <a:pt x="57" y="93"/>
                      <a:pt x="86" y="105"/>
                    </a:cubicBezTo>
                    <a:cubicBezTo>
                      <a:pt x="85" y="100"/>
                      <a:pt x="87" y="99"/>
                      <a:pt x="93" y="97"/>
                    </a:cubicBezTo>
                    <a:cubicBezTo>
                      <a:pt x="93" y="97"/>
                      <a:pt x="94" y="97"/>
                      <a:pt x="95" y="97"/>
                    </a:cubicBezTo>
                    <a:cubicBezTo>
                      <a:pt x="97" y="97"/>
                      <a:pt x="98" y="97"/>
                      <a:pt x="98" y="98"/>
                    </a:cubicBezTo>
                    <a:cubicBezTo>
                      <a:pt x="97" y="101"/>
                      <a:pt x="99" y="103"/>
                      <a:pt x="103" y="104"/>
                    </a:cubicBezTo>
                    <a:cubicBezTo>
                      <a:pt x="106" y="106"/>
                      <a:pt x="105" y="108"/>
                      <a:pt x="104" y="110"/>
                    </a:cubicBezTo>
                    <a:cubicBezTo>
                      <a:pt x="104" y="110"/>
                      <a:pt x="104" y="111"/>
                      <a:pt x="104" y="111"/>
                    </a:cubicBezTo>
                    <a:cubicBezTo>
                      <a:pt x="109" y="112"/>
                      <a:pt x="114" y="113"/>
                      <a:pt x="118" y="114"/>
                    </a:cubicBezTo>
                    <a:cubicBezTo>
                      <a:pt x="118" y="112"/>
                      <a:pt x="118" y="110"/>
                      <a:pt x="119" y="108"/>
                    </a:cubicBezTo>
                    <a:cubicBezTo>
                      <a:pt x="119" y="107"/>
                      <a:pt x="120" y="106"/>
                      <a:pt x="120" y="105"/>
                    </a:cubicBezTo>
                    <a:cubicBezTo>
                      <a:pt x="120" y="106"/>
                      <a:pt x="120" y="106"/>
                      <a:pt x="119" y="106"/>
                    </a:cubicBezTo>
                    <a:cubicBezTo>
                      <a:pt x="119" y="106"/>
                      <a:pt x="119" y="106"/>
                      <a:pt x="118" y="106"/>
                    </a:cubicBezTo>
                    <a:cubicBezTo>
                      <a:pt x="113" y="105"/>
                      <a:pt x="109" y="96"/>
                      <a:pt x="104" y="95"/>
                    </a:cubicBezTo>
                    <a:cubicBezTo>
                      <a:pt x="103" y="95"/>
                      <a:pt x="103" y="94"/>
                      <a:pt x="102" y="94"/>
                    </a:cubicBezTo>
                    <a:cubicBezTo>
                      <a:pt x="100" y="94"/>
                      <a:pt x="98" y="95"/>
                      <a:pt x="96" y="96"/>
                    </a:cubicBezTo>
                    <a:cubicBezTo>
                      <a:pt x="93" y="96"/>
                      <a:pt x="91" y="97"/>
                      <a:pt x="89" y="97"/>
                    </a:cubicBezTo>
                    <a:cubicBezTo>
                      <a:pt x="88" y="97"/>
                      <a:pt x="87" y="97"/>
                      <a:pt x="86" y="96"/>
                    </a:cubicBezTo>
                    <a:cubicBezTo>
                      <a:pt x="81" y="94"/>
                      <a:pt x="80" y="85"/>
                      <a:pt x="76" y="82"/>
                    </a:cubicBezTo>
                    <a:cubicBezTo>
                      <a:pt x="71" y="79"/>
                      <a:pt x="62" y="82"/>
                      <a:pt x="58" y="78"/>
                    </a:cubicBezTo>
                    <a:cubicBezTo>
                      <a:pt x="56" y="77"/>
                      <a:pt x="56" y="74"/>
                      <a:pt x="55" y="71"/>
                    </a:cubicBezTo>
                    <a:cubicBezTo>
                      <a:pt x="55" y="71"/>
                      <a:pt x="54" y="71"/>
                      <a:pt x="54" y="70"/>
                    </a:cubicBezTo>
                    <a:cubicBezTo>
                      <a:pt x="52" y="69"/>
                      <a:pt x="52" y="67"/>
                      <a:pt x="53" y="65"/>
                    </a:cubicBezTo>
                    <a:cubicBezTo>
                      <a:pt x="53" y="64"/>
                      <a:pt x="53" y="63"/>
                      <a:pt x="53" y="63"/>
                    </a:cubicBezTo>
                    <a:cubicBezTo>
                      <a:pt x="53" y="62"/>
                      <a:pt x="53" y="62"/>
                      <a:pt x="52" y="61"/>
                    </a:cubicBezTo>
                    <a:cubicBezTo>
                      <a:pt x="49" y="57"/>
                      <a:pt x="39" y="57"/>
                      <a:pt x="36" y="53"/>
                    </a:cubicBezTo>
                    <a:cubicBezTo>
                      <a:pt x="34" y="48"/>
                      <a:pt x="38" y="40"/>
                      <a:pt x="35" y="35"/>
                    </a:cubicBezTo>
                    <a:cubicBezTo>
                      <a:pt x="35" y="34"/>
                      <a:pt x="34" y="34"/>
                      <a:pt x="34" y="33"/>
                    </a:cubicBezTo>
                    <a:cubicBezTo>
                      <a:pt x="31" y="32"/>
                      <a:pt x="28" y="32"/>
                      <a:pt x="25" y="31"/>
                    </a:cubicBezTo>
                    <a:moveTo>
                      <a:pt x="264" y="9"/>
                    </a:moveTo>
                    <a:cubicBezTo>
                      <a:pt x="264" y="10"/>
                      <a:pt x="264" y="10"/>
                      <a:pt x="263" y="10"/>
                    </a:cubicBezTo>
                    <a:cubicBezTo>
                      <a:pt x="263" y="10"/>
                      <a:pt x="263" y="11"/>
                      <a:pt x="263" y="11"/>
                    </a:cubicBezTo>
                    <a:cubicBezTo>
                      <a:pt x="258" y="37"/>
                      <a:pt x="246" y="62"/>
                      <a:pt x="227" y="81"/>
                    </a:cubicBezTo>
                    <a:cubicBezTo>
                      <a:pt x="214" y="93"/>
                      <a:pt x="200" y="103"/>
                      <a:pt x="185" y="109"/>
                    </a:cubicBezTo>
                    <a:cubicBezTo>
                      <a:pt x="184" y="110"/>
                      <a:pt x="183" y="111"/>
                      <a:pt x="181" y="112"/>
                    </a:cubicBezTo>
                    <a:cubicBezTo>
                      <a:pt x="180" y="112"/>
                      <a:pt x="179" y="114"/>
                      <a:pt x="178" y="115"/>
                    </a:cubicBezTo>
                    <a:cubicBezTo>
                      <a:pt x="180" y="115"/>
                      <a:pt x="181" y="116"/>
                      <a:pt x="182" y="116"/>
                    </a:cubicBezTo>
                    <a:cubicBezTo>
                      <a:pt x="185" y="117"/>
                      <a:pt x="187" y="117"/>
                      <a:pt x="190" y="117"/>
                    </a:cubicBezTo>
                    <a:cubicBezTo>
                      <a:pt x="191" y="117"/>
                      <a:pt x="192" y="117"/>
                      <a:pt x="193" y="117"/>
                    </a:cubicBezTo>
                    <a:cubicBezTo>
                      <a:pt x="199" y="114"/>
                      <a:pt x="200" y="103"/>
                      <a:pt x="206" y="99"/>
                    </a:cubicBezTo>
                    <a:cubicBezTo>
                      <a:pt x="211" y="96"/>
                      <a:pt x="222" y="99"/>
                      <a:pt x="226" y="95"/>
                    </a:cubicBezTo>
                    <a:cubicBezTo>
                      <a:pt x="231" y="91"/>
                      <a:pt x="230" y="80"/>
                      <a:pt x="234" y="75"/>
                    </a:cubicBezTo>
                    <a:cubicBezTo>
                      <a:pt x="238" y="70"/>
                      <a:pt x="249" y="70"/>
                      <a:pt x="252" y="65"/>
                    </a:cubicBezTo>
                    <a:cubicBezTo>
                      <a:pt x="256" y="60"/>
                      <a:pt x="251" y="50"/>
                      <a:pt x="254" y="44"/>
                    </a:cubicBezTo>
                    <a:cubicBezTo>
                      <a:pt x="257" y="38"/>
                      <a:pt x="267" y="35"/>
                      <a:pt x="269" y="29"/>
                    </a:cubicBezTo>
                    <a:cubicBezTo>
                      <a:pt x="271" y="23"/>
                      <a:pt x="264" y="16"/>
                      <a:pt x="264" y="9"/>
                    </a:cubicBezTo>
                    <a:moveTo>
                      <a:pt x="11" y="9"/>
                    </a:moveTo>
                    <a:cubicBezTo>
                      <a:pt x="12" y="12"/>
                      <a:pt x="13" y="16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1" y="18"/>
                      <a:pt x="21" y="15"/>
                      <a:pt x="21" y="12"/>
                    </a:cubicBezTo>
                    <a:cubicBezTo>
                      <a:pt x="21" y="11"/>
                      <a:pt x="20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4" y="9"/>
                      <a:pt x="13" y="9"/>
                      <a:pt x="11" y="9"/>
                    </a:cubicBezTo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7" y="14"/>
                      <a:pt x="0" y="22"/>
                      <a:pt x="1" y="28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5" y="26"/>
                      <a:pt x="6" y="25"/>
                      <a:pt x="7" y="23"/>
                    </a:cubicBezTo>
                    <a:cubicBezTo>
                      <a:pt x="7" y="22"/>
                      <a:pt x="8" y="21"/>
                      <a:pt x="9" y="20"/>
                    </a:cubicBezTo>
                    <a:cubicBezTo>
                      <a:pt x="8" y="16"/>
                      <a:pt x="7" y="12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moveTo>
                      <a:pt x="246" y="0"/>
                    </a:moveTo>
                    <a:cubicBezTo>
                      <a:pt x="245" y="2"/>
                      <a:pt x="244" y="3"/>
                      <a:pt x="244" y="5"/>
                    </a:cubicBezTo>
                    <a:cubicBezTo>
                      <a:pt x="243" y="11"/>
                      <a:pt x="249" y="17"/>
                      <a:pt x="247" y="23"/>
                    </a:cubicBezTo>
                    <a:cubicBezTo>
                      <a:pt x="246" y="28"/>
                      <a:pt x="237" y="30"/>
                      <a:pt x="235" y="35"/>
                    </a:cubicBezTo>
                    <a:cubicBezTo>
                      <a:pt x="232" y="40"/>
                      <a:pt x="236" y="48"/>
                      <a:pt x="234" y="53"/>
                    </a:cubicBezTo>
                    <a:cubicBezTo>
                      <a:pt x="231" y="57"/>
                      <a:pt x="221" y="57"/>
                      <a:pt x="218" y="61"/>
                    </a:cubicBezTo>
                    <a:cubicBezTo>
                      <a:pt x="214" y="65"/>
                      <a:pt x="216" y="75"/>
                      <a:pt x="212" y="78"/>
                    </a:cubicBezTo>
                    <a:cubicBezTo>
                      <a:pt x="208" y="82"/>
                      <a:pt x="199" y="79"/>
                      <a:pt x="194" y="82"/>
                    </a:cubicBezTo>
                    <a:cubicBezTo>
                      <a:pt x="190" y="85"/>
                      <a:pt x="189" y="94"/>
                      <a:pt x="184" y="96"/>
                    </a:cubicBezTo>
                    <a:cubicBezTo>
                      <a:pt x="183" y="97"/>
                      <a:pt x="182" y="97"/>
                      <a:pt x="181" y="97"/>
                    </a:cubicBezTo>
                    <a:cubicBezTo>
                      <a:pt x="179" y="97"/>
                      <a:pt x="177" y="96"/>
                      <a:pt x="174" y="96"/>
                    </a:cubicBezTo>
                    <a:cubicBezTo>
                      <a:pt x="172" y="95"/>
                      <a:pt x="170" y="94"/>
                      <a:pt x="168" y="94"/>
                    </a:cubicBezTo>
                    <a:cubicBezTo>
                      <a:pt x="167" y="94"/>
                      <a:pt x="167" y="95"/>
                      <a:pt x="166" y="95"/>
                    </a:cubicBezTo>
                    <a:cubicBezTo>
                      <a:pt x="162" y="96"/>
                      <a:pt x="159" y="102"/>
                      <a:pt x="155" y="104"/>
                    </a:cubicBezTo>
                    <a:cubicBezTo>
                      <a:pt x="156" y="104"/>
                      <a:pt x="158" y="104"/>
                      <a:pt x="160" y="104"/>
                    </a:cubicBezTo>
                    <a:cubicBezTo>
                      <a:pt x="165" y="103"/>
                      <a:pt x="169" y="102"/>
                      <a:pt x="174" y="101"/>
                    </a:cubicBezTo>
                    <a:cubicBezTo>
                      <a:pt x="175" y="100"/>
                      <a:pt x="177" y="100"/>
                      <a:pt x="178" y="100"/>
                    </a:cubicBezTo>
                    <a:cubicBezTo>
                      <a:pt x="180" y="100"/>
                      <a:pt x="182" y="100"/>
                      <a:pt x="183" y="102"/>
                    </a:cubicBezTo>
                    <a:cubicBezTo>
                      <a:pt x="184" y="103"/>
                      <a:pt x="184" y="104"/>
                      <a:pt x="185" y="104"/>
                    </a:cubicBezTo>
                    <a:cubicBezTo>
                      <a:pt x="222" y="88"/>
                      <a:pt x="250" y="54"/>
                      <a:pt x="258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6" y="13"/>
                      <a:pt x="255" y="12"/>
                      <a:pt x="253" y="11"/>
                    </a:cubicBezTo>
                    <a:cubicBezTo>
                      <a:pt x="249" y="9"/>
                      <a:pt x="246" y="6"/>
                      <a:pt x="247" y="3"/>
                    </a:cubicBezTo>
                    <a:cubicBezTo>
                      <a:pt x="247" y="1"/>
                      <a:pt x="247" y="0"/>
                      <a:pt x="246" y="0"/>
                    </a:cubicBezTo>
                  </a:path>
                </a:pathLst>
              </a:custGeom>
              <a:solidFill>
                <a:srgbClr val="DF3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361"/>
              <p:cNvSpPr>
                <a:spLocks noEditPoints="1"/>
              </p:cNvSpPr>
              <p:nvPr/>
            </p:nvSpPr>
            <p:spPr bwMode="auto">
              <a:xfrm>
                <a:off x="4289425" y="4508501"/>
                <a:ext cx="3613150" cy="1554163"/>
              </a:xfrm>
              <a:custGeom>
                <a:avLst/>
                <a:gdLst>
                  <a:gd name="T0" fmla="*/ 97 w 256"/>
                  <a:gd name="T1" fmla="*/ 103 h 110"/>
                  <a:gd name="T2" fmla="*/ 99 w 256"/>
                  <a:gd name="T3" fmla="*/ 107 h 110"/>
                  <a:gd name="T4" fmla="*/ 100 w 256"/>
                  <a:gd name="T5" fmla="*/ 108 h 110"/>
                  <a:gd name="T6" fmla="*/ 113 w 256"/>
                  <a:gd name="T7" fmla="*/ 110 h 110"/>
                  <a:gd name="T8" fmla="*/ 111 w 256"/>
                  <a:gd name="T9" fmla="*/ 106 h 110"/>
                  <a:gd name="T10" fmla="*/ 97 w 256"/>
                  <a:gd name="T11" fmla="*/ 103 h 110"/>
                  <a:gd name="T12" fmla="*/ 9 w 256"/>
                  <a:gd name="T13" fmla="*/ 32 h 110"/>
                  <a:gd name="T14" fmla="*/ 36 w 256"/>
                  <a:gd name="T15" fmla="*/ 73 h 110"/>
                  <a:gd name="T16" fmla="*/ 79 w 256"/>
                  <a:gd name="T17" fmla="*/ 101 h 110"/>
                  <a:gd name="T18" fmla="*/ 79 w 256"/>
                  <a:gd name="T19" fmla="*/ 97 h 110"/>
                  <a:gd name="T20" fmla="*/ 79 w 256"/>
                  <a:gd name="T21" fmla="*/ 97 h 110"/>
                  <a:gd name="T22" fmla="*/ 14 w 256"/>
                  <a:gd name="T23" fmla="*/ 34 h 110"/>
                  <a:gd name="T24" fmla="*/ 9 w 256"/>
                  <a:gd name="T25" fmla="*/ 32 h 110"/>
                  <a:gd name="T26" fmla="*/ 256 w 256"/>
                  <a:gd name="T27" fmla="*/ 3 h 110"/>
                  <a:gd name="T28" fmla="*/ 251 w 256"/>
                  <a:gd name="T29" fmla="*/ 5 h 110"/>
                  <a:gd name="T30" fmla="*/ 178 w 256"/>
                  <a:gd name="T31" fmla="*/ 96 h 110"/>
                  <a:gd name="T32" fmla="*/ 178 w 256"/>
                  <a:gd name="T33" fmla="*/ 101 h 110"/>
                  <a:gd name="T34" fmla="*/ 220 w 256"/>
                  <a:gd name="T35" fmla="*/ 73 h 110"/>
                  <a:gd name="T36" fmla="*/ 256 w 256"/>
                  <a:gd name="T37" fmla="*/ 3 h 110"/>
                  <a:gd name="T38" fmla="*/ 0 w 256"/>
                  <a:gd name="T39" fmla="*/ 0 h 110"/>
                  <a:gd name="T40" fmla="*/ 2 w 256"/>
                  <a:gd name="T41" fmla="*/ 12 h 110"/>
                  <a:gd name="T42" fmla="*/ 6 w 256"/>
                  <a:gd name="T43" fmla="*/ 11 h 110"/>
                  <a:gd name="T44" fmla="*/ 4 w 256"/>
                  <a:gd name="T45" fmla="*/ 1 h 110"/>
                  <a:gd name="T46" fmla="*/ 0 w 256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6" h="110">
                    <a:moveTo>
                      <a:pt x="97" y="103"/>
                    </a:moveTo>
                    <a:cubicBezTo>
                      <a:pt x="97" y="104"/>
                      <a:pt x="97" y="106"/>
                      <a:pt x="99" y="107"/>
                    </a:cubicBezTo>
                    <a:cubicBezTo>
                      <a:pt x="99" y="107"/>
                      <a:pt x="100" y="108"/>
                      <a:pt x="100" y="108"/>
                    </a:cubicBezTo>
                    <a:cubicBezTo>
                      <a:pt x="104" y="109"/>
                      <a:pt x="109" y="110"/>
                      <a:pt x="113" y="110"/>
                    </a:cubicBezTo>
                    <a:cubicBezTo>
                      <a:pt x="113" y="109"/>
                      <a:pt x="112" y="107"/>
                      <a:pt x="111" y="106"/>
                    </a:cubicBezTo>
                    <a:cubicBezTo>
                      <a:pt x="107" y="105"/>
                      <a:pt x="102" y="104"/>
                      <a:pt x="97" y="103"/>
                    </a:cubicBezTo>
                    <a:moveTo>
                      <a:pt x="9" y="32"/>
                    </a:moveTo>
                    <a:cubicBezTo>
                      <a:pt x="15" y="47"/>
                      <a:pt x="24" y="61"/>
                      <a:pt x="36" y="73"/>
                    </a:cubicBezTo>
                    <a:cubicBezTo>
                      <a:pt x="49" y="85"/>
                      <a:pt x="63" y="95"/>
                      <a:pt x="79" y="101"/>
                    </a:cubicBezTo>
                    <a:cubicBezTo>
                      <a:pt x="79" y="100"/>
                      <a:pt x="80" y="99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50" y="85"/>
                      <a:pt x="27" y="62"/>
                      <a:pt x="14" y="34"/>
                    </a:cubicBezTo>
                    <a:cubicBezTo>
                      <a:pt x="12" y="33"/>
                      <a:pt x="11" y="32"/>
                      <a:pt x="9" y="32"/>
                    </a:cubicBezTo>
                    <a:moveTo>
                      <a:pt x="256" y="3"/>
                    </a:moveTo>
                    <a:cubicBezTo>
                      <a:pt x="254" y="4"/>
                      <a:pt x="253" y="5"/>
                      <a:pt x="251" y="5"/>
                    </a:cubicBezTo>
                    <a:cubicBezTo>
                      <a:pt x="243" y="46"/>
                      <a:pt x="215" y="80"/>
                      <a:pt x="178" y="96"/>
                    </a:cubicBezTo>
                    <a:cubicBezTo>
                      <a:pt x="178" y="98"/>
                      <a:pt x="179" y="100"/>
                      <a:pt x="178" y="101"/>
                    </a:cubicBezTo>
                    <a:cubicBezTo>
                      <a:pt x="193" y="95"/>
                      <a:pt x="207" y="85"/>
                      <a:pt x="220" y="73"/>
                    </a:cubicBezTo>
                    <a:cubicBezTo>
                      <a:pt x="239" y="54"/>
                      <a:pt x="251" y="29"/>
                      <a:pt x="256" y="3"/>
                    </a:cubicBezTo>
                    <a:moveTo>
                      <a:pt x="0" y="0"/>
                    </a:moveTo>
                    <a:cubicBezTo>
                      <a:pt x="0" y="4"/>
                      <a:pt x="1" y="8"/>
                      <a:pt x="2" y="12"/>
                    </a:cubicBezTo>
                    <a:cubicBezTo>
                      <a:pt x="3" y="12"/>
                      <a:pt x="5" y="11"/>
                      <a:pt x="6" y="11"/>
                    </a:cubicBezTo>
                    <a:cubicBezTo>
                      <a:pt x="6" y="8"/>
                      <a:pt x="5" y="4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E2D5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2194688" y="3191182"/>
              <a:ext cx="1265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造字工房力黑（非商用）常规体" pitchFamily="50" charset="-122"/>
                  <a:ea typeface="造字工房力黑（非商用）常规体" pitchFamily="50" charset="-122"/>
                </a:rPr>
                <a:t> </a:t>
              </a:r>
              <a:r>
                <a:rPr lang="zh-CN" altLang="en-US" sz="3200" dirty="0">
                  <a:latin typeface="造字工房力黑（非商用）常规体" pitchFamily="50" charset="-122"/>
                  <a:ea typeface="造字工房力黑（非商用）常规体" pitchFamily="50" charset="-122"/>
                </a:rPr>
                <a:t>流程</a:t>
              </a:r>
              <a:endParaRPr lang="zh-CN" altLang="en-US" sz="3200" dirty="0"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006328" y="3594832"/>
              <a:ext cx="18550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875942" y="1604998"/>
            <a:ext cx="3835159" cy="796534"/>
            <a:chOff x="5901129" y="1412931"/>
            <a:chExt cx="3835159" cy="796534"/>
          </a:xfrm>
        </p:grpSpPr>
        <p:grpSp>
          <p:nvGrpSpPr>
            <p:cNvPr id="35" name="组合 34"/>
            <p:cNvGrpSpPr/>
            <p:nvPr/>
          </p:nvGrpSpPr>
          <p:grpSpPr>
            <a:xfrm>
              <a:off x="5961483" y="1412931"/>
              <a:ext cx="563824" cy="796534"/>
              <a:chOff x="3740150" y="1893888"/>
              <a:chExt cx="4711700" cy="66563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01"/>
              <p:cNvSpPr>
                <a:spLocks/>
              </p:cNvSpPr>
              <p:nvPr/>
            </p:nvSpPr>
            <p:spPr bwMode="auto">
              <a:xfrm>
                <a:off x="3740150" y="1893888"/>
                <a:ext cx="4711700" cy="4705351"/>
              </a:xfrm>
              <a:custGeom>
                <a:avLst/>
                <a:gdLst>
                  <a:gd name="T0" fmla="*/ 334 w 334"/>
                  <a:gd name="T1" fmla="*/ 167 h 333"/>
                  <a:gd name="T2" fmla="*/ 322 w 334"/>
                  <a:gd name="T3" fmla="*/ 189 h 333"/>
                  <a:gd name="T4" fmla="*/ 327 w 334"/>
                  <a:gd name="T5" fmla="*/ 214 h 333"/>
                  <a:gd name="T6" fmla="*/ 309 w 334"/>
                  <a:gd name="T7" fmla="*/ 231 h 333"/>
                  <a:gd name="T8" fmla="*/ 308 w 334"/>
                  <a:gd name="T9" fmla="*/ 257 h 333"/>
                  <a:gd name="T10" fmla="*/ 285 w 334"/>
                  <a:gd name="T11" fmla="*/ 269 h 333"/>
                  <a:gd name="T12" fmla="*/ 276 w 334"/>
                  <a:gd name="T13" fmla="*/ 293 h 333"/>
                  <a:gd name="T14" fmla="*/ 251 w 334"/>
                  <a:gd name="T15" fmla="*/ 298 h 333"/>
                  <a:gd name="T16" fmla="*/ 236 w 334"/>
                  <a:gd name="T17" fmla="*/ 319 h 333"/>
                  <a:gd name="T18" fmla="*/ 223 w 334"/>
                  <a:gd name="T19" fmla="*/ 318 h 333"/>
                  <a:gd name="T20" fmla="*/ 211 w 334"/>
                  <a:gd name="T21" fmla="*/ 317 h 333"/>
                  <a:gd name="T22" fmla="*/ 191 w 334"/>
                  <a:gd name="T23" fmla="*/ 332 h 333"/>
                  <a:gd name="T24" fmla="*/ 167 w 334"/>
                  <a:gd name="T25" fmla="*/ 323 h 333"/>
                  <a:gd name="T26" fmla="*/ 143 w 334"/>
                  <a:gd name="T27" fmla="*/ 332 h 333"/>
                  <a:gd name="T28" fmla="*/ 123 w 334"/>
                  <a:gd name="T29" fmla="*/ 317 h 333"/>
                  <a:gd name="T30" fmla="*/ 111 w 334"/>
                  <a:gd name="T31" fmla="*/ 318 h 333"/>
                  <a:gd name="T32" fmla="*/ 98 w 334"/>
                  <a:gd name="T33" fmla="*/ 319 h 333"/>
                  <a:gd name="T34" fmla="*/ 83 w 334"/>
                  <a:gd name="T35" fmla="*/ 298 h 333"/>
                  <a:gd name="T36" fmla="*/ 58 w 334"/>
                  <a:gd name="T37" fmla="*/ 293 h 333"/>
                  <a:gd name="T38" fmla="*/ 49 w 334"/>
                  <a:gd name="T39" fmla="*/ 269 h 333"/>
                  <a:gd name="T40" fmla="*/ 26 w 334"/>
                  <a:gd name="T41" fmla="*/ 257 h 333"/>
                  <a:gd name="T42" fmla="*/ 25 w 334"/>
                  <a:gd name="T43" fmla="*/ 231 h 333"/>
                  <a:gd name="T44" fmla="*/ 7 w 334"/>
                  <a:gd name="T45" fmla="*/ 214 h 333"/>
                  <a:gd name="T46" fmla="*/ 12 w 334"/>
                  <a:gd name="T47" fmla="*/ 189 h 333"/>
                  <a:gd name="T48" fmla="*/ 0 w 334"/>
                  <a:gd name="T49" fmla="*/ 167 h 333"/>
                  <a:gd name="T50" fmla="*/ 12 w 334"/>
                  <a:gd name="T51" fmla="*/ 144 h 333"/>
                  <a:gd name="T52" fmla="*/ 7 w 334"/>
                  <a:gd name="T53" fmla="*/ 119 h 333"/>
                  <a:gd name="T54" fmla="*/ 25 w 334"/>
                  <a:gd name="T55" fmla="*/ 102 h 333"/>
                  <a:gd name="T56" fmla="*/ 26 w 334"/>
                  <a:gd name="T57" fmla="*/ 76 h 333"/>
                  <a:gd name="T58" fmla="*/ 49 w 334"/>
                  <a:gd name="T59" fmla="*/ 64 h 333"/>
                  <a:gd name="T60" fmla="*/ 58 w 334"/>
                  <a:gd name="T61" fmla="*/ 40 h 333"/>
                  <a:gd name="T62" fmla="*/ 83 w 334"/>
                  <a:gd name="T63" fmla="*/ 35 h 333"/>
                  <a:gd name="T64" fmla="*/ 98 w 334"/>
                  <a:gd name="T65" fmla="*/ 15 h 333"/>
                  <a:gd name="T66" fmla="*/ 111 w 334"/>
                  <a:gd name="T67" fmla="*/ 15 h 333"/>
                  <a:gd name="T68" fmla="*/ 123 w 334"/>
                  <a:gd name="T69" fmla="*/ 17 h 333"/>
                  <a:gd name="T70" fmla="*/ 143 w 334"/>
                  <a:gd name="T71" fmla="*/ 1 h 333"/>
                  <a:gd name="T72" fmla="*/ 167 w 334"/>
                  <a:gd name="T73" fmla="*/ 10 h 333"/>
                  <a:gd name="T74" fmla="*/ 191 w 334"/>
                  <a:gd name="T75" fmla="*/ 1 h 333"/>
                  <a:gd name="T76" fmla="*/ 211 w 334"/>
                  <a:gd name="T77" fmla="*/ 17 h 333"/>
                  <a:gd name="T78" fmla="*/ 223 w 334"/>
                  <a:gd name="T79" fmla="*/ 15 h 333"/>
                  <a:gd name="T80" fmla="*/ 236 w 334"/>
                  <a:gd name="T81" fmla="*/ 15 h 333"/>
                  <a:gd name="T82" fmla="*/ 251 w 334"/>
                  <a:gd name="T83" fmla="*/ 35 h 333"/>
                  <a:gd name="T84" fmla="*/ 276 w 334"/>
                  <a:gd name="T85" fmla="*/ 40 h 333"/>
                  <a:gd name="T86" fmla="*/ 285 w 334"/>
                  <a:gd name="T87" fmla="*/ 64 h 333"/>
                  <a:gd name="T88" fmla="*/ 308 w 334"/>
                  <a:gd name="T89" fmla="*/ 76 h 333"/>
                  <a:gd name="T90" fmla="*/ 309 w 334"/>
                  <a:gd name="T91" fmla="*/ 102 h 333"/>
                  <a:gd name="T92" fmla="*/ 327 w 334"/>
                  <a:gd name="T93" fmla="*/ 119 h 333"/>
                  <a:gd name="T94" fmla="*/ 322 w 334"/>
                  <a:gd name="T95" fmla="*/ 144 h 333"/>
                  <a:gd name="T96" fmla="*/ 334 w 334"/>
                  <a:gd name="T97" fmla="*/ 16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33">
                    <a:moveTo>
                      <a:pt x="334" y="167"/>
                    </a:moveTo>
                    <a:cubicBezTo>
                      <a:pt x="334" y="174"/>
                      <a:pt x="323" y="181"/>
                      <a:pt x="322" y="189"/>
                    </a:cubicBezTo>
                    <a:cubicBezTo>
                      <a:pt x="321" y="196"/>
                      <a:pt x="329" y="206"/>
                      <a:pt x="327" y="214"/>
                    </a:cubicBezTo>
                    <a:cubicBezTo>
                      <a:pt x="325" y="221"/>
                      <a:pt x="312" y="225"/>
                      <a:pt x="309" y="231"/>
                    </a:cubicBezTo>
                    <a:cubicBezTo>
                      <a:pt x="306" y="238"/>
                      <a:pt x="312" y="250"/>
                      <a:pt x="308" y="257"/>
                    </a:cubicBezTo>
                    <a:cubicBezTo>
                      <a:pt x="303" y="263"/>
                      <a:pt x="290" y="263"/>
                      <a:pt x="285" y="269"/>
                    </a:cubicBezTo>
                    <a:cubicBezTo>
                      <a:pt x="280" y="275"/>
                      <a:pt x="282" y="288"/>
                      <a:pt x="276" y="293"/>
                    </a:cubicBezTo>
                    <a:cubicBezTo>
                      <a:pt x="271" y="298"/>
                      <a:pt x="258" y="294"/>
                      <a:pt x="251" y="298"/>
                    </a:cubicBezTo>
                    <a:cubicBezTo>
                      <a:pt x="245" y="302"/>
                      <a:pt x="243" y="315"/>
                      <a:pt x="236" y="319"/>
                    </a:cubicBezTo>
                    <a:cubicBezTo>
                      <a:pt x="233" y="320"/>
                      <a:pt x="228" y="319"/>
                      <a:pt x="223" y="318"/>
                    </a:cubicBezTo>
                    <a:cubicBezTo>
                      <a:pt x="219" y="317"/>
                      <a:pt x="215" y="315"/>
                      <a:pt x="211" y="317"/>
                    </a:cubicBezTo>
                    <a:cubicBezTo>
                      <a:pt x="204" y="319"/>
                      <a:pt x="198" y="331"/>
                      <a:pt x="191" y="332"/>
                    </a:cubicBezTo>
                    <a:cubicBezTo>
                      <a:pt x="183" y="333"/>
                      <a:pt x="175" y="323"/>
                      <a:pt x="167" y="323"/>
                    </a:cubicBezTo>
                    <a:cubicBezTo>
                      <a:pt x="159" y="323"/>
                      <a:pt x="151" y="333"/>
                      <a:pt x="143" y="332"/>
                    </a:cubicBezTo>
                    <a:cubicBezTo>
                      <a:pt x="136" y="331"/>
                      <a:pt x="130" y="319"/>
                      <a:pt x="123" y="317"/>
                    </a:cubicBezTo>
                    <a:cubicBezTo>
                      <a:pt x="119" y="315"/>
                      <a:pt x="115" y="317"/>
                      <a:pt x="111" y="318"/>
                    </a:cubicBezTo>
                    <a:cubicBezTo>
                      <a:pt x="106" y="319"/>
                      <a:pt x="101" y="320"/>
                      <a:pt x="98" y="319"/>
                    </a:cubicBezTo>
                    <a:cubicBezTo>
                      <a:pt x="91" y="315"/>
                      <a:pt x="89" y="302"/>
                      <a:pt x="83" y="298"/>
                    </a:cubicBezTo>
                    <a:cubicBezTo>
                      <a:pt x="76" y="294"/>
                      <a:pt x="63" y="298"/>
                      <a:pt x="58" y="293"/>
                    </a:cubicBezTo>
                    <a:cubicBezTo>
                      <a:pt x="52" y="288"/>
                      <a:pt x="54" y="275"/>
                      <a:pt x="49" y="269"/>
                    </a:cubicBezTo>
                    <a:cubicBezTo>
                      <a:pt x="44" y="263"/>
                      <a:pt x="31" y="263"/>
                      <a:pt x="26" y="257"/>
                    </a:cubicBezTo>
                    <a:cubicBezTo>
                      <a:pt x="22" y="250"/>
                      <a:pt x="28" y="238"/>
                      <a:pt x="25" y="231"/>
                    </a:cubicBezTo>
                    <a:cubicBezTo>
                      <a:pt x="22" y="225"/>
                      <a:pt x="9" y="221"/>
                      <a:pt x="7" y="214"/>
                    </a:cubicBezTo>
                    <a:cubicBezTo>
                      <a:pt x="5" y="206"/>
                      <a:pt x="13" y="196"/>
                      <a:pt x="12" y="189"/>
                    </a:cubicBezTo>
                    <a:cubicBezTo>
                      <a:pt x="11" y="181"/>
                      <a:pt x="0" y="174"/>
                      <a:pt x="0" y="167"/>
                    </a:cubicBezTo>
                    <a:cubicBezTo>
                      <a:pt x="0" y="159"/>
                      <a:pt x="11" y="152"/>
                      <a:pt x="12" y="144"/>
                    </a:cubicBezTo>
                    <a:cubicBezTo>
                      <a:pt x="13" y="137"/>
                      <a:pt x="5" y="127"/>
                      <a:pt x="7" y="119"/>
                    </a:cubicBezTo>
                    <a:cubicBezTo>
                      <a:pt x="9" y="112"/>
                      <a:pt x="22" y="109"/>
                      <a:pt x="25" y="102"/>
                    </a:cubicBezTo>
                    <a:cubicBezTo>
                      <a:pt x="28" y="95"/>
                      <a:pt x="22" y="83"/>
                      <a:pt x="26" y="76"/>
                    </a:cubicBezTo>
                    <a:cubicBezTo>
                      <a:pt x="31" y="70"/>
                      <a:pt x="44" y="70"/>
                      <a:pt x="49" y="64"/>
                    </a:cubicBezTo>
                    <a:cubicBezTo>
                      <a:pt x="54" y="58"/>
                      <a:pt x="52" y="45"/>
                      <a:pt x="58" y="40"/>
                    </a:cubicBezTo>
                    <a:cubicBezTo>
                      <a:pt x="63" y="35"/>
                      <a:pt x="76" y="39"/>
                      <a:pt x="83" y="35"/>
                    </a:cubicBezTo>
                    <a:cubicBezTo>
                      <a:pt x="89" y="31"/>
                      <a:pt x="91" y="18"/>
                      <a:pt x="98" y="15"/>
                    </a:cubicBezTo>
                    <a:cubicBezTo>
                      <a:pt x="101" y="13"/>
                      <a:pt x="106" y="14"/>
                      <a:pt x="111" y="15"/>
                    </a:cubicBezTo>
                    <a:cubicBezTo>
                      <a:pt x="115" y="16"/>
                      <a:pt x="119" y="18"/>
                      <a:pt x="123" y="17"/>
                    </a:cubicBezTo>
                    <a:cubicBezTo>
                      <a:pt x="130" y="14"/>
                      <a:pt x="136" y="2"/>
                      <a:pt x="143" y="1"/>
                    </a:cubicBezTo>
                    <a:cubicBezTo>
                      <a:pt x="151" y="0"/>
                      <a:pt x="159" y="10"/>
                      <a:pt x="167" y="10"/>
                    </a:cubicBezTo>
                    <a:cubicBezTo>
                      <a:pt x="175" y="10"/>
                      <a:pt x="183" y="0"/>
                      <a:pt x="191" y="1"/>
                    </a:cubicBezTo>
                    <a:cubicBezTo>
                      <a:pt x="198" y="2"/>
                      <a:pt x="204" y="14"/>
                      <a:pt x="211" y="17"/>
                    </a:cubicBezTo>
                    <a:cubicBezTo>
                      <a:pt x="215" y="18"/>
                      <a:pt x="219" y="17"/>
                      <a:pt x="223" y="15"/>
                    </a:cubicBezTo>
                    <a:cubicBezTo>
                      <a:pt x="228" y="14"/>
                      <a:pt x="233" y="13"/>
                      <a:pt x="236" y="15"/>
                    </a:cubicBezTo>
                    <a:cubicBezTo>
                      <a:pt x="243" y="18"/>
                      <a:pt x="245" y="31"/>
                      <a:pt x="251" y="35"/>
                    </a:cubicBezTo>
                    <a:cubicBezTo>
                      <a:pt x="258" y="39"/>
                      <a:pt x="271" y="35"/>
                      <a:pt x="276" y="40"/>
                    </a:cubicBezTo>
                    <a:cubicBezTo>
                      <a:pt x="282" y="45"/>
                      <a:pt x="280" y="58"/>
                      <a:pt x="285" y="64"/>
                    </a:cubicBezTo>
                    <a:cubicBezTo>
                      <a:pt x="290" y="70"/>
                      <a:pt x="303" y="70"/>
                      <a:pt x="308" y="76"/>
                    </a:cubicBezTo>
                    <a:cubicBezTo>
                      <a:pt x="312" y="83"/>
                      <a:pt x="306" y="95"/>
                      <a:pt x="309" y="102"/>
                    </a:cubicBezTo>
                    <a:cubicBezTo>
                      <a:pt x="312" y="109"/>
                      <a:pt x="325" y="112"/>
                      <a:pt x="327" y="119"/>
                    </a:cubicBezTo>
                    <a:cubicBezTo>
                      <a:pt x="329" y="127"/>
                      <a:pt x="321" y="137"/>
                      <a:pt x="322" y="144"/>
                    </a:cubicBezTo>
                    <a:cubicBezTo>
                      <a:pt x="323" y="152"/>
                      <a:pt x="334" y="159"/>
                      <a:pt x="334" y="167"/>
                    </a:cubicBezTo>
                  </a:path>
                </a:pathLst>
              </a:custGeom>
              <a:solidFill>
                <a:srgbClr val="7BA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302"/>
              <p:cNvSpPr>
                <a:spLocks noEditPoints="1"/>
              </p:cNvSpPr>
              <p:nvPr/>
            </p:nvSpPr>
            <p:spPr bwMode="auto">
              <a:xfrm>
                <a:off x="3795713" y="1978025"/>
                <a:ext cx="4600575" cy="2389188"/>
              </a:xfrm>
              <a:custGeom>
                <a:avLst/>
                <a:gdLst>
                  <a:gd name="T0" fmla="*/ 7 w 326"/>
                  <a:gd name="T1" fmla="*/ 167 h 169"/>
                  <a:gd name="T2" fmla="*/ 322 w 326"/>
                  <a:gd name="T3" fmla="*/ 161 h 169"/>
                  <a:gd name="T4" fmla="*/ 326 w 326"/>
                  <a:gd name="T5" fmla="*/ 159 h 169"/>
                  <a:gd name="T6" fmla="*/ 6 w 326"/>
                  <a:gd name="T7" fmla="*/ 155 h 169"/>
                  <a:gd name="T8" fmla="*/ 317 w 326"/>
                  <a:gd name="T9" fmla="*/ 145 h 169"/>
                  <a:gd name="T10" fmla="*/ 322 w 326"/>
                  <a:gd name="T11" fmla="*/ 151 h 169"/>
                  <a:gd name="T12" fmla="*/ 12 w 326"/>
                  <a:gd name="T13" fmla="*/ 134 h 169"/>
                  <a:gd name="T14" fmla="*/ 15 w 326"/>
                  <a:gd name="T15" fmla="*/ 142 h 169"/>
                  <a:gd name="T16" fmla="*/ 311 w 326"/>
                  <a:gd name="T17" fmla="*/ 131 h 169"/>
                  <a:gd name="T18" fmla="*/ 314 w 326"/>
                  <a:gd name="T19" fmla="*/ 139 h 169"/>
                  <a:gd name="T20" fmla="*/ 10 w 326"/>
                  <a:gd name="T21" fmla="*/ 119 h 169"/>
                  <a:gd name="T22" fmla="*/ 10 w 326"/>
                  <a:gd name="T23" fmla="*/ 119 h 169"/>
                  <a:gd name="T24" fmla="*/ 318 w 326"/>
                  <a:gd name="T25" fmla="*/ 126 h 169"/>
                  <a:gd name="T26" fmla="*/ 9 w 326"/>
                  <a:gd name="T27" fmla="*/ 111 h 169"/>
                  <a:gd name="T28" fmla="*/ 309 w 326"/>
                  <a:gd name="T29" fmla="*/ 104 h 169"/>
                  <a:gd name="T30" fmla="*/ 309 w 326"/>
                  <a:gd name="T31" fmla="*/ 104 h 169"/>
                  <a:gd name="T32" fmla="*/ 24 w 326"/>
                  <a:gd name="T33" fmla="*/ 104 h 169"/>
                  <a:gd name="T34" fmla="*/ 301 w 326"/>
                  <a:gd name="T35" fmla="*/ 94 h 169"/>
                  <a:gd name="T36" fmla="*/ 304 w 326"/>
                  <a:gd name="T37" fmla="*/ 100 h 169"/>
                  <a:gd name="T38" fmla="*/ 24 w 326"/>
                  <a:gd name="T39" fmla="*/ 81 h 169"/>
                  <a:gd name="T40" fmla="*/ 29 w 326"/>
                  <a:gd name="T41" fmla="*/ 86 h 169"/>
                  <a:gd name="T42" fmla="*/ 298 w 326"/>
                  <a:gd name="T43" fmla="*/ 80 h 169"/>
                  <a:gd name="T44" fmla="*/ 301 w 326"/>
                  <a:gd name="T45" fmla="*/ 86 h 169"/>
                  <a:gd name="T46" fmla="*/ 26 w 326"/>
                  <a:gd name="T47" fmla="*/ 72 h 169"/>
                  <a:gd name="T48" fmla="*/ 33 w 326"/>
                  <a:gd name="T49" fmla="*/ 67 h 169"/>
                  <a:gd name="T50" fmla="*/ 299 w 326"/>
                  <a:gd name="T51" fmla="*/ 71 h 169"/>
                  <a:gd name="T52" fmla="*/ 42 w 326"/>
                  <a:gd name="T53" fmla="*/ 68 h 169"/>
                  <a:gd name="T54" fmla="*/ 275 w 326"/>
                  <a:gd name="T55" fmla="*/ 63 h 169"/>
                  <a:gd name="T56" fmla="*/ 278 w 326"/>
                  <a:gd name="T57" fmla="*/ 61 h 169"/>
                  <a:gd name="T58" fmla="*/ 54 w 326"/>
                  <a:gd name="T59" fmla="*/ 57 h 169"/>
                  <a:gd name="T60" fmla="*/ 274 w 326"/>
                  <a:gd name="T61" fmla="*/ 47 h 169"/>
                  <a:gd name="T62" fmla="*/ 276 w 326"/>
                  <a:gd name="T63" fmla="*/ 55 h 169"/>
                  <a:gd name="T64" fmla="*/ 56 w 326"/>
                  <a:gd name="T65" fmla="*/ 38 h 169"/>
                  <a:gd name="T66" fmla="*/ 62 w 326"/>
                  <a:gd name="T67" fmla="*/ 39 h 169"/>
                  <a:gd name="T68" fmla="*/ 267 w 326"/>
                  <a:gd name="T69" fmla="*/ 40 h 169"/>
                  <a:gd name="T70" fmla="*/ 263 w 326"/>
                  <a:gd name="T71" fmla="*/ 35 h 169"/>
                  <a:gd name="T72" fmla="*/ 69 w 326"/>
                  <a:gd name="T73" fmla="*/ 38 h 169"/>
                  <a:gd name="T74" fmla="*/ 248 w 326"/>
                  <a:gd name="T75" fmla="*/ 33 h 169"/>
                  <a:gd name="T76" fmla="*/ 248 w 326"/>
                  <a:gd name="T77" fmla="*/ 33 h 169"/>
                  <a:gd name="T78" fmla="*/ 89 w 326"/>
                  <a:gd name="T79" fmla="*/ 27 h 169"/>
                  <a:gd name="T80" fmla="*/ 240 w 326"/>
                  <a:gd name="T81" fmla="*/ 32 h 169"/>
                  <a:gd name="T82" fmla="*/ 219 w 326"/>
                  <a:gd name="T83" fmla="*/ 12 h 169"/>
                  <a:gd name="T84" fmla="*/ 218 w 326"/>
                  <a:gd name="T85" fmla="*/ 17 h 169"/>
                  <a:gd name="T86" fmla="*/ 95 w 326"/>
                  <a:gd name="T87" fmla="*/ 12 h 169"/>
                  <a:gd name="T88" fmla="*/ 97 w 326"/>
                  <a:gd name="T89" fmla="*/ 16 h 169"/>
                  <a:gd name="T90" fmla="*/ 108 w 326"/>
                  <a:gd name="T91" fmla="*/ 17 h 169"/>
                  <a:gd name="T92" fmla="*/ 105 w 326"/>
                  <a:gd name="T93" fmla="*/ 12 h 169"/>
                  <a:gd name="T94" fmla="*/ 232 w 326"/>
                  <a:gd name="T95" fmla="*/ 19 h 169"/>
                  <a:gd name="T96" fmla="*/ 125 w 326"/>
                  <a:gd name="T97" fmla="*/ 11 h 169"/>
                  <a:gd name="T98" fmla="*/ 121 w 326"/>
                  <a:gd name="T99" fmla="*/ 18 h 169"/>
                  <a:gd name="T100" fmla="*/ 197 w 326"/>
                  <a:gd name="T101" fmla="*/ 13 h 169"/>
                  <a:gd name="T102" fmla="*/ 159 w 326"/>
                  <a:gd name="T103" fmla="*/ 7 h 169"/>
                  <a:gd name="T104" fmla="*/ 165 w 326"/>
                  <a:gd name="T105" fmla="*/ 8 h 169"/>
                  <a:gd name="T106" fmla="*/ 173 w 326"/>
                  <a:gd name="T107" fmla="*/ 4 h 169"/>
                  <a:gd name="T108" fmla="*/ 180 w 326"/>
                  <a:gd name="T109" fmla="*/ 4 h 169"/>
                  <a:gd name="T110" fmla="*/ 133 w 326"/>
                  <a:gd name="T111" fmla="*/ 8 h 169"/>
                  <a:gd name="T112" fmla="*/ 144 w 326"/>
                  <a:gd name="T113" fmla="*/ 4 h 169"/>
                  <a:gd name="T114" fmla="*/ 188 w 326"/>
                  <a:gd name="T115" fmla="*/ 0 h 169"/>
                  <a:gd name="T116" fmla="*/ 188 w 326"/>
                  <a:gd name="T11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69">
                    <a:moveTo>
                      <a:pt x="4" y="161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4"/>
                      <a:pt x="1" y="166"/>
                      <a:pt x="4" y="169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5" y="165"/>
                      <a:pt x="4" y="163"/>
                      <a:pt x="4" y="161"/>
                    </a:cubicBezTo>
                    <a:moveTo>
                      <a:pt x="326" y="159"/>
                    </a:moveTo>
                    <a:cubicBezTo>
                      <a:pt x="322" y="160"/>
                      <a:pt x="322" y="160"/>
                      <a:pt x="322" y="160"/>
                    </a:cubicBezTo>
                    <a:cubicBezTo>
                      <a:pt x="322" y="161"/>
                      <a:pt x="322" y="161"/>
                      <a:pt x="322" y="161"/>
                    </a:cubicBezTo>
                    <a:cubicBezTo>
                      <a:pt x="322" y="162"/>
                      <a:pt x="321" y="164"/>
                      <a:pt x="320" y="167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4" y="167"/>
                      <a:pt x="326" y="164"/>
                      <a:pt x="326" y="161"/>
                    </a:cubicBezTo>
                    <a:cubicBezTo>
                      <a:pt x="326" y="160"/>
                      <a:pt x="326" y="160"/>
                      <a:pt x="326" y="159"/>
                    </a:cubicBezTo>
                    <a:moveTo>
                      <a:pt x="8" y="147"/>
                    </a:moveTo>
                    <a:cubicBezTo>
                      <a:pt x="7" y="148"/>
                      <a:pt x="7" y="148"/>
                      <a:pt x="7" y="148"/>
                    </a:cubicBezTo>
                    <a:cubicBezTo>
                      <a:pt x="5" y="150"/>
                      <a:pt x="4" y="151"/>
                      <a:pt x="3" y="153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3"/>
                      <a:pt x="8" y="152"/>
                      <a:pt x="10" y="150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8" y="147"/>
                      <a:pt x="8" y="147"/>
                      <a:pt x="8" y="147"/>
                    </a:cubicBezTo>
                    <a:moveTo>
                      <a:pt x="317" y="145"/>
                    </a:moveTo>
                    <a:cubicBezTo>
                      <a:pt x="314" y="148"/>
                      <a:pt x="314" y="148"/>
                      <a:pt x="314" y="148"/>
                    </a:cubicBezTo>
                    <a:cubicBezTo>
                      <a:pt x="315" y="148"/>
                      <a:pt x="316" y="149"/>
                      <a:pt x="316" y="150"/>
                    </a:cubicBezTo>
                    <a:cubicBezTo>
                      <a:pt x="317" y="151"/>
                      <a:pt x="318" y="152"/>
                      <a:pt x="319" y="154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1" y="150"/>
                      <a:pt x="320" y="149"/>
                      <a:pt x="319" y="148"/>
                    </a:cubicBezTo>
                    <a:cubicBezTo>
                      <a:pt x="319" y="147"/>
                      <a:pt x="318" y="146"/>
                      <a:pt x="317" y="145"/>
                    </a:cubicBezTo>
                    <a:moveTo>
                      <a:pt x="15" y="133"/>
                    </a:move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6"/>
                      <a:pt x="12" y="137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41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1"/>
                      <a:pt x="16" y="140"/>
                      <a:pt x="16" y="139"/>
                    </a:cubicBezTo>
                    <a:cubicBezTo>
                      <a:pt x="16" y="139"/>
                      <a:pt x="16" y="138"/>
                      <a:pt x="16" y="138"/>
                    </a:cubicBezTo>
                    <a:cubicBezTo>
                      <a:pt x="16" y="136"/>
                      <a:pt x="16" y="135"/>
                      <a:pt x="15" y="133"/>
                    </a:cubicBezTo>
                    <a:moveTo>
                      <a:pt x="311" y="131"/>
                    </a:moveTo>
                    <a:cubicBezTo>
                      <a:pt x="310" y="134"/>
                      <a:pt x="310" y="136"/>
                      <a:pt x="310" y="138"/>
                    </a:cubicBezTo>
                    <a:cubicBezTo>
                      <a:pt x="310" y="138"/>
                      <a:pt x="310" y="139"/>
                      <a:pt x="310" y="139"/>
                    </a:cubicBezTo>
                    <a:cubicBezTo>
                      <a:pt x="310" y="140"/>
                      <a:pt x="310" y="140"/>
                      <a:pt x="310" y="140"/>
                    </a:cubicBezTo>
                    <a:cubicBezTo>
                      <a:pt x="314" y="139"/>
                      <a:pt x="314" y="139"/>
                      <a:pt x="314" y="139"/>
                    </a:cubicBezTo>
                    <a:cubicBezTo>
                      <a:pt x="314" y="138"/>
                      <a:pt x="314" y="138"/>
                      <a:pt x="314" y="138"/>
                    </a:cubicBezTo>
                    <a:cubicBezTo>
                      <a:pt x="314" y="136"/>
                      <a:pt x="314" y="135"/>
                      <a:pt x="315" y="133"/>
                    </a:cubicBezTo>
                    <a:cubicBezTo>
                      <a:pt x="311" y="131"/>
                      <a:pt x="311" y="131"/>
                      <a:pt x="311" y="131"/>
                    </a:cubicBezTo>
                    <a:moveTo>
                      <a:pt x="10" y="119"/>
                    </a:moveTo>
                    <a:cubicBezTo>
                      <a:pt x="7" y="120"/>
                      <a:pt x="7" y="120"/>
                      <a:pt x="7" y="120"/>
                    </a:cubicBezTo>
                    <a:cubicBezTo>
                      <a:pt x="7" y="122"/>
                      <a:pt x="8" y="125"/>
                      <a:pt x="9" y="127"/>
                    </a:cubicBezTo>
                    <a:cubicBezTo>
                      <a:pt x="13" y="126"/>
                      <a:pt x="13" y="126"/>
                      <a:pt x="13" y="126"/>
                    </a:cubicBezTo>
                    <a:cubicBezTo>
                      <a:pt x="12" y="124"/>
                      <a:pt x="11" y="121"/>
                      <a:pt x="10" y="119"/>
                    </a:cubicBezTo>
                    <a:moveTo>
                      <a:pt x="319" y="118"/>
                    </a:move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6" y="120"/>
                      <a:pt x="315" y="122"/>
                      <a:pt x="314" y="124"/>
                    </a:cubicBezTo>
                    <a:cubicBezTo>
                      <a:pt x="318" y="126"/>
                      <a:pt x="318" y="126"/>
                      <a:pt x="318" y="126"/>
                    </a:cubicBezTo>
                    <a:cubicBezTo>
                      <a:pt x="319" y="123"/>
                      <a:pt x="320" y="120"/>
                      <a:pt x="320" y="118"/>
                    </a:cubicBezTo>
                    <a:cubicBezTo>
                      <a:pt x="319" y="118"/>
                      <a:pt x="319" y="118"/>
                      <a:pt x="319" y="118"/>
                    </a:cubicBezTo>
                    <a:moveTo>
                      <a:pt x="15" y="106"/>
                    </a:moveTo>
                    <a:cubicBezTo>
                      <a:pt x="13" y="107"/>
                      <a:pt x="10" y="109"/>
                      <a:pt x="9" y="111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3" y="112"/>
                      <a:pt x="15" y="110"/>
                      <a:pt x="17" y="109"/>
                    </a:cubicBezTo>
                    <a:cubicBezTo>
                      <a:pt x="15" y="106"/>
                      <a:pt x="15" y="106"/>
                      <a:pt x="15" y="106"/>
                    </a:cubicBezTo>
                    <a:moveTo>
                      <a:pt x="309" y="104"/>
                    </a:moveTo>
                    <a:cubicBezTo>
                      <a:pt x="307" y="108"/>
                      <a:pt x="307" y="108"/>
                      <a:pt x="307" y="108"/>
                    </a:cubicBezTo>
                    <a:cubicBezTo>
                      <a:pt x="309" y="109"/>
                      <a:pt x="312" y="111"/>
                      <a:pt x="313" y="112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14" y="108"/>
                      <a:pt x="312" y="106"/>
                      <a:pt x="309" y="104"/>
                    </a:cubicBezTo>
                    <a:moveTo>
                      <a:pt x="25" y="96"/>
                    </a:moveTo>
                    <a:cubicBezTo>
                      <a:pt x="25" y="96"/>
                      <a:pt x="25" y="97"/>
                      <a:pt x="24" y="97"/>
                    </a:cubicBezTo>
                    <a:cubicBezTo>
                      <a:pt x="24" y="98"/>
                      <a:pt x="23" y="100"/>
                      <a:pt x="21" y="101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6" y="102"/>
                      <a:pt x="27" y="101"/>
                      <a:pt x="28" y="99"/>
                    </a:cubicBezTo>
                    <a:cubicBezTo>
                      <a:pt x="28" y="98"/>
                      <a:pt x="28" y="98"/>
                      <a:pt x="29" y="97"/>
                    </a:cubicBezTo>
                    <a:cubicBezTo>
                      <a:pt x="25" y="96"/>
                      <a:pt x="25" y="96"/>
                      <a:pt x="25" y="96"/>
                    </a:cubicBezTo>
                    <a:moveTo>
                      <a:pt x="301" y="94"/>
                    </a:moveTo>
                    <a:cubicBezTo>
                      <a:pt x="297" y="95"/>
                      <a:pt x="297" y="95"/>
                      <a:pt x="297" y="95"/>
                    </a:cubicBezTo>
                    <a:cubicBezTo>
                      <a:pt x="297" y="96"/>
                      <a:pt x="298" y="98"/>
                      <a:pt x="298" y="99"/>
                    </a:cubicBezTo>
                    <a:cubicBezTo>
                      <a:pt x="299" y="100"/>
                      <a:pt x="300" y="101"/>
                      <a:pt x="301" y="103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2" y="97"/>
                    </a:cubicBezTo>
                    <a:cubicBezTo>
                      <a:pt x="301" y="96"/>
                      <a:pt x="301" y="95"/>
                      <a:pt x="301" y="94"/>
                    </a:cubicBezTo>
                    <a:moveTo>
                      <a:pt x="28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3"/>
                      <a:pt x="24" y="85"/>
                      <a:pt x="25" y="8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4"/>
                      <a:pt x="28" y="83"/>
                      <a:pt x="28" y="81"/>
                    </a:cubicBezTo>
                    <a:moveTo>
                      <a:pt x="302" y="79"/>
                    </a:move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80"/>
                      <a:pt x="298" y="80"/>
                      <a:pt x="298" y="80"/>
                    </a:cubicBezTo>
                    <a:cubicBezTo>
                      <a:pt x="298" y="82"/>
                      <a:pt x="298" y="84"/>
                      <a:pt x="297" y="86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2" y="84"/>
                      <a:pt x="302" y="82"/>
                      <a:pt x="302" y="80"/>
                    </a:cubicBezTo>
                    <a:cubicBezTo>
                      <a:pt x="302" y="79"/>
                      <a:pt x="302" y="79"/>
                      <a:pt x="302" y="79"/>
                    </a:cubicBezTo>
                    <a:moveTo>
                      <a:pt x="33" y="67"/>
                    </a:moveTo>
                    <a:cubicBezTo>
                      <a:pt x="31" y="68"/>
                      <a:pt x="28" y="70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3"/>
                      <a:pt x="32" y="72"/>
                      <a:pt x="35" y="71"/>
                    </a:cubicBezTo>
                    <a:cubicBezTo>
                      <a:pt x="33" y="67"/>
                      <a:pt x="33" y="67"/>
                      <a:pt x="33" y="67"/>
                    </a:cubicBezTo>
                    <a:moveTo>
                      <a:pt x="291" y="67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2" y="71"/>
                      <a:pt x="294" y="72"/>
                      <a:pt x="296" y="74"/>
                    </a:cubicBezTo>
                    <a:cubicBezTo>
                      <a:pt x="299" y="71"/>
                      <a:pt x="299" y="71"/>
                      <a:pt x="299" y="71"/>
                    </a:cubicBezTo>
                    <a:cubicBezTo>
                      <a:pt x="296" y="69"/>
                      <a:pt x="293" y="67"/>
                      <a:pt x="291" y="67"/>
                    </a:cubicBezTo>
                    <a:moveTo>
                      <a:pt x="47" y="62"/>
                    </a:moveTo>
                    <a:cubicBezTo>
                      <a:pt x="45" y="63"/>
                      <a:pt x="43" y="64"/>
                      <a:pt x="40" y="65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4" y="67"/>
                      <a:pt x="47" y="66"/>
                      <a:pt x="49" y="65"/>
                    </a:cubicBezTo>
                    <a:cubicBezTo>
                      <a:pt x="47" y="62"/>
                      <a:pt x="47" y="62"/>
                      <a:pt x="47" y="62"/>
                    </a:cubicBezTo>
                    <a:moveTo>
                      <a:pt x="278" y="61"/>
                    </a:moveTo>
                    <a:cubicBezTo>
                      <a:pt x="275" y="63"/>
                      <a:pt x="275" y="63"/>
                      <a:pt x="275" y="63"/>
                    </a:cubicBezTo>
                    <a:cubicBezTo>
                      <a:pt x="277" y="66"/>
                      <a:pt x="280" y="67"/>
                      <a:pt x="283" y="68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81" y="63"/>
                      <a:pt x="279" y="62"/>
                      <a:pt x="278" y="61"/>
                    </a:cubicBezTo>
                    <a:cubicBezTo>
                      <a:pt x="278" y="61"/>
                      <a:pt x="278" y="61"/>
                      <a:pt x="278" y="61"/>
                    </a:cubicBezTo>
                    <a:moveTo>
                      <a:pt x="51" y="49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3"/>
                      <a:pt x="50" y="54"/>
                      <a:pt x="50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5" y="53"/>
                      <a:pt x="55" y="51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1" y="49"/>
                      <a:pt x="51" y="49"/>
                      <a:pt x="51" y="49"/>
                    </a:cubicBezTo>
                    <a:moveTo>
                      <a:pt x="274" y="47"/>
                    </a:moveTo>
                    <a:cubicBezTo>
                      <a:pt x="270" y="48"/>
                      <a:pt x="270" y="48"/>
                      <a:pt x="270" y="48"/>
                    </a:cubicBezTo>
                    <a:cubicBezTo>
                      <a:pt x="271" y="49"/>
                      <a:pt x="271" y="50"/>
                      <a:pt x="271" y="51"/>
                    </a:cubicBezTo>
                    <a:cubicBezTo>
                      <a:pt x="271" y="53"/>
                      <a:pt x="272" y="54"/>
                      <a:pt x="272" y="55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5" y="53"/>
                      <a:pt x="275" y="52"/>
                      <a:pt x="275" y="51"/>
                    </a:cubicBezTo>
                    <a:cubicBezTo>
                      <a:pt x="275" y="49"/>
                      <a:pt x="274" y="48"/>
                      <a:pt x="274" y="47"/>
                    </a:cubicBezTo>
                    <a:moveTo>
                      <a:pt x="61" y="35"/>
                    </a:moveTo>
                    <a:cubicBezTo>
                      <a:pt x="59" y="36"/>
                      <a:pt x="58" y="37"/>
                      <a:pt x="56" y="38"/>
                    </a:cubicBezTo>
                    <a:cubicBezTo>
                      <a:pt x="55" y="38"/>
                      <a:pt x="55" y="40"/>
                      <a:pt x="54" y="41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8" y="42"/>
                      <a:pt x="58" y="41"/>
                      <a:pt x="59" y="40"/>
                    </a:cubicBezTo>
                    <a:cubicBezTo>
                      <a:pt x="60" y="40"/>
                      <a:pt x="61" y="39"/>
                      <a:pt x="62" y="39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263" y="35"/>
                    </a:moveTo>
                    <a:cubicBezTo>
                      <a:pt x="263" y="39"/>
                      <a:pt x="263" y="39"/>
                      <a:pt x="263" y="39"/>
                    </a:cubicBezTo>
                    <a:cubicBezTo>
                      <a:pt x="265" y="39"/>
                      <a:pt x="266" y="40"/>
                      <a:pt x="267" y="40"/>
                    </a:cubicBezTo>
                    <a:cubicBezTo>
                      <a:pt x="267" y="41"/>
                      <a:pt x="268" y="41"/>
                      <a:pt x="268" y="41"/>
                    </a:cubicBezTo>
                    <a:cubicBezTo>
                      <a:pt x="271" y="39"/>
                      <a:pt x="271" y="39"/>
                      <a:pt x="271" y="39"/>
                    </a:cubicBezTo>
                    <a:cubicBezTo>
                      <a:pt x="271" y="38"/>
                      <a:pt x="270" y="38"/>
                      <a:pt x="270" y="38"/>
                    </a:cubicBezTo>
                    <a:cubicBezTo>
                      <a:pt x="268" y="36"/>
                      <a:pt x="266" y="35"/>
                      <a:pt x="263" y="35"/>
                    </a:cubicBezTo>
                    <a:moveTo>
                      <a:pt x="76" y="34"/>
                    </a:moveTo>
                    <a:cubicBezTo>
                      <a:pt x="74" y="34"/>
                      <a:pt x="72" y="34"/>
                      <a:pt x="70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2" y="38"/>
                      <a:pt x="75" y="38"/>
                      <a:pt x="77" y="38"/>
                    </a:cubicBezTo>
                    <a:cubicBezTo>
                      <a:pt x="76" y="34"/>
                      <a:pt x="76" y="34"/>
                      <a:pt x="76" y="34"/>
                    </a:cubicBezTo>
                    <a:moveTo>
                      <a:pt x="248" y="33"/>
                    </a:moveTo>
                    <a:cubicBezTo>
                      <a:pt x="247" y="37"/>
                      <a:pt x="247" y="37"/>
                      <a:pt x="247" y="37"/>
                    </a:cubicBezTo>
                    <a:cubicBezTo>
                      <a:pt x="250" y="38"/>
                      <a:pt x="252" y="38"/>
                      <a:pt x="255" y="38"/>
                    </a:cubicBezTo>
                    <a:cubicBezTo>
                      <a:pt x="255" y="34"/>
                      <a:pt x="255" y="34"/>
                      <a:pt x="255" y="34"/>
                    </a:cubicBezTo>
                    <a:cubicBezTo>
                      <a:pt x="253" y="34"/>
                      <a:pt x="250" y="34"/>
                      <a:pt x="248" y="33"/>
                    </a:cubicBezTo>
                    <a:moveTo>
                      <a:pt x="86" y="25"/>
                    </a:moveTo>
                    <a:cubicBezTo>
                      <a:pt x="85" y="27"/>
                      <a:pt x="83" y="30"/>
                      <a:pt x="82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7" y="32"/>
                      <a:pt x="88" y="29"/>
                      <a:pt x="89" y="27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239" y="23"/>
                    </a:moveTo>
                    <a:cubicBezTo>
                      <a:pt x="236" y="25"/>
                      <a:pt x="236" y="25"/>
                      <a:pt x="236" y="25"/>
                    </a:cubicBezTo>
                    <a:cubicBezTo>
                      <a:pt x="237" y="28"/>
                      <a:pt x="238" y="30"/>
                      <a:pt x="240" y="32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2" y="28"/>
                      <a:pt x="241" y="26"/>
                      <a:pt x="239" y="24"/>
                    </a:cubicBezTo>
                    <a:cubicBezTo>
                      <a:pt x="239" y="23"/>
                      <a:pt x="239" y="23"/>
                      <a:pt x="239" y="23"/>
                    </a:cubicBezTo>
                    <a:moveTo>
                      <a:pt x="219" y="12"/>
                    </a:moveTo>
                    <a:cubicBezTo>
                      <a:pt x="219" y="13"/>
                      <a:pt x="218" y="13"/>
                      <a:pt x="217" y="13"/>
                    </a:cubicBezTo>
                    <a:cubicBezTo>
                      <a:pt x="215" y="13"/>
                      <a:pt x="214" y="14"/>
                      <a:pt x="212" y="1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214" y="18"/>
                      <a:pt x="216" y="17"/>
                      <a:pt x="218" y="17"/>
                    </a:cubicBezTo>
                    <a:cubicBezTo>
                      <a:pt x="219" y="17"/>
                      <a:pt x="219" y="16"/>
                      <a:pt x="220" y="16"/>
                    </a:cubicBezTo>
                    <a:cubicBezTo>
                      <a:pt x="219" y="12"/>
                      <a:pt x="219" y="12"/>
                      <a:pt x="219" y="12"/>
                    </a:cubicBezTo>
                    <a:moveTo>
                      <a:pt x="96" y="12"/>
                    </a:moveTo>
                    <a:cubicBezTo>
                      <a:pt x="95" y="12"/>
                      <a:pt x="95" y="12"/>
                      <a:pt x="95" y="12"/>
                    </a:cubicBezTo>
                    <a:cubicBezTo>
                      <a:pt x="93" y="13"/>
                      <a:pt x="91" y="15"/>
                      <a:pt x="90" y="18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4" y="18"/>
                      <a:pt x="95" y="17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2"/>
                      <a:pt x="96" y="12"/>
                      <a:pt x="96" y="12"/>
                    </a:cubicBezTo>
                    <a:moveTo>
                      <a:pt x="105" y="12"/>
                    </a:moveTo>
                    <a:cubicBezTo>
                      <a:pt x="104" y="16"/>
                      <a:pt x="104" y="16"/>
                      <a:pt x="104" y="16"/>
                    </a:cubicBezTo>
                    <a:cubicBezTo>
                      <a:pt x="105" y="16"/>
                      <a:pt x="107" y="16"/>
                      <a:pt x="108" y="17"/>
                    </a:cubicBezTo>
                    <a:cubicBezTo>
                      <a:pt x="109" y="17"/>
                      <a:pt x="110" y="17"/>
                      <a:pt x="111" y="18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1" y="14"/>
                      <a:pt x="110" y="13"/>
                      <a:pt x="109" y="13"/>
                    </a:cubicBezTo>
                    <a:cubicBezTo>
                      <a:pt x="108" y="13"/>
                      <a:pt x="106" y="12"/>
                      <a:pt x="105" y="12"/>
                    </a:cubicBezTo>
                    <a:moveTo>
                      <a:pt x="228" y="12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8" y="16"/>
                      <a:pt x="228" y="16"/>
                      <a:pt x="229" y="16"/>
                    </a:cubicBezTo>
                    <a:cubicBezTo>
                      <a:pt x="230" y="16"/>
                      <a:pt x="231" y="17"/>
                      <a:pt x="232" y="19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4" y="15"/>
                      <a:pt x="232" y="13"/>
                      <a:pt x="231" y="12"/>
                    </a:cubicBezTo>
                    <a:cubicBezTo>
                      <a:pt x="230" y="12"/>
                      <a:pt x="229" y="12"/>
                      <a:pt x="228" y="12"/>
                    </a:cubicBezTo>
                    <a:moveTo>
                      <a:pt x="125" y="11"/>
                    </a:moveTo>
                    <a:cubicBezTo>
                      <a:pt x="123" y="13"/>
                      <a:pt x="121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8"/>
                    </a:cubicBezTo>
                    <a:cubicBezTo>
                      <a:pt x="123" y="17"/>
                      <a:pt x="125" y="16"/>
                      <a:pt x="127" y="14"/>
                    </a:cubicBezTo>
                    <a:cubicBezTo>
                      <a:pt x="125" y="11"/>
                      <a:pt x="125" y="11"/>
                      <a:pt x="125" y="11"/>
                    </a:cubicBezTo>
                    <a:moveTo>
                      <a:pt x="200" y="10"/>
                    </a:moveTo>
                    <a:cubicBezTo>
                      <a:pt x="197" y="13"/>
                      <a:pt x="197" y="13"/>
                      <a:pt x="197" y="13"/>
                    </a:cubicBezTo>
                    <a:cubicBezTo>
                      <a:pt x="199" y="15"/>
                      <a:pt x="201" y="17"/>
                      <a:pt x="204" y="18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3" y="13"/>
                      <a:pt x="201" y="12"/>
                      <a:pt x="200" y="10"/>
                    </a:cubicBezTo>
                    <a:moveTo>
                      <a:pt x="159" y="7"/>
                    </a:moveTo>
                    <a:cubicBezTo>
                      <a:pt x="158" y="11"/>
                      <a:pt x="158" y="11"/>
                      <a:pt x="158" y="11"/>
                    </a:cubicBezTo>
                    <a:cubicBezTo>
                      <a:pt x="160" y="12"/>
                      <a:pt x="161" y="12"/>
                      <a:pt x="163" y="12"/>
                    </a:cubicBezTo>
                    <a:cubicBezTo>
                      <a:pt x="164" y="12"/>
                      <a:pt x="165" y="12"/>
                      <a:pt x="166" y="1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8"/>
                      <a:pt x="164" y="8"/>
                      <a:pt x="163" y="8"/>
                    </a:cubicBezTo>
                    <a:cubicBezTo>
                      <a:pt x="162" y="8"/>
                      <a:pt x="161" y="8"/>
                      <a:pt x="159" y="7"/>
                    </a:cubicBezTo>
                    <a:moveTo>
                      <a:pt x="179" y="1"/>
                    </a:moveTo>
                    <a:cubicBezTo>
                      <a:pt x="177" y="2"/>
                      <a:pt x="175" y="3"/>
                      <a:pt x="173" y="4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7"/>
                      <a:pt x="175" y="7"/>
                      <a:pt x="175" y="7"/>
                    </a:cubicBezTo>
                    <a:cubicBezTo>
                      <a:pt x="177" y="6"/>
                      <a:pt x="179" y="5"/>
                      <a:pt x="180" y="4"/>
                    </a:cubicBezTo>
                    <a:cubicBezTo>
                      <a:pt x="179" y="1"/>
                      <a:pt x="179" y="1"/>
                      <a:pt x="179" y="1"/>
                    </a:cubicBezTo>
                    <a:moveTo>
                      <a:pt x="136" y="1"/>
                    </a:moveTo>
                    <a:cubicBezTo>
                      <a:pt x="134" y="2"/>
                      <a:pt x="132" y="4"/>
                      <a:pt x="130" y="6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4" y="7"/>
                      <a:pt x="136" y="5"/>
                      <a:pt x="138" y="4"/>
                    </a:cubicBezTo>
                    <a:cubicBezTo>
                      <a:pt x="136" y="1"/>
                      <a:pt x="136" y="1"/>
                      <a:pt x="136" y="1"/>
                    </a:cubicBezTo>
                    <a:moveTo>
                      <a:pt x="145" y="0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6" y="4"/>
                      <a:pt x="148" y="6"/>
                      <a:pt x="151" y="7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0" y="2"/>
                      <a:pt x="148" y="1"/>
                      <a:pt x="145" y="0"/>
                    </a:cubicBezTo>
                    <a:moveTo>
                      <a:pt x="188" y="0"/>
                    </a:moveTo>
                    <a:cubicBezTo>
                      <a:pt x="186" y="3"/>
                      <a:pt x="186" y="3"/>
                      <a:pt x="186" y="3"/>
                    </a:cubicBezTo>
                    <a:cubicBezTo>
                      <a:pt x="188" y="4"/>
                      <a:pt x="190" y="5"/>
                      <a:pt x="192" y="7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3" y="3"/>
                      <a:pt x="190" y="1"/>
                      <a:pt x="188" y="0"/>
                    </a:cubicBezTo>
                  </a:path>
                </a:pathLst>
              </a:custGeom>
              <a:solidFill>
                <a:srgbClr val="C4C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303"/>
              <p:cNvSpPr>
                <a:spLocks/>
              </p:cNvSpPr>
              <p:nvPr/>
            </p:nvSpPr>
            <p:spPr bwMode="auto">
              <a:xfrm>
                <a:off x="4121150" y="2274888"/>
                <a:ext cx="3949700" cy="3943350"/>
              </a:xfrm>
              <a:custGeom>
                <a:avLst/>
                <a:gdLst>
                  <a:gd name="T0" fmla="*/ 280 w 280"/>
                  <a:gd name="T1" fmla="*/ 140 h 279"/>
                  <a:gd name="T2" fmla="*/ 269 w 280"/>
                  <a:gd name="T3" fmla="*/ 158 h 279"/>
                  <a:gd name="T4" fmla="*/ 274 w 280"/>
                  <a:gd name="T5" fmla="*/ 179 h 279"/>
                  <a:gd name="T6" fmla="*/ 259 w 280"/>
                  <a:gd name="T7" fmla="*/ 194 h 279"/>
                  <a:gd name="T8" fmla="*/ 257 w 280"/>
                  <a:gd name="T9" fmla="*/ 215 h 279"/>
                  <a:gd name="T10" fmla="*/ 239 w 280"/>
                  <a:gd name="T11" fmla="*/ 225 h 279"/>
                  <a:gd name="T12" fmla="*/ 231 w 280"/>
                  <a:gd name="T13" fmla="*/ 245 h 279"/>
                  <a:gd name="T14" fmla="*/ 211 w 280"/>
                  <a:gd name="T15" fmla="*/ 249 h 279"/>
                  <a:gd name="T16" fmla="*/ 198 w 280"/>
                  <a:gd name="T17" fmla="*/ 267 h 279"/>
                  <a:gd name="T18" fmla="*/ 187 w 280"/>
                  <a:gd name="T19" fmla="*/ 266 h 279"/>
                  <a:gd name="T20" fmla="*/ 177 w 280"/>
                  <a:gd name="T21" fmla="*/ 265 h 279"/>
                  <a:gd name="T22" fmla="*/ 160 w 280"/>
                  <a:gd name="T23" fmla="*/ 278 h 279"/>
                  <a:gd name="T24" fmla="*/ 140 w 280"/>
                  <a:gd name="T25" fmla="*/ 270 h 279"/>
                  <a:gd name="T26" fmla="*/ 120 w 280"/>
                  <a:gd name="T27" fmla="*/ 278 h 279"/>
                  <a:gd name="T28" fmla="*/ 103 w 280"/>
                  <a:gd name="T29" fmla="*/ 265 h 279"/>
                  <a:gd name="T30" fmla="*/ 93 w 280"/>
                  <a:gd name="T31" fmla="*/ 266 h 279"/>
                  <a:gd name="T32" fmla="*/ 82 w 280"/>
                  <a:gd name="T33" fmla="*/ 267 h 279"/>
                  <a:gd name="T34" fmla="*/ 69 w 280"/>
                  <a:gd name="T35" fmla="*/ 249 h 279"/>
                  <a:gd name="T36" fmla="*/ 49 w 280"/>
                  <a:gd name="T37" fmla="*/ 245 h 279"/>
                  <a:gd name="T38" fmla="*/ 41 w 280"/>
                  <a:gd name="T39" fmla="*/ 225 h 279"/>
                  <a:gd name="T40" fmla="*/ 23 w 280"/>
                  <a:gd name="T41" fmla="*/ 215 h 279"/>
                  <a:gd name="T42" fmla="*/ 21 w 280"/>
                  <a:gd name="T43" fmla="*/ 194 h 279"/>
                  <a:gd name="T44" fmla="*/ 6 w 280"/>
                  <a:gd name="T45" fmla="*/ 179 h 279"/>
                  <a:gd name="T46" fmla="*/ 11 w 280"/>
                  <a:gd name="T47" fmla="*/ 158 h 279"/>
                  <a:gd name="T48" fmla="*/ 0 w 280"/>
                  <a:gd name="T49" fmla="*/ 140 h 279"/>
                  <a:gd name="T50" fmla="*/ 11 w 280"/>
                  <a:gd name="T51" fmla="*/ 121 h 279"/>
                  <a:gd name="T52" fmla="*/ 6 w 280"/>
                  <a:gd name="T53" fmla="*/ 100 h 279"/>
                  <a:gd name="T54" fmla="*/ 21 w 280"/>
                  <a:gd name="T55" fmla="*/ 85 h 279"/>
                  <a:gd name="T56" fmla="*/ 23 w 280"/>
                  <a:gd name="T57" fmla="*/ 64 h 279"/>
                  <a:gd name="T58" fmla="*/ 41 w 280"/>
                  <a:gd name="T59" fmla="*/ 54 h 279"/>
                  <a:gd name="T60" fmla="*/ 49 w 280"/>
                  <a:gd name="T61" fmla="*/ 34 h 279"/>
                  <a:gd name="T62" fmla="*/ 69 w 280"/>
                  <a:gd name="T63" fmla="*/ 30 h 279"/>
                  <a:gd name="T64" fmla="*/ 82 w 280"/>
                  <a:gd name="T65" fmla="*/ 12 h 279"/>
                  <a:gd name="T66" fmla="*/ 93 w 280"/>
                  <a:gd name="T67" fmla="*/ 13 h 279"/>
                  <a:gd name="T68" fmla="*/ 103 w 280"/>
                  <a:gd name="T69" fmla="*/ 14 h 279"/>
                  <a:gd name="T70" fmla="*/ 120 w 280"/>
                  <a:gd name="T71" fmla="*/ 1 h 279"/>
                  <a:gd name="T72" fmla="*/ 140 w 280"/>
                  <a:gd name="T73" fmla="*/ 9 h 279"/>
                  <a:gd name="T74" fmla="*/ 160 w 280"/>
                  <a:gd name="T75" fmla="*/ 1 h 279"/>
                  <a:gd name="T76" fmla="*/ 177 w 280"/>
                  <a:gd name="T77" fmla="*/ 14 h 279"/>
                  <a:gd name="T78" fmla="*/ 187 w 280"/>
                  <a:gd name="T79" fmla="*/ 13 h 279"/>
                  <a:gd name="T80" fmla="*/ 198 w 280"/>
                  <a:gd name="T81" fmla="*/ 12 h 279"/>
                  <a:gd name="T82" fmla="*/ 211 w 280"/>
                  <a:gd name="T83" fmla="*/ 30 h 279"/>
                  <a:gd name="T84" fmla="*/ 231 w 280"/>
                  <a:gd name="T85" fmla="*/ 34 h 279"/>
                  <a:gd name="T86" fmla="*/ 239 w 280"/>
                  <a:gd name="T87" fmla="*/ 54 h 279"/>
                  <a:gd name="T88" fmla="*/ 257 w 280"/>
                  <a:gd name="T89" fmla="*/ 64 h 279"/>
                  <a:gd name="T90" fmla="*/ 259 w 280"/>
                  <a:gd name="T91" fmla="*/ 85 h 279"/>
                  <a:gd name="T92" fmla="*/ 274 w 280"/>
                  <a:gd name="T93" fmla="*/ 100 h 279"/>
                  <a:gd name="T94" fmla="*/ 269 w 280"/>
                  <a:gd name="T95" fmla="*/ 121 h 279"/>
                  <a:gd name="T96" fmla="*/ 280 w 280"/>
                  <a:gd name="T97" fmla="*/ 14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9">
                    <a:moveTo>
                      <a:pt x="280" y="140"/>
                    </a:moveTo>
                    <a:cubicBezTo>
                      <a:pt x="280" y="146"/>
                      <a:pt x="270" y="152"/>
                      <a:pt x="269" y="158"/>
                    </a:cubicBezTo>
                    <a:cubicBezTo>
                      <a:pt x="268" y="165"/>
                      <a:pt x="276" y="173"/>
                      <a:pt x="274" y="179"/>
                    </a:cubicBezTo>
                    <a:cubicBezTo>
                      <a:pt x="272" y="185"/>
                      <a:pt x="262" y="188"/>
                      <a:pt x="259" y="194"/>
                    </a:cubicBezTo>
                    <a:cubicBezTo>
                      <a:pt x="256" y="200"/>
                      <a:pt x="261" y="210"/>
                      <a:pt x="257" y="215"/>
                    </a:cubicBezTo>
                    <a:cubicBezTo>
                      <a:pt x="254" y="220"/>
                      <a:pt x="243" y="220"/>
                      <a:pt x="239" y="225"/>
                    </a:cubicBezTo>
                    <a:cubicBezTo>
                      <a:pt x="235" y="230"/>
                      <a:pt x="236" y="241"/>
                      <a:pt x="231" y="245"/>
                    </a:cubicBezTo>
                    <a:cubicBezTo>
                      <a:pt x="227" y="249"/>
                      <a:pt x="216" y="246"/>
                      <a:pt x="211" y="249"/>
                    </a:cubicBezTo>
                    <a:cubicBezTo>
                      <a:pt x="205" y="253"/>
                      <a:pt x="204" y="264"/>
                      <a:pt x="198" y="267"/>
                    </a:cubicBezTo>
                    <a:cubicBezTo>
                      <a:pt x="195" y="268"/>
                      <a:pt x="191" y="267"/>
                      <a:pt x="187" y="266"/>
                    </a:cubicBezTo>
                    <a:cubicBezTo>
                      <a:pt x="183" y="265"/>
                      <a:pt x="180" y="264"/>
                      <a:pt x="177" y="265"/>
                    </a:cubicBezTo>
                    <a:cubicBezTo>
                      <a:pt x="171" y="267"/>
                      <a:pt x="166" y="277"/>
                      <a:pt x="160" y="278"/>
                    </a:cubicBezTo>
                    <a:cubicBezTo>
                      <a:pt x="154" y="279"/>
                      <a:pt x="147" y="270"/>
                      <a:pt x="140" y="270"/>
                    </a:cubicBezTo>
                    <a:cubicBezTo>
                      <a:pt x="133" y="270"/>
                      <a:pt x="126" y="279"/>
                      <a:pt x="120" y="278"/>
                    </a:cubicBezTo>
                    <a:cubicBezTo>
                      <a:pt x="114" y="277"/>
                      <a:pt x="109" y="267"/>
                      <a:pt x="103" y="265"/>
                    </a:cubicBezTo>
                    <a:cubicBezTo>
                      <a:pt x="100" y="264"/>
                      <a:pt x="97" y="265"/>
                      <a:pt x="93" y="266"/>
                    </a:cubicBezTo>
                    <a:cubicBezTo>
                      <a:pt x="89" y="267"/>
                      <a:pt x="85" y="268"/>
                      <a:pt x="82" y="267"/>
                    </a:cubicBezTo>
                    <a:cubicBezTo>
                      <a:pt x="76" y="264"/>
                      <a:pt x="75" y="253"/>
                      <a:pt x="69" y="249"/>
                    </a:cubicBezTo>
                    <a:cubicBezTo>
                      <a:pt x="64" y="246"/>
                      <a:pt x="53" y="249"/>
                      <a:pt x="49" y="245"/>
                    </a:cubicBezTo>
                    <a:cubicBezTo>
                      <a:pt x="44" y="241"/>
                      <a:pt x="45" y="230"/>
                      <a:pt x="41" y="225"/>
                    </a:cubicBezTo>
                    <a:cubicBezTo>
                      <a:pt x="37" y="220"/>
                      <a:pt x="26" y="220"/>
                      <a:pt x="23" y="215"/>
                    </a:cubicBezTo>
                    <a:cubicBezTo>
                      <a:pt x="19" y="210"/>
                      <a:pt x="24" y="200"/>
                      <a:pt x="21" y="194"/>
                    </a:cubicBezTo>
                    <a:cubicBezTo>
                      <a:pt x="18" y="188"/>
                      <a:pt x="8" y="185"/>
                      <a:pt x="6" y="179"/>
                    </a:cubicBezTo>
                    <a:cubicBezTo>
                      <a:pt x="4" y="173"/>
                      <a:pt x="12" y="165"/>
                      <a:pt x="11" y="158"/>
                    </a:cubicBezTo>
                    <a:cubicBezTo>
                      <a:pt x="10" y="152"/>
                      <a:pt x="0" y="146"/>
                      <a:pt x="0" y="140"/>
                    </a:cubicBezTo>
                    <a:cubicBezTo>
                      <a:pt x="0" y="133"/>
                      <a:pt x="10" y="127"/>
                      <a:pt x="11" y="121"/>
                    </a:cubicBezTo>
                    <a:cubicBezTo>
                      <a:pt x="12" y="115"/>
                      <a:pt x="4" y="106"/>
                      <a:pt x="6" y="100"/>
                    </a:cubicBezTo>
                    <a:cubicBezTo>
                      <a:pt x="8" y="94"/>
                      <a:pt x="18" y="91"/>
                      <a:pt x="21" y="85"/>
                    </a:cubicBezTo>
                    <a:cubicBezTo>
                      <a:pt x="24" y="79"/>
                      <a:pt x="19" y="69"/>
                      <a:pt x="23" y="64"/>
                    </a:cubicBezTo>
                    <a:cubicBezTo>
                      <a:pt x="26" y="59"/>
                      <a:pt x="37" y="59"/>
                      <a:pt x="41" y="54"/>
                    </a:cubicBezTo>
                    <a:cubicBezTo>
                      <a:pt x="45" y="49"/>
                      <a:pt x="44" y="38"/>
                      <a:pt x="49" y="34"/>
                    </a:cubicBezTo>
                    <a:cubicBezTo>
                      <a:pt x="53" y="30"/>
                      <a:pt x="64" y="33"/>
                      <a:pt x="69" y="30"/>
                    </a:cubicBezTo>
                    <a:cubicBezTo>
                      <a:pt x="75" y="26"/>
                      <a:pt x="76" y="15"/>
                      <a:pt x="82" y="12"/>
                    </a:cubicBezTo>
                    <a:cubicBezTo>
                      <a:pt x="85" y="11"/>
                      <a:pt x="89" y="12"/>
                      <a:pt x="93" y="13"/>
                    </a:cubicBezTo>
                    <a:cubicBezTo>
                      <a:pt x="97" y="14"/>
                      <a:pt x="100" y="15"/>
                      <a:pt x="103" y="14"/>
                    </a:cubicBezTo>
                    <a:cubicBezTo>
                      <a:pt x="109" y="12"/>
                      <a:pt x="114" y="2"/>
                      <a:pt x="120" y="1"/>
                    </a:cubicBezTo>
                    <a:cubicBezTo>
                      <a:pt x="126" y="0"/>
                      <a:pt x="133" y="9"/>
                      <a:pt x="140" y="9"/>
                    </a:cubicBezTo>
                    <a:cubicBezTo>
                      <a:pt x="147" y="9"/>
                      <a:pt x="154" y="0"/>
                      <a:pt x="160" y="1"/>
                    </a:cubicBezTo>
                    <a:cubicBezTo>
                      <a:pt x="166" y="2"/>
                      <a:pt x="171" y="12"/>
                      <a:pt x="177" y="14"/>
                    </a:cubicBezTo>
                    <a:cubicBezTo>
                      <a:pt x="180" y="15"/>
                      <a:pt x="183" y="14"/>
                      <a:pt x="187" y="13"/>
                    </a:cubicBezTo>
                    <a:cubicBezTo>
                      <a:pt x="191" y="12"/>
                      <a:pt x="195" y="11"/>
                      <a:pt x="198" y="12"/>
                    </a:cubicBezTo>
                    <a:cubicBezTo>
                      <a:pt x="204" y="15"/>
                      <a:pt x="205" y="26"/>
                      <a:pt x="211" y="30"/>
                    </a:cubicBezTo>
                    <a:cubicBezTo>
                      <a:pt x="216" y="33"/>
                      <a:pt x="227" y="30"/>
                      <a:pt x="231" y="34"/>
                    </a:cubicBezTo>
                    <a:cubicBezTo>
                      <a:pt x="236" y="38"/>
                      <a:pt x="235" y="49"/>
                      <a:pt x="239" y="54"/>
                    </a:cubicBezTo>
                    <a:cubicBezTo>
                      <a:pt x="243" y="59"/>
                      <a:pt x="254" y="59"/>
                      <a:pt x="257" y="64"/>
                    </a:cubicBezTo>
                    <a:cubicBezTo>
                      <a:pt x="261" y="69"/>
                      <a:pt x="256" y="79"/>
                      <a:pt x="259" y="85"/>
                    </a:cubicBezTo>
                    <a:cubicBezTo>
                      <a:pt x="262" y="91"/>
                      <a:pt x="272" y="94"/>
                      <a:pt x="274" y="100"/>
                    </a:cubicBezTo>
                    <a:cubicBezTo>
                      <a:pt x="276" y="106"/>
                      <a:pt x="268" y="115"/>
                      <a:pt x="269" y="121"/>
                    </a:cubicBezTo>
                    <a:cubicBezTo>
                      <a:pt x="270" y="127"/>
                      <a:pt x="280" y="133"/>
                      <a:pt x="280" y="140"/>
                    </a:cubicBezTo>
                  </a:path>
                </a:pathLst>
              </a:custGeom>
              <a:solidFill>
                <a:srgbClr val="E03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304"/>
              <p:cNvSpPr>
                <a:spLocks/>
              </p:cNvSpPr>
              <p:nvPr/>
            </p:nvSpPr>
            <p:spPr bwMode="auto">
              <a:xfrm>
                <a:off x="4445000" y="2600325"/>
                <a:ext cx="3302000" cy="3292475"/>
              </a:xfrm>
              <a:custGeom>
                <a:avLst/>
                <a:gdLst>
                  <a:gd name="T0" fmla="*/ 234 w 234"/>
                  <a:gd name="T1" fmla="*/ 117 h 233"/>
                  <a:gd name="T2" fmla="*/ 226 w 234"/>
                  <a:gd name="T3" fmla="*/ 132 h 233"/>
                  <a:gd name="T4" fmla="*/ 229 w 234"/>
                  <a:gd name="T5" fmla="*/ 150 h 233"/>
                  <a:gd name="T6" fmla="*/ 217 w 234"/>
                  <a:gd name="T7" fmla="*/ 162 h 233"/>
                  <a:gd name="T8" fmla="*/ 216 w 234"/>
                  <a:gd name="T9" fmla="*/ 180 h 233"/>
                  <a:gd name="T10" fmla="*/ 200 w 234"/>
                  <a:gd name="T11" fmla="*/ 188 h 233"/>
                  <a:gd name="T12" fmla="*/ 194 w 234"/>
                  <a:gd name="T13" fmla="*/ 205 h 233"/>
                  <a:gd name="T14" fmla="*/ 176 w 234"/>
                  <a:gd name="T15" fmla="*/ 209 h 233"/>
                  <a:gd name="T16" fmla="*/ 166 w 234"/>
                  <a:gd name="T17" fmla="*/ 223 h 233"/>
                  <a:gd name="T18" fmla="*/ 156 w 234"/>
                  <a:gd name="T19" fmla="*/ 223 h 233"/>
                  <a:gd name="T20" fmla="*/ 148 w 234"/>
                  <a:gd name="T21" fmla="*/ 222 h 233"/>
                  <a:gd name="T22" fmla="*/ 134 w 234"/>
                  <a:gd name="T23" fmla="*/ 233 h 233"/>
                  <a:gd name="T24" fmla="*/ 117 w 234"/>
                  <a:gd name="T25" fmla="*/ 226 h 233"/>
                  <a:gd name="T26" fmla="*/ 100 w 234"/>
                  <a:gd name="T27" fmla="*/ 233 h 233"/>
                  <a:gd name="T28" fmla="*/ 86 w 234"/>
                  <a:gd name="T29" fmla="*/ 222 h 233"/>
                  <a:gd name="T30" fmla="*/ 78 w 234"/>
                  <a:gd name="T31" fmla="*/ 223 h 233"/>
                  <a:gd name="T32" fmla="*/ 68 w 234"/>
                  <a:gd name="T33" fmla="*/ 223 h 233"/>
                  <a:gd name="T34" fmla="*/ 58 w 234"/>
                  <a:gd name="T35" fmla="*/ 209 h 233"/>
                  <a:gd name="T36" fmla="*/ 40 w 234"/>
                  <a:gd name="T37" fmla="*/ 205 h 233"/>
                  <a:gd name="T38" fmla="*/ 34 w 234"/>
                  <a:gd name="T39" fmla="*/ 188 h 233"/>
                  <a:gd name="T40" fmla="*/ 18 w 234"/>
                  <a:gd name="T41" fmla="*/ 180 h 233"/>
                  <a:gd name="T42" fmla="*/ 17 w 234"/>
                  <a:gd name="T43" fmla="*/ 162 h 233"/>
                  <a:gd name="T44" fmla="*/ 5 w 234"/>
                  <a:gd name="T45" fmla="*/ 150 h 233"/>
                  <a:gd name="T46" fmla="*/ 8 w 234"/>
                  <a:gd name="T47" fmla="*/ 132 h 233"/>
                  <a:gd name="T48" fmla="*/ 0 w 234"/>
                  <a:gd name="T49" fmla="*/ 117 h 233"/>
                  <a:gd name="T50" fmla="*/ 8 w 234"/>
                  <a:gd name="T51" fmla="*/ 101 h 233"/>
                  <a:gd name="T52" fmla="*/ 5 w 234"/>
                  <a:gd name="T53" fmla="*/ 84 h 233"/>
                  <a:gd name="T54" fmla="*/ 17 w 234"/>
                  <a:gd name="T55" fmla="*/ 71 h 233"/>
                  <a:gd name="T56" fmla="*/ 18 w 234"/>
                  <a:gd name="T57" fmla="*/ 53 h 233"/>
                  <a:gd name="T58" fmla="*/ 34 w 234"/>
                  <a:gd name="T59" fmla="*/ 45 h 233"/>
                  <a:gd name="T60" fmla="*/ 40 w 234"/>
                  <a:gd name="T61" fmla="*/ 28 h 233"/>
                  <a:gd name="T62" fmla="*/ 58 w 234"/>
                  <a:gd name="T63" fmla="*/ 24 h 233"/>
                  <a:gd name="T64" fmla="*/ 68 w 234"/>
                  <a:gd name="T65" fmla="*/ 10 h 233"/>
                  <a:gd name="T66" fmla="*/ 78 w 234"/>
                  <a:gd name="T67" fmla="*/ 11 h 233"/>
                  <a:gd name="T68" fmla="*/ 86 w 234"/>
                  <a:gd name="T69" fmla="*/ 11 h 233"/>
                  <a:gd name="T70" fmla="*/ 100 w 234"/>
                  <a:gd name="T71" fmla="*/ 1 h 233"/>
                  <a:gd name="T72" fmla="*/ 117 w 234"/>
                  <a:gd name="T73" fmla="*/ 7 h 233"/>
                  <a:gd name="T74" fmla="*/ 134 w 234"/>
                  <a:gd name="T75" fmla="*/ 1 h 233"/>
                  <a:gd name="T76" fmla="*/ 148 w 234"/>
                  <a:gd name="T77" fmla="*/ 11 h 233"/>
                  <a:gd name="T78" fmla="*/ 156 w 234"/>
                  <a:gd name="T79" fmla="*/ 11 h 233"/>
                  <a:gd name="T80" fmla="*/ 166 w 234"/>
                  <a:gd name="T81" fmla="*/ 10 h 233"/>
                  <a:gd name="T82" fmla="*/ 176 w 234"/>
                  <a:gd name="T83" fmla="*/ 24 h 233"/>
                  <a:gd name="T84" fmla="*/ 194 w 234"/>
                  <a:gd name="T85" fmla="*/ 28 h 233"/>
                  <a:gd name="T86" fmla="*/ 200 w 234"/>
                  <a:gd name="T87" fmla="*/ 45 h 233"/>
                  <a:gd name="T88" fmla="*/ 216 w 234"/>
                  <a:gd name="T89" fmla="*/ 53 h 233"/>
                  <a:gd name="T90" fmla="*/ 217 w 234"/>
                  <a:gd name="T91" fmla="*/ 71 h 233"/>
                  <a:gd name="T92" fmla="*/ 229 w 234"/>
                  <a:gd name="T93" fmla="*/ 84 h 233"/>
                  <a:gd name="T94" fmla="*/ 226 w 234"/>
                  <a:gd name="T95" fmla="*/ 101 h 233"/>
                  <a:gd name="T96" fmla="*/ 234 w 234"/>
                  <a:gd name="T97" fmla="*/ 1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4" h="233">
                    <a:moveTo>
                      <a:pt x="234" y="117"/>
                    </a:moveTo>
                    <a:cubicBezTo>
                      <a:pt x="234" y="122"/>
                      <a:pt x="226" y="127"/>
                      <a:pt x="226" y="132"/>
                    </a:cubicBezTo>
                    <a:cubicBezTo>
                      <a:pt x="225" y="138"/>
                      <a:pt x="231" y="144"/>
                      <a:pt x="229" y="150"/>
                    </a:cubicBezTo>
                    <a:cubicBezTo>
                      <a:pt x="228" y="155"/>
                      <a:pt x="219" y="157"/>
                      <a:pt x="217" y="162"/>
                    </a:cubicBezTo>
                    <a:cubicBezTo>
                      <a:pt x="214" y="167"/>
                      <a:pt x="218" y="175"/>
                      <a:pt x="216" y="180"/>
                    </a:cubicBezTo>
                    <a:cubicBezTo>
                      <a:pt x="213" y="184"/>
                      <a:pt x="203" y="184"/>
                      <a:pt x="200" y="188"/>
                    </a:cubicBezTo>
                    <a:cubicBezTo>
                      <a:pt x="196" y="192"/>
                      <a:pt x="198" y="202"/>
                      <a:pt x="194" y="205"/>
                    </a:cubicBezTo>
                    <a:cubicBezTo>
                      <a:pt x="190" y="209"/>
                      <a:pt x="181" y="206"/>
                      <a:pt x="176" y="209"/>
                    </a:cubicBezTo>
                    <a:cubicBezTo>
                      <a:pt x="172" y="212"/>
                      <a:pt x="171" y="221"/>
                      <a:pt x="166" y="223"/>
                    </a:cubicBezTo>
                    <a:cubicBezTo>
                      <a:pt x="163" y="224"/>
                      <a:pt x="160" y="223"/>
                      <a:pt x="156" y="223"/>
                    </a:cubicBezTo>
                    <a:cubicBezTo>
                      <a:pt x="153" y="222"/>
                      <a:pt x="150" y="221"/>
                      <a:pt x="148" y="222"/>
                    </a:cubicBezTo>
                    <a:cubicBezTo>
                      <a:pt x="143" y="223"/>
                      <a:pt x="139" y="232"/>
                      <a:pt x="134" y="233"/>
                    </a:cubicBezTo>
                    <a:cubicBezTo>
                      <a:pt x="128" y="233"/>
                      <a:pt x="122" y="226"/>
                      <a:pt x="117" y="226"/>
                    </a:cubicBezTo>
                    <a:cubicBezTo>
                      <a:pt x="112" y="226"/>
                      <a:pt x="106" y="233"/>
                      <a:pt x="100" y="233"/>
                    </a:cubicBezTo>
                    <a:cubicBezTo>
                      <a:pt x="95" y="232"/>
                      <a:pt x="91" y="223"/>
                      <a:pt x="86" y="222"/>
                    </a:cubicBezTo>
                    <a:cubicBezTo>
                      <a:pt x="84" y="221"/>
                      <a:pt x="81" y="222"/>
                      <a:pt x="78" y="223"/>
                    </a:cubicBezTo>
                    <a:cubicBezTo>
                      <a:pt x="74" y="223"/>
                      <a:pt x="71" y="224"/>
                      <a:pt x="68" y="223"/>
                    </a:cubicBezTo>
                    <a:cubicBezTo>
                      <a:pt x="63" y="221"/>
                      <a:pt x="62" y="212"/>
                      <a:pt x="58" y="209"/>
                    </a:cubicBezTo>
                    <a:cubicBezTo>
                      <a:pt x="53" y="206"/>
                      <a:pt x="44" y="209"/>
                      <a:pt x="40" y="205"/>
                    </a:cubicBezTo>
                    <a:cubicBezTo>
                      <a:pt x="36" y="202"/>
                      <a:pt x="38" y="192"/>
                      <a:pt x="34" y="188"/>
                    </a:cubicBezTo>
                    <a:cubicBezTo>
                      <a:pt x="31" y="184"/>
                      <a:pt x="21" y="184"/>
                      <a:pt x="18" y="180"/>
                    </a:cubicBezTo>
                    <a:cubicBezTo>
                      <a:pt x="16" y="175"/>
                      <a:pt x="20" y="167"/>
                      <a:pt x="17" y="162"/>
                    </a:cubicBezTo>
                    <a:cubicBezTo>
                      <a:pt x="15" y="157"/>
                      <a:pt x="6" y="155"/>
                      <a:pt x="5" y="150"/>
                    </a:cubicBezTo>
                    <a:cubicBezTo>
                      <a:pt x="3" y="144"/>
                      <a:pt x="9" y="138"/>
                      <a:pt x="8" y="132"/>
                    </a:cubicBezTo>
                    <a:cubicBezTo>
                      <a:pt x="8" y="127"/>
                      <a:pt x="0" y="122"/>
                      <a:pt x="0" y="117"/>
                    </a:cubicBezTo>
                    <a:cubicBezTo>
                      <a:pt x="0" y="111"/>
                      <a:pt x="8" y="106"/>
                      <a:pt x="8" y="101"/>
                    </a:cubicBezTo>
                    <a:cubicBezTo>
                      <a:pt x="9" y="96"/>
                      <a:pt x="3" y="89"/>
                      <a:pt x="5" y="84"/>
                    </a:cubicBezTo>
                    <a:cubicBezTo>
                      <a:pt x="6" y="78"/>
                      <a:pt x="15" y="76"/>
                      <a:pt x="17" y="71"/>
                    </a:cubicBezTo>
                    <a:cubicBezTo>
                      <a:pt x="20" y="66"/>
                      <a:pt x="16" y="58"/>
                      <a:pt x="18" y="53"/>
                    </a:cubicBezTo>
                    <a:cubicBezTo>
                      <a:pt x="21" y="49"/>
                      <a:pt x="31" y="49"/>
                      <a:pt x="34" y="45"/>
                    </a:cubicBezTo>
                    <a:cubicBezTo>
                      <a:pt x="38" y="41"/>
                      <a:pt x="36" y="32"/>
                      <a:pt x="40" y="28"/>
                    </a:cubicBezTo>
                    <a:cubicBezTo>
                      <a:pt x="44" y="24"/>
                      <a:pt x="53" y="27"/>
                      <a:pt x="58" y="24"/>
                    </a:cubicBezTo>
                    <a:cubicBezTo>
                      <a:pt x="62" y="21"/>
                      <a:pt x="63" y="12"/>
                      <a:pt x="68" y="10"/>
                    </a:cubicBezTo>
                    <a:cubicBezTo>
                      <a:pt x="71" y="9"/>
                      <a:pt x="74" y="10"/>
                      <a:pt x="78" y="11"/>
                    </a:cubicBezTo>
                    <a:cubicBezTo>
                      <a:pt x="81" y="11"/>
                      <a:pt x="84" y="12"/>
                      <a:pt x="86" y="11"/>
                    </a:cubicBezTo>
                    <a:cubicBezTo>
                      <a:pt x="91" y="10"/>
                      <a:pt x="95" y="1"/>
                      <a:pt x="100" y="1"/>
                    </a:cubicBezTo>
                    <a:cubicBezTo>
                      <a:pt x="106" y="0"/>
                      <a:pt x="112" y="7"/>
                      <a:pt x="117" y="7"/>
                    </a:cubicBezTo>
                    <a:cubicBezTo>
                      <a:pt x="122" y="7"/>
                      <a:pt x="128" y="0"/>
                      <a:pt x="134" y="1"/>
                    </a:cubicBezTo>
                    <a:cubicBezTo>
                      <a:pt x="139" y="1"/>
                      <a:pt x="143" y="10"/>
                      <a:pt x="148" y="11"/>
                    </a:cubicBezTo>
                    <a:cubicBezTo>
                      <a:pt x="150" y="12"/>
                      <a:pt x="153" y="11"/>
                      <a:pt x="156" y="11"/>
                    </a:cubicBezTo>
                    <a:cubicBezTo>
                      <a:pt x="160" y="10"/>
                      <a:pt x="163" y="9"/>
                      <a:pt x="166" y="10"/>
                    </a:cubicBezTo>
                    <a:cubicBezTo>
                      <a:pt x="171" y="12"/>
                      <a:pt x="172" y="21"/>
                      <a:pt x="176" y="24"/>
                    </a:cubicBezTo>
                    <a:cubicBezTo>
                      <a:pt x="181" y="27"/>
                      <a:pt x="190" y="24"/>
                      <a:pt x="194" y="28"/>
                    </a:cubicBezTo>
                    <a:cubicBezTo>
                      <a:pt x="198" y="32"/>
                      <a:pt x="196" y="41"/>
                      <a:pt x="200" y="45"/>
                    </a:cubicBezTo>
                    <a:cubicBezTo>
                      <a:pt x="203" y="49"/>
                      <a:pt x="213" y="49"/>
                      <a:pt x="216" y="53"/>
                    </a:cubicBezTo>
                    <a:cubicBezTo>
                      <a:pt x="218" y="58"/>
                      <a:pt x="214" y="66"/>
                      <a:pt x="217" y="71"/>
                    </a:cubicBezTo>
                    <a:cubicBezTo>
                      <a:pt x="219" y="76"/>
                      <a:pt x="228" y="78"/>
                      <a:pt x="229" y="84"/>
                    </a:cubicBezTo>
                    <a:cubicBezTo>
                      <a:pt x="231" y="89"/>
                      <a:pt x="225" y="96"/>
                      <a:pt x="226" y="101"/>
                    </a:cubicBezTo>
                    <a:cubicBezTo>
                      <a:pt x="226" y="106"/>
                      <a:pt x="234" y="111"/>
                      <a:pt x="234" y="117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305"/>
              <p:cNvSpPr>
                <a:spLocks noEditPoints="1"/>
              </p:cNvSpPr>
              <p:nvPr/>
            </p:nvSpPr>
            <p:spPr bwMode="auto">
              <a:xfrm>
                <a:off x="4275138" y="2416175"/>
                <a:ext cx="3641725" cy="3660775"/>
              </a:xfrm>
              <a:custGeom>
                <a:avLst/>
                <a:gdLst>
                  <a:gd name="T0" fmla="*/ 129 w 258"/>
                  <a:gd name="T1" fmla="*/ 259 h 259"/>
                  <a:gd name="T2" fmla="*/ 37 w 258"/>
                  <a:gd name="T3" fmla="*/ 221 h 259"/>
                  <a:gd name="T4" fmla="*/ 0 w 258"/>
                  <a:gd name="T5" fmla="*/ 130 h 259"/>
                  <a:gd name="T6" fmla="*/ 37 w 258"/>
                  <a:gd name="T7" fmla="*/ 38 h 259"/>
                  <a:gd name="T8" fmla="*/ 129 w 258"/>
                  <a:gd name="T9" fmla="*/ 0 h 259"/>
                  <a:gd name="T10" fmla="*/ 221 w 258"/>
                  <a:gd name="T11" fmla="*/ 38 h 259"/>
                  <a:gd name="T12" fmla="*/ 258 w 258"/>
                  <a:gd name="T13" fmla="*/ 130 h 259"/>
                  <a:gd name="T14" fmla="*/ 221 w 258"/>
                  <a:gd name="T15" fmla="*/ 221 h 259"/>
                  <a:gd name="T16" fmla="*/ 129 w 258"/>
                  <a:gd name="T17" fmla="*/ 259 h 259"/>
                  <a:gd name="T18" fmla="*/ 129 w 258"/>
                  <a:gd name="T19" fmla="*/ 4 h 259"/>
                  <a:gd name="T20" fmla="*/ 4 w 258"/>
                  <a:gd name="T21" fmla="*/ 130 h 259"/>
                  <a:gd name="T22" fmla="*/ 129 w 258"/>
                  <a:gd name="T23" fmla="*/ 255 h 259"/>
                  <a:gd name="T24" fmla="*/ 254 w 258"/>
                  <a:gd name="T25" fmla="*/ 130 h 259"/>
                  <a:gd name="T26" fmla="*/ 129 w 258"/>
                  <a:gd name="T27" fmla="*/ 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8" h="259">
                    <a:moveTo>
                      <a:pt x="129" y="259"/>
                    </a:moveTo>
                    <a:cubicBezTo>
                      <a:pt x="94" y="259"/>
                      <a:pt x="62" y="246"/>
                      <a:pt x="37" y="221"/>
                    </a:cubicBezTo>
                    <a:cubicBezTo>
                      <a:pt x="13" y="197"/>
                      <a:pt x="0" y="164"/>
                      <a:pt x="0" y="130"/>
                    </a:cubicBezTo>
                    <a:cubicBezTo>
                      <a:pt x="0" y="95"/>
                      <a:pt x="13" y="62"/>
                      <a:pt x="37" y="38"/>
                    </a:cubicBezTo>
                    <a:cubicBezTo>
                      <a:pt x="62" y="14"/>
                      <a:pt x="94" y="0"/>
                      <a:pt x="129" y="0"/>
                    </a:cubicBezTo>
                    <a:cubicBezTo>
                      <a:pt x="164" y="0"/>
                      <a:pt x="196" y="14"/>
                      <a:pt x="221" y="38"/>
                    </a:cubicBezTo>
                    <a:cubicBezTo>
                      <a:pt x="245" y="62"/>
                      <a:pt x="258" y="95"/>
                      <a:pt x="258" y="130"/>
                    </a:cubicBezTo>
                    <a:cubicBezTo>
                      <a:pt x="258" y="164"/>
                      <a:pt x="245" y="197"/>
                      <a:pt x="221" y="221"/>
                    </a:cubicBezTo>
                    <a:cubicBezTo>
                      <a:pt x="196" y="246"/>
                      <a:pt x="164" y="259"/>
                      <a:pt x="129" y="259"/>
                    </a:cubicBezTo>
                    <a:moveTo>
                      <a:pt x="129" y="4"/>
                    </a:moveTo>
                    <a:cubicBezTo>
                      <a:pt x="60" y="4"/>
                      <a:pt x="4" y="61"/>
                      <a:pt x="4" y="130"/>
                    </a:cubicBezTo>
                    <a:cubicBezTo>
                      <a:pt x="4" y="199"/>
                      <a:pt x="60" y="255"/>
                      <a:pt x="129" y="255"/>
                    </a:cubicBezTo>
                    <a:cubicBezTo>
                      <a:pt x="198" y="255"/>
                      <a:pt x="254" y="199"/>
                      <a:pt x="254" y="130"/>
                    </a:cubicBezTo>
                    <a:cubicBezTo>
                      <a:pt x="254" y="61"/>
                      <a:pt x="198" y="4"/>
                      <a:pt x="129" y="4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357"/>
              <p:cNvSpPr>
                <a:spLocks noEditPoints="1"/>
              </p:cNvSpPr>
              <p:nvPr/>
            </p:nvSpPr>
            <p:spPr bwMode="auto">
              <a:xfrm>
                <a:off x="3810000" y="4381501"/>
                <a:ext cx="4572000" cy="2203450"/>
              </a:xfrm>
              <a:custGeom>
                <a:avLst/>
                <a:gdLst>
                  <a:gd name="T0" fmla="*/ 172 w 324"/>
                  <a:gd name="T1" fmla="*/ 147 h 156"/>
                  <a:gd name="T2" fmla="*/ 153 w 324"/>
                  <a:gd name="T3" fmla="*/ 147 h 156"/>
                  <a:gd name="T4" fmla="*/ 164 w 324"/>
                  <a:gd name="T5" fmla="*/ 130 h 156"/>
                  <a:gd name="T6" fmla="*/ 142 w 324"/>
                  <a:gd name="T7" fmla="*/ 129 h 156"/>
                  <a:gd name="T8" fmla="*/ 139 w 324"/>
                  <a:gd name="T9" fmla="*/ 147 h 156"/>
                  <a:gd name="T10" fmla="*/ 146 w 324"/>
                  <a:gd name="T11" fmla="*/ 151 h 156"/>
                  <a:gd name="T12" fmla="*/ 162 w 324"/>
                  <a:gd name="T13" fmla="*/ 147 h 156"/>
                  <a:gd name="T14" fmla="*/ 188 w 324"/>
                  <a:gd name="T15" fmla="*/ 151 h 156"/>
                  <a:gd name="T16" fmla="*/ 184 w 324"/>
                  <a:gd name="T17" fmla="*/ 148 h 156"/>
                  <a:gd name="T18" fmla="*/ 190 w 324"/>
                  <a:gd name="T19" fmla="*/ 130 h 156"/>
                  <a:gd name="T20" fmla="*/ 169 w 324"/>
                  <a:gd name="T21" fmla="*/ 126 h 156"/>
                  <a:gd name="T22" fmla="*/ 62 w 324"/>
                  <a:gd name="T23" fmla="*/ 112 h 156"/>
                  <a:gd name="T24" fmla="*/ 51 w 324"/>
                  <a:gd name="T25" fmla="*/ 103 h 156"/>
                  <a:gd name="T26" fmla="*/ 47 w 324"/>
                  <a:gd name="T27" fmla="*/ 90 h 156"/>
                  <a:gd name="T28" fmla="*/ 49 w 324"/>
                  <a:gd name="T29" fmla="*/ 96 h 156"/>
                  <a:gd name="T30" fmla="*/ 38 w 324"/>
                  <a:gd name="T31" fmla="*/ 82 h 156"/>
                  <a:gd name="T32" fmla="*/ 23 w 324"/>
                  <a:gd name="T33" fmla="*/ 71 h 156"/>
                  <a:gd name="T34" fmla="*/ 28 w 324"/>
                  <a:gd name="T35" fmla="*/ 64 h 156"/>
                  <a:gd name="T36" fmla="*/ 28 w 324"/>
                  <a:gd name="T37" fmla="*/ 59 h 156"/>
                  <a:gd name="T38" fmla="*/ 17 w 324"/>
                  <a:gd name="T39" fmla="*/ 43 h 156"/>
                  <a:gd name="T40" fmla="*/ 6 w 324"/>
                  <a:gd name="T41" fmla="*/ 36 h 156"/>
                  <a:gd name="T42" fmla="*/ 9 w 324"/>
                  <a:gd name="T43" fmla="*/ 35 h 156"/>
                  <a:gd name="T44" fmla="*/ 8 w 324"/>
                  <a:gd name="T45" fmla="*/ 23 h 156"/>
                  <a:gd name="T46" fmla="*/ 1 w 324"/>
                  <a:gd name="T47" fmla="*/ 2 h 156"/>
                  <a:gd name="T48" fmla="*/ 2 w 324"/>
                  <a:gd name="T49" fmla="*/ 38 h 156"/>
                  <a:gd name="T50" fmla="*/ 75 w 324"/>
                  <a:gd name="T51" fmla="*/ 121 h 156"/>
                  <a:gd name="T52" fmla="*/ 85 w 324"/>
                  <a:gd name="T53" fmla="*/ 118 h 156"/>
                  <a:gd name="T54" fmla="*/ 89 w 324"/>
                  <a:gd name="T55" fmla="*/ 134 h 156"/>
                  <a:gd name="T56" fmla="*/ 89 w 324"/>
                  <a:gd name="T57" fmla="*/ 126 h 156"/>
                  <a:gd name="T58" fmla="*/ 71 w 324"/>
                  <a:gd name="T59" fmla="*/ 96 h 156"/>
                  <a:gd name="T60" fmla="*/ 30 w 324"/>
                  <a:gd name="T61" fmla="*/ 36 h 156"/>
                  <a:gd name="T62" fmla="*/ 18 w 324"/>
                  <a:gd name="T63" fmla="*/ 9 h 156"/>
                  <a:gd name="T64" fmla="*/ 9 w 324"/>
                  <a:gd name="T65" fmla="*/ 7 h 156"/>
                  <a:gd name="T66" fmla="*/ 235 w 324"/>
                  <a:gd name="T67" fmla="*/ 125 h 156"/>
                  <a:gd name="T68" fmla="*/ 240 w 324"/>
                  <a:gd name="T69" fmla="*/ 118 h 156"/>
                  <a:gd name="T70" fmla="*/ 243 w 324"/>
                  <a:gd name="T71" fmla="*/ 120 h 156"/>
                  <a:gd name="T72" fmla="*/ 256 w 324"/>
                  <a:gd name="T73" fmla="*/ 117 h 156"/>
                  <a:gd name="T74" fmla="*/ 271 w 324"/>
                  <a:gd name="T75" fmla="*/ 111 h 156"/>
                  <a:gd name="T76" fmla="*/ 278 w 324"/>
                  <a:gd name="T77" fmla="*/ 90 h 156"/>
                  <a:gd name="T78" fmla="*/ 286 w 324"/>
                  <a:gd name="T79" fmla="*/ 82 h 156"/>
                  <a:gd name="T80" fmla="*/ 299 w 324"/>
                  <a:gd name="T81" fmla="*/ 79 h 156"/>
                  <a:gd name="T82" fmla="*/ 301 w 324"/>
                  <a:gd name="T83" fmla="*/ 71 h 156"/>
                  <a:gd name="T84" fmla="*/ 296 w 324"/>
                  <a:gd name="T85" fmla="*/ 55 h 156"/>
                  <a:gd name="T86" fmla="*/ 304 w 324"/>
                  <a:gd name="T87" fmla="*/ 50 h 156"/>
                  <a:gd name="T88" fmla="*/ 308 w 324"/>
                  <a:gd name="T89" fmla="*/ 47 h 156"/>
                  <a:gd name="T90" fmla="*/ 315 w 324"/>
                  <a:gd name="T91" fmla="*/ 33 h 156"/>
                  <a:gd name="T92" fmla="*/ 316 w 324"/>
                  <a:gd name="T93" fmla="*/ 41 h 156"/>
                  <a:gd name="T94" fmla="*/ 316 w 324"/>
                  <a:gd name="T95" fmla="*/ 23 h 156"/>
                  <a:gd name="T96" fmla="*/ 314 w 324"/>
                  <a:gd name="T97" fmla="*/ 3 h 156"/>
                  <a:gd name="T98" fmla="*/ 291 w 324"/>
                  <a:gd name="T99" fmla="*/ 10 h 156"/>
                  <a:gd name="T100" fmla="*/ 253 w 324"/>
                  <a:gd name="T101" fmla="*/ 96 h 156"/>
                  <a:gd name="T102" fmla="*/ 205 w 324"/>
                  <a:gd name="T103" fmla="*/ 116 h 156"/>
                  <a:gd name="T104" fmla="*/ 205 w 324"/>
                  <a:gd name="T105" fmla="*/ 135 h 156"/>
                  <a:gd name="T106" fmla="*/ 220 w 324"/>
                  <a:gd name="T107" fmla="*/ 129 h 156"/>
                  <a:gd name="T108" fmla="*/ 228 w 324"/>
                  <a:gd name="T109" fmla="*/ 139 h 156"/>
                  <a:gd name="T110" fmla="*/ 211 w 324"/>
                  <a:gd name="T111" fmla="*/ 140 h 156"/>
                  <a:gd name="T112" fmla="*/ 271 w 324"/>
                  <a:gd name="T113" fmla="*/ 117 h 156"/>
                  <a:gd name="T114" fmla="*/ 317 w 324"/>
                  <a:gd name="T115" fmla="*/ 13 h 156"/>
                  <a:gd name="T116" fmla="*/ 324 w 324"/>
                  <a:gd name="T1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156">
                    <a:moveTo>
                      <a:pt x="172" y="147"/>
                    </a:moveTo>
                    <a:cubicBezTo>
                      <a:pt x="170" y="146"/>
                      <a:pt x="168" y="144"/>
                      <a:pt x="165" y="144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9" y="141"/>
                      <a:pt x="172" y="142"/>
                      <a:pt x="174" y="144"/>
                    </a:cubicBezTo>
                    <a:cubicBezTo>
                      <a:pt x="172" y="147"/>
                      <a:pt x="172" y="147"/>
                      <a:pt x="172" y="147"/>
                    </a:cubicBezTo>
                    <a:moveTo>
                      <a:pt x="153" y="147"/>
                    </a:move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53" y="142"/>
                      <a:pt x="155" y="141"/>
                      <a:pt x="158" y="140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7" y="144"/>
                      <a:pt x="155" y="145"/>
                      <a:pt x="153" y="147"/>
                    </a:cubicBezTo>
                    <a:moveTo>
                      <a:pt x="162" y="131"/>
                    </a:moveTo>
                    <a:cubicBezTo>
                      <a:pt x="161" y="131"/>
                      <a:pt x="160" y="131"/>
                      <a:pt x="160" y="130"/>
                    </a:cubicBezTo>
                    <a:cubicBezTo>
                      <a:pt x="160" y="130"/>
                      <a:pt x="161" y="129"/>
                      <a:pt x="162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4" y="129"/>
                      <a:pt x="164" y="130"/>
                    </a:cubicBezTo>
                    <a:cubicBezTo>
                      <a:pt x="165" y="130"/>
                      <a:pt x="164" y="131"/>
                      <a:pt x="163" y="131"/>
                    </a:cubicBezTo>
                    <a:cubicBezTo>
                      <a:pt x="162" y="131"/>
                      <a:pt x="162" y="131"/>
                      <a:pt x="162" y="131"/>
                    </a:cubicBezTo>
                    <a:moveTo>
                      <a:pt x="160" y="122"/>
                    </a:moveTo>
                    <a:cubicBezTo>
                      <a:pt x="154" y="123"/>
                      <a:pt x="148" y="129"/>
                      <a:pt x="143" y="129"/>
                    </a:cubicBezTo>
                    <a:cubicBezTo>
                      <a:pt x="143" y="129"/>
                      <a:pt x="142" y="129"/>
                      <a:pt x="142" y="129"/>
                    </a:cubicBezTo>
                    <a:cubicBezTo>
                      <a:pt x="140" y="129"/>
                      <a:pt x="138" y="127"/>
                      <a:pt x="137" y="126"/>
                    </a:cubicBezTo>
                    <a:cubicBezTo>
                      <a:pt x="137" y="127"/>
                      <a:pt x="137" y="128"/>
                      <a:pt x="138" y="129"/>
                    </a:cubicBezTo>
                    <a:cubicBezTo>
                      <a:pt x="138" y="129"/>
                      <a:pt x="138" y="131"/>
                      <a:pt x="138" y="131"/>
                    </a:cubicBezTo>
                    <a:cubicBezTo>
                      <a:pt x="132" y="134"/>
                      <a:pt x="135" y="137"/>
                      <a:pt x="135" y="140"/>
                    </a:cubicBezTo>
                    <a:cubicBezTo>
                      <a:pt x="134" y="143"/>
                      <a:pt x="134" y="146"/>
                      <a:pt x="139" y="147"/>
                    </a:cubicBezTo>
                    <a:cubicBezTo>
                      <a:pt x="139" y="148"/>
                      <a:pt x="139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1" y="148"/>
                      <a:pt x="143" y="148"/>
                      <a:pt x="144" y="147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4" y="151"/>
                      <a:pt x="143" y="152"/>
                      <a:pt x="141" y="152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0" y="153"/>
                      <a:pt x="139" y="155"/>
                      <a:pt x="139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47" y="156"/>
                      <a:pt x="155" y="147"/>
                      <a:pt x="162" y="147"/>
                    </a:cubicBezTo>
                    <a:cubicBezTo>
                      <a:pt x="169" y="147"/>
                      <a:pt x="177" y="156"/>
                      <a:pt x="185" y="156"/>
                    </a:cubicBezTo>
                    <a:cubicBezTo>
                      <a:pt x="185" y="156"/>
                      <a:pt x="185" y="156"/>
                      <a:pt x="186" y="156"/>
                    </a:cubicBezTo>
                    <a:cubicBezTo>
                      <a:pt x="188" y="156"/>
                      <a:pt x="189" y="155"/>
                      <a:pt x="191" y="153"/>
                    </a:cubicBezTo>
                    <a:cubicBezTo>
                      <a:pt x="190" y="153"/>
                      <a:pt x="189" y="152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7" y="151"/>
                      <a:pt x="186" y="152"/>
                      <a:pt x="185" y="152"/>
                    </a:cubicBezTo>
                    <a:cubicBezTo>
                      <a:pt x="185" y="152"/>
                      <a:pt x="184" y="152"/>
                      <a:pt x="184" y="152"/>
                    </a:cubicBezTo>
                    <a:cubicBezTo>
                      <a:pt x="182" y="152"/>
                      <a:pt x="181" y="151"/>
                      <a:pt x="179" y="151"/>
                    </a:cubicBezTo>
                    <a:cubicBezTo>
                      <a:pt x="180" y="147"/>
                      <a:pt x="180" y="147"/>
                      <a:pt x="180" y="147"/>
                    </a:cubicBezTo>
                    <a:cubicBezTo>
                      <a:pt x="182" y="148"/>
                      <a:pt x="183" y="148"/>
                      <a:pt x="184" y="14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84" y="148"/>
                      <a:pt x="184" y="147"/>
                      <a:pt x="184" y="147"/>
                    </a:cubicBezTo>
                    <a:cubicBezTo>
                      <a:pt x="180" y="143"/>
                      <a:pt x="180" y="143"/>
                      <a:pt x="186" y="140"/>
                    </a:cubicBezTo>
                    <a:cubicBezTo>
                      <a:pt x="193" y="137"/>
                      <a:pt x="194" y="136"/>
                      <a:pt x="191" y="131"/>
                    </a:cubicBezTo>
                    <a:cubicBezTo>
                      <a:pt x="190" y="131"/>
                      <a:pt x="190" y="130"/>
                      <a:pt x="190" y="130"/>
                    </a:cubicBezTo>
                    <a:cubicBezTo>
                      <a:pt x="189" y="129"/>
                      <a:pt x="188" y="127"/>
                      <a:pt x="188" y="126"/>
                    </a:cubicBezTo>
                    <a:cubicBezTo>
                      <a:pt x="186" y="127"/>
                      <a:pt x="184" y="128"/>
                      <a:pt x="182" y="129"/>
                    </a:cubicBezTo>
                    <a:cubicBezTo>
                      <a:pt x="182" y="129"/>
                      <a:pt x="181" y="129"/>
                      <a:pt x="181" y="129"/>
                    </a:cubicBezTo>
                    <a:cubicBezTo>
                      <a:pt x="178" y="129"/>
                      <a:pt x="175" y="127"/>
                      <a:pt x="172" y="125"/>
                    </a:cubicBezTo>
                    <a:cubicBezTo>
                      <a:pt x="171" y="125"/>
                      <a:pt x="170" y="126"/>
                      <a:pt x="169" y="126"/>
                    </a:cubicBezTo>
                    <a:cubicBezTo>
                      <a:pt x="167" y="126"/>
                      <a:pt x="165" y="125"/>
                      <a:pt x="164" y="124"/>
                    </a:cubicBezTo>
                    <a:cubicBezTo>
                      <a:pt x="163" y="123"/>
                      <a:pt x="161" y="122"/>
                      <a:pt x="160" y="122"/>
                    </a:cubicBezTo>
                    <a:moveTo>
                      <a:pt x="69" y="117"/>
                    </a:moveTo>
                    <a:cubicBezTo>
                      <a:pt x="66" y="117"/>
                      <a:pt x="64" y="117"/>
                      <a:pt x="61" y="11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4" y="113"/>
                      <a:pt x="67" y="113"/>
                      <a:pt x="69" y="113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7"/>
                      <a:pt x="69" y="117"/>
                      <a:pt x="69" y="117"/>
                    </a:cubicBezTo>
                    <a:moveTo>
                      <a:pt x="54" y="111"/>
                    </a:moveTo>
                    <a:cubicBezTo>
                      <a:pt x="52" y="109"/>
                      <a:pt x="51" y="106"/>
                      <a:pt x="51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5" y="105"/>
                      <a:pt x="56" y="107"/>
                      <a:pt x="57" y="109"/>
                    </a:cubicBezTo>
                    <a:cubicBezTo>
                      <a:pt x="54" y="111"/>
                      <a:pt x="54" y="111"/>
                      <a:pt x="54" y="111"/>
                    </a:cubicBezTo>
                    <a:moveTo>
                      <a:pt x="49" y="96"/>
                    </a:moveTo>
                    <a:cubicBezTo>
                      <a:pt x="49" y="93"/>
                      <a:pt x="48" y="92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2" y="90"/>
                      <a:pt x="53" y="93"/>
                      <a:pt x="53" y="95"/>
                    </a:cubicBezTo>
                    <a:cubicBezTo>
                      <a:pt x="49" y="96"/>
                      <a:pt x="49" y="96"/>
                      <a:pt x="49" y="96"/>
                    </a:cubicBezTo>
                    <a:moveTo>
                      <a:pt x="41" y="87"/>
                    </a:moveTo>
                    <a:cubicBezTo>
                      <a:pt x="39" y="86"/>
                      <a:pt x="38" y="86"/>
                      <a:pt x="37" y="86"/>
                    </a:cubicBezTo>
                    <a:cubicBezTo>
                      <a:pt x="36" y="85"/>
                      <a:pt x="35" y="85"/>
                      <a:pt x="33" y="8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6" y="81"/>
                      <a:pt x="37" y="82"/>
                      <a:pt x="38" y="82"/>
                    </a:cubicBezTo>
                    <a:cubicBezTo>
                      <a:pt x="40" y="82"/>
                      <a:pt x="41" y="83"/>
                      <a:pt x="42" y="83"/>
                    </a:cubicBezTo>
                    <a:cubicBezTo>
                      <a:pt x="41" y="87"/>
                      <a:pt x="41" y="87"/>
                      <a:pt x="41" y="87"/>
                    </a:cubicBezTo>
                    <a:moveTo>
                      <a:pt x="26" y="80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24" y="77"/>
                      <a:pt x="23" y="74"/>
                      <a:pt x="23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4"/>
                      <a:pt x="27" y="75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28" y="64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2"/>
                      <a:pt x="24" y="60"/>
                      <a:pt x="24" y="59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8"/>
                      <a:pt x="28" y="59"/>
                    </a:cubicBezTo>
                    <a:cubicBezTo>
                      <a:pt x="28" y="60"/>
                      <a:pt x="28" y="62"/>
                      <a:pt x="28" y="64"/>
                    </a:cubicBezTo>
                    <a:moveTo>
                      <a:pt x="21" y="51"/>
                    </a:moveTo>
                    <a:cubicBezTo>
                      <a:pt x="19" y="49"/>
                      <a:pt x="18" y="48"/>
                      <a:pt x="16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2" y="46"/>
                      <a:pt x="24" y="48"/>
                    </a:cubicBezTo>
                    <a:cubicBezTo>
                      <a:pt x="21" y="51"/>
                      <a:pt x="21" y="51"/>
                      <a:pt x="21" y="51"/>
                    </a:cubicBezTo>
                    <a:moveTo>
                      <a:pt x="9" y="41"/>
                    </a:moveTo>
                    <a:cubicBezTo>
                      <a:pt x="7" y="40"/>
                      <a:pt x="6" y="38"/>
                      <a:pt x="6" y="36"/>
                    </a:cubicBezTo>
                    <a:cubicBezTo>
                      <a:pt x="6" y="35"/>
                      <a:pt x="5" y="35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0" y="36"/>
                      <a:pt x="10" y="37"/>
                      <a:pt x="11" y="39"/>
                    </a:cubicBezTo>
                    <a:cubicBezTo>
                      <a:pt x="9" y="41"/>
                      <a:pt x="9" y="41"/>
                      <a:pt x="9" y="41"/>
                    </a:cubicBezTo>
                    <a:moveTo>
                      <a:pt x="11" y="26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1"/>
                      <a:pt x="10" y="19"/>
                      <a:pt x="10" y="18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1" y="26"/>
                      <a:pt x="11" y="26"/>
                      <a:pt x="11" y="26"/>
                    </a:cubicBezTo>
                    <a:moveTo>
                      <a:pt x="1" y="2"/>
                    </a:moveTo>
                    <a:cubicBezTo>
                      <a:pt x="2" y="3"/>
                      <a:pt x="3" y="5"/>
                      <a:pt x="5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2"/>
                      <a:pt x="7" y="13"/>
                    </a:cubicBezTo>
                    <a:cubicBezTo>
                      <a:pt x="8" y="20"/>
                      <a:pt x="0" y="30"/>
                      <a:pt x="2" y="38"/>
                    </a:cubicBezTo>
                    <a:cubicBezTo>
                      <a:pt x="4" y="45"/>
                      <a:pt x="17" y="49"/>
                      <a:pt x="20" y="55"/>
                    </a:cubicBezTo>
                    <a:cubicBezTo>
                      <a:pt x="23" y="62"/>
                      <a:pt x="17" y="74"/>
                      <a:pt x="21" y="81"/>
                    </a:cubicBezTo>
                    <a:cubicBezTo>
                      <a:pt x="26" y="87"/>
                      <a:pt x="39" y="87"/>
                      <a:pt x="44" y="93"/>
                    </a:cubicBezTo>
                    <a:cubicBezTo>
                      <a:pt x="49" y="99"/>
                      <a:pt x="47" y="112"/>
                      <a:pt x="53" y="117"/>
                    </a:cubicBezTo>
                    <a:cubicBezTo>
                      <a:pt x="58" y="121"/>
                      <a:pt x="69" y="119"/>
                      <a:pt x="75" y="121"/>
                    </a:cubicBezTo>
                    <a:cubicBezTo>
                      <a:pt x="76" y="120"/>
                      <a:pt x="76" y="119"/>
                      <a:pt x="78" y="118"/>
                    </a:cubicBezTo>
                    <a:cubicBezTo>
                      <a:pt x="77" y="118"/>
                      <a:pt x="77" y="118"/>
                      <a:pt x="76" y="118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9" y="114"/>
                      <a:pt x="80" y="115"/>
                      <a:pt x="82" y="116"/>
                    </a:cubicBezTo>
                    <a:cubicBezTo>
                      <a:pt x="83" y="116"/>
                      <a:pt x="84" y="117"/>
                      <a:pt x="85" y="118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20"/>
                      <a:pt x="85" y="121"/>
                      <a:pt x="86" y="123"/>
                    </a:cubicBezTo>
                    <a:cubicBezTo>
                      <a:pt x="86" y="125"/>
                      <a:pt x="84" y="126"/>
                      <a:pt x="82" y="127"/>
                    </a:cubicBezTo>
                    <a:cubicBezTo>
                      <a:pt x="84" y="131"/>
                      <a:pt x="86" y="136"/>
                      <a:pt x="89" y="139"/>
                    </a:cubicBezTo>
                    <a:cubicBezTo>
                      <a:pt x="89" y="138"/>
                      <a:pt x="89" y="136"/>
                      <a:pt x="89" y="134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2"/>
                      <a:pt x="87" y="130"/>
                      <a:pt x="86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90" y="127"/>
                      <a:pt x="90" y="127"/>
                    </a:cubicBezTo>
                    <a:cubicBezTo>
                      <a:pt x="90" y="124"/>
                      <a:pt x="93" y="120"/>
                      <a:pt x="96" y="117"/>
                    </a:cubicBezTo>
                    <a:cubicBezTo>
                      <a:pt x="98" y="116"/>
                      <a:pt x="99" y="115"/>
                      <a:pt x="100" y="114"/>
                    </a:cubicBezTo>
                    <a:cubicBezTo>
                      <a:pt x="97" y="110"/>
                      <a:pt x="95" y="103"/>
                      <a:pt x="91" y="100"/>
                    </a:cubicBezTo>
                    <a:cubicBezTo>
                      <a:pt x="86" y="97"/>
                      <a:pt x="75" y="100"/>
                      <a:pt x="71" y="96"/>
                    </a:cubicBezTo>
                    <a:cubicBezTo>
                      <a:pt x="66" y="92"/>
                      <a:pt x="67" y="81"/>
                      <a:pt x="63" y="76"/>
                    </a:cubicBezTo>
                    <a:cubicBezTo>
                      <a:pt x="59" y="71"/>
                      <a:pt x="48" y="71"/>
                      <a:pt x="45" y="66"/>
                    </a:cubicBezTo>
                    <a:cubicBezTo>
                      <a:pt x="41" y="61"/>
                      <a:pt x="46" y="51"/>
                      <a:pt x="43" y="45"/>
                    </a:cubicBezTo>
                    <a:cubicBezTo>
                      <a:pt x="42" y="43"/>
                      <a:pt x="40" y="41"/>
                      <a:pt x="37" y="39"/>
                    </a:cubicBezTo>
                    <a:cubicBezTo>
                      <a:pt x="35" y="38"/>
                      <a:pt x="32" y="37"/>
                      <a:pt x="30" y="36"/>
                    </a:cubicBezTo>
                    <a:cubicBezTo>
                      <a:pt x="24" y="34"/>
                      <a:pt x="24" y="31"/>
                      <a:pt x="28" y="29"/>
                    </a:cubicBezTo>
                    <a:cubicBezTo>
                      <a:pt x="27" y="23"/>
                      <a:pt x="34" y="15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9"/>
                      <a:pt x="27" y="8"/>
                      <a:pt x="25" y="8"/>
                    </a:cubicBezTo>
                    <a:cubicBezTo>
                      <a:pt x="23" y="8"/>
                      <a:pt x="21" y="8"/>
                      <a:pt x="18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0" y="9"/>
                      <a:pt x="9" y="7"/>
                    </a:cubicBezTo>
                    <a:cubicBezTo>
                      <a:pt x="5" y="6"/>
                      <a:pt x="3" y="4"/>
                      <a:pt x="1" y="2"/>
                    </a:cubicBezTo>
                    <a:moveTo>
                      <a:pt x="235" y="134"/>
                    </a:move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33" y="130"/>
                      <a:pt x="234" y="128"/>
                      <a:pt x="235" y="126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9" y="127"/>
                      <a:pt x="239" y="127"/>
                      <a:pt x="239" y="127"/>
                    </a:cubicBezTo>
                    <a:cubicBezTo>
                      <a:pt x="238" y="128"/>
                      <a:pt x="238" y="128"/>
                      <a:pt x="238" y="128"/>
                    </a:cubicBezTo>
                    <a:cubicBezTo>
                      <a:pt x="237" y="130"/>
                      <a:pt x="236" y="132"/>
                      <a:pt x="235" y="134"/>
                    </a:cubicBezTo>
                    <a:moveTo>
                      <a:pt x="243" y="120"/>
                    </a:moveTo>
                    <a:cubicBezTo>
                      <a:pt x="240" y="118"/>
                      <a:pt x="240" y="118"/>
                      <a:pt x="240" y="118"/>
                    </a:cubicBezTo>
                    <a:cubicBezTo>
                      <a:pt x="241" y="117"/>
                      <a:pt x="241" y="116"/>
                      <a:pt x="242" y="116"/>
                    </a:cubicBezTo>
                    <a:cubicBezTo>
                      <a:pt x="244" y="115"/>
                      <a:pt x="245" y="114"/>
                      <a:pt x="247" y="114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8"/>
                      <a:pt x="245" y="118"/>
                      <a:pt x="244" y="119"/>
                    </a:cubicBezTo>
                    <a:cubicBezTo>
                      <a:pt x="244" y="119"/>
                      <a:pt x="243" y="120"/>
                      <a:pt x="243" y="120"/>
                    </a:cubicBezTo>
                    <a:moveTo>
                      <a:pt x="256" y="117"/>
                    </a:moveTo>
                    <a:cubicBezTo>
                      <a:pt x="255" y="113"/>
                      <a:pt x="255" y="113"/>
                      <a:pt x="255" y="113"/>
                    </a:cubicBezTo>
                    <a:cubicBezTo>
                      <a:pt x="258" y="113"/>
                      <a:pt x="261" y="113"/>
                      <a:pt x="263" y="112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1" y="117"/>
                      <a:pt x="258" y="117"/>
                      <a:pt x="256" y="117"/>
                    </a:cubicBezTo>
                    <a:moveTo>
                      <a:pt x="271" y="111"/>
                    </a:moveTo>
                    <a:cubicBezTo>
                      <a:pt x="268" y="109"/>
                      <a:pt x="268" y="109"/>
                      <a:pt x="268" y="109"/>
                    </a:cubicBezTo>
                    <a:cubicBezTo>
                      <a:pt x="269" y="107"/>
                      <a:pt x="269" y="104"/>
                      <a:pt x="270" y="102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3" y="106"/>
                      <a:pt x="272" y="108"/>
                      <a:pt x="271" y="111"/>
                    </a:cubicBezTo>
                    <a:moveTo>
                      <a:pt x="275" y="95"/>
                    </a:moveTo>
                    <a:cubicBezTo>
                      <a:pt x="271" y="94"/>
                      <a:pt x="271" y="94"/>
                      <a:pt x="271" y="94"/>
                    </a:cubicBezTo>
                    <a:cubicBezTo>
                      <a:pt x="272" y="92"/>
                      <a:pt x="273" y="89"/>
                      <a:pt x="274" y="88"/>
                    </a:cubicBezTo>
                    <a:cubicBezTo>
                      <a:pt x="275" y="87"/>
                      <a:pt x="275" y="87"/>
                      <a:pt x="275" y="87"/>
                    </a:cubicBezTo>
                    <a:cubicBezTo>
                      <a:pt x="278" y="90"/>
                      <a:pt x="278" y="90"/>
                      <a:pt x="278" y="90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76" y="91"/>
                      <a:pt x="275" y="93"/>
                      <a:pt x="275" y="95"/>
                    </a:cubicBezTo>
                    <a:moveTo>
                      <a:pt x="284" y="87"/>
                    </a:moveTo>
                    <a:cubicBezTo>
                      <a:pt x="283" y="83"/>
                      <a:pt x="283" y="83"/>
                      <a:pt x="283" y="83"/>
                    </a:cubicBezTo>
                    <a:cubicBezTo>
                      <a:pt x="284" y="83"/>
                      <a:pt x="285" y="82"/>
                      <a:pt x="286" y="82"/>
                    </a:cubicBezTo>
                    <a:cubicBezTo>
                      <a:pt x="287" y="81"/>
                      <a:pt x="289" y="81"/>
                      <a:pt x="290" y="80"/>
                    </a:cubicBezTo>
                    <a:cubicBezTo>
                      <a:pt x="291" y="84"/>
                      <a:pt x="291" y="84"/>
                      <a:pt x="291" y="84"/>
                    </a:cubicBezTo>
                    <a:cubicBezTo>
                      <a:pt x="290" y="85"/>
                      <a:pt x="288" y="85"/>
                      <a:pt x="287" y="86"/>
                    </a:cubicBezTo>
                    <a:cubicBezTo>
                      <a:pt x="286" y="86"/>
                      <a:pt x="285" y="86"/>
                      <a:pt x="284" y="87"/>
                    </a:cubicBezTo>
                    <a:moveTo>
                      <a:pt x="299" y="79"/>
                    </a:moveTo>
                    <a:cubicBezTo>
                      <a:pt x="295" y="77"/>
                      <a:pt x="295" y="77"/>
                      <a:pt x="295" y="77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7" y="75"/>
                      <a:pt x="297" y="73"/>
                      <a:pt x="297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4"/>
                      <a:pt x="300" y="77"/>
                      <a:pt x="299" y="79"/>
                    </a:cubicBezTo>
                    <a:cubicBezTo>
                      <a:pt x="299" y="79"/>
                      <a:pt x="299" y="79"/>
                      <a:pt x="299" y="79"/>
                    </a:cubicBezTo>
                    <a:moveTo>
                      <a:pt x="296" y="63"/>
                    </a:moveTo>
                    <a:cubicBezTo>
                      <a:pt x="296" y="62"/>
                      <a:pt x="296" y="60"/>
                      <a:pt x="296" y="59"/>
                    </a:cubicBezTo>
                    <a:cubicBezTo>
                      <a:pt x="296" y="57"/>
                      <a:pt x="296" y="56"/>
                      <a:pt x="296" y="55"/>
                    </a:cubicBezTo>
                    <a:cubicBezTo>
                      <a:pt x="300" y="56"/>
                      <a:pt x="300" y="56"/>
                      <a:pt x="300" y="56"/>
                    </a:cubicBezTo>
                    <a:cubicBezTo>
                      <a:pt x="300" y="57"/>
                      <a:pt x="300" y="58"/>
                      <a:pt x="300" y="59"/>
                    </a:cubicBezTo>
                    <a:cubicBezTo>
                      <a:pt x="300" y="60"/>
                      <a:pt x="300" y="61"/>
                      <a:pt x="300" y="63"/>
                    </a:cubicBezTo>
                    <a:cubicBezTo>
                      <a:pt x="296" y="63"/>
                      <a:pt x="296" y="63"/>
                      <a:pt x="296" y="63"/>
                    </a:cubicBezTo>
                    <a:moveTo>
                      <a:pt x="304" y="50"/>
                    </a:moveTo>
                    <a:cubicBezTo>
                      <a:pt x="301" y="47"/>
                      <a:pt x="301" y="47"/>
                      <a:pt x="301" y="47"/>
                    </a:cubicBezTo>
                    <a:cubicBezTo>
                      <a:pt x="303" y="46"/>
                      <a:pt x="304" y="45"/>
                      <a:pt x="306" y="43"/>
                    </a:cubicBezTo>
                    <a:cubicBezTo>
                      <a:pt x="307" y="43"/>
                      <a:pt x="307" y="43"/>
                      <a:pt x="307" y="43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08" y="47"/>
                      <a:pt x="308" y="47"/>
                      <a:pt x="308" y="47"/>
                    </a:cubicBezTo>
                    <a:cubicBezTo>
                      <a:pt x="307" y="48"/>
                      <a:pt x="305" y="49"/>
                      <a:pt x="304" y="50"/>
                    </a:cubicBezTo>
                    <a:moveTo>
                      <a:pt x="316" y="41"/>
                    </a:moveTo>
                    <a:cubicBezTo>
                      <a:pt x="313" y="38"/>
                      <a:pt x="313" y="38"/>
                      <a:pt x="313" y="38"/>
                    </a:cubicBezTo>
                    <a:cubicBezTo>
                      <a:pt x="314" y="37"/>
                      <a:pt x="314" y="36"/>
                      <a:pt x="315" y="35"/>
                    </a:cubicBezTo>
                    <a:cubicBezTo>
                      <a:pt x="315" y="35"/>
                      <a:pt x="315" y="34"/>
                      <a:pt x="315" y="33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9" y="32"/>
                      <a:pt x="319" y="32"/>
                      <a:pt x="319" y="32"/>
                    </a:cubicBezTo>
                    <a:cubicBezTo>
                      <a:pt x="319" y="33"/>
                      <a:pt x="319" y="33"/>
                      <a:pt x="319" y="34"/>
                    </a:cubicBezTo>
                    <a:cubicBezTo>
                      <a:pt x="319" y="35"/>
                      <a:pt x="318" y="36"/>
                      <a:pt x="318" y="36"/>
                    </a:cubicBezTo>
                    <a:cubicBezTo>
                      <a:pt x="318" y="38"/>
                      <a:pt x="317" y="39"/>
                      <a:pt x="316" y="41"/>
                    </a:cubicBezTo>
                    <a:moveTo>
                      <a:pt x="313" y="26"/>
                    </a:moveTo>
                    <a:cubicBezTo>
                      <a:pt x="312" y="24"/>
                      <a:pt x="312" y="24"/>
                      <a:pt x="312" y="24"/>
                    </a:cubicBezTo>
                    <a:cubicBezTo>
                      <a:pt x="311" y="22"/>
                      <a:pt x="310" y="20"/>
                      <a:pt x="310" y="18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4" y="19"/>
                      <a:pt x="315" y="21"/>
                      <a:pt x="316" y="23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3" y="26"/>
                      <a:pt x="313" y="26"/>
                      <a:pt x="313" y="26"/>
                    </a:cubicBezTo>
                    <a:moveTo>
                      <a:pt x="313" y="11"/>
                    </a:moveTo>
                    <a:cubicBezTo>
                      <a:pt x="310" y="10"/>
                      <a:pt x="310" y="10"/>
                      <a:pt x="310" y="10"/>
                    </a:cubicBezTo>
                    <a:cubicBezTo>
                      <a:pt x="310" y="7"/>
                      <a:pt x="312" y="5"/>
                      <a:pt x="314" y="3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5" y="7"/>
                      <a:pt x="314" y="9"/>
                      <a:pt x="313" y="11"/>
                    </a:cubicBezTo>
                    <a:moveTo>
                      <a:pt x="324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6" y="4"/>
                      <a:pt x="294" y="7"/>
                      <a:pt x="291" y="10"/>
                    </a:cubicBezTo>
                    <a:cubicBezTo>
                      <a:pt x="291" y="17"/>
                      <a:pt x="298" y="24"/>
                      <a:pt x="296" y="30"/>
                    </a:cubicBezTo>
                    <a:cubicBezTo>
                      <a:pt x="294" y="36"/>
                      <a:pt x="284" y="39"/>
                      <a:pt x="281" y="45"/>
                    </a:cubicBezTo>
                    <a:cubicBezTo>
                      <a:pt x="278" y="51"/>
                      <a:pt x="283" y="61"/>
                      <a:pt x="279" y="66"/>
                    </a:cubicBezTo>
                    <a:cubicBezTo>
                      <a:pt x="276" y="71"/>
                      <a:pt x="265" y="71"/>
                      <a:pt x="261" y="76"/>
                    </a:cubicBezTo>
                    <a:cubicBezTo>
                      <a:pt x="257" y="81"/>
                      <a:pt x="258" y="92"/>
                      <a:pt x="253" y="96"/>
                    </a:cubicBezTo>
                    <a:cubicBezTo>
                      <a:pt x="249" y="100"/>
                      <a:pt x="238" y="97"/>
                      <a:pt x="233" y="100"/>
                    </a:cubicBezTo>
                    <a:cubicBezTo>
                      <a:pt x="227" y="104"/>
                      <a:pt x="226" y="115"/>
                      <a:pt x="220" y="118"/>
                    </a:cubicBezTo>
                    <a:cubicBezTo>
                      <a:pt x="219" y="118"/>
                      <a:pt x="218" y="118"/>
                      <a:pt x="217" y="118"/>
                    </a:cubicBezTo>
                    <a:cubicBezTo>
                      <a:pt x="214" y="118"/>
                      <a:pt x="212" y="118"/>
                      <a:pt x="209" y="117"/>
                    </a:cubicBezTo>
                    <a:cubicBezTo>
                      <a:pt x="208" y="117"/>
                      <a:pt x="207" y="116"/>
                      <a:pt x="205" y="116"/>
                    </a:cubicBezTo>
                    <a:cubicBezTo>
                      <a:pt x="205" y="116"/>
                      <a:pt x="205" y="116"/>
                      <a:pt x="205" y="117"/>
                    </a:cubicBezTo>
                    <a:cubicBezTo>
                      <a:pt x="205" y="119"/>
                      <a:pt x="203" y="120"/>
                      <a:pt x="199" y="121"/>
                    </a:cubicBezTo>
                    <a:cubicBezTo>
                      <a:pt x="194" y="121"/>
                      <a:pt x="194" y="123"/>
                      <a:pt x="196" y="126"/>
                    </a:cubicBezTo>
                    <a:cubicBezTo>
                      <a:pt x="197" y="127"/>
                      <a:pt x="197" y="129"/>
                      <a:pt x="199" y="131"/>
                    </a:cubicBezTo>
                    <a:cubicBezTo>
                      <a:pt x="200" y="133"/>
                      <a:pt x="202" y="134"/>
                      <a:pt x="205" y="135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205" y="133"/>
                      <a:pt x="206" y="133"/>
                      <a:pt x="207" y="133"/>
                    </a:cubicBezTo>
                    <a:cubicBezTo>
                      <a:pt x="209" y="133"/>
                      <a:pt x="210" y="133"/>
                      <a:pt x="212" y="133"/>
                    </a:cubicBezTo>
                    <a:cubicBezTo>
                      <a:pt x="213" y="133"/>
                      <a:pt x="213" y="132"/>
                      <a:pt x="214" y="132"/>
                    </a:cubicBezTo>
                    <a:cubicBezTo>
                      <a:pt x="216" y="130"/>
                      <a:pt x="217" y="129"/>
                      <a:pt x="220" y="129"/>
                    </a:cubicBezTo>
                    <a:cubicBezTo>
                      <a:pt x="221" y="129"/>
                      <a:pt x="222" y="129"/>
                      <a:pt x="222" y="129"/>
                    </a:cubicBezTo>
                    <a:cubicBezTo>
                      <a:pt x="226" y="130"/>
                      <a:pt x="226" y="132"/>
                      <a:pt x="227" y="134"/>
                    </a:cubicBezTo>
                    <a:cubicBezTo>
                      <a:pt x="227" y="134"/>
                      <a:pt x="227" y="135"/>
                      <a:pt x="226" y="136"/>
                    </a:cubicBezTo>
                    <a:cubicBezTo>
                      <a:pt x="226" y="136"/>
                      <a:pt x="227" y="136"/>
                      <a:pt x="227" y="135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7" y="139"/>
                      <a:pt x="226" y="140"/>
                      <a:pt x="225" y="140"/>
                    </a:cubicBezTo>
                    <a:cubicBezTo>
                      <a:pt x="223" y="140"/>
                      <a:pt x="222" y="139"/>
                      <a:pt x="220" y="139"/>
                    </a:cubicBezTo>
                    <a:cubicBezTo>
                      <a:pt x="220" y="138"/>
                      <a:pt x="220" y="138"/>
                      <a:pt x="220" y="138"/>
                    </a:cubicBezTo>
                    <a:cubicBezTo>
                      <a:pt x="219" y="138"/>
                      <a:pt x="217" y="138"/>
                      <a:pt x="216" y="139"/>
                    </a:cubicBezTo>
                    <a:cubicBezTo>
                      <a:pt x="214" y="139"/>
                      <a:pt x="212" y="140"/>
                      <a:pt x="211" y="140"/>
                    </a:cubicBezTo>
                    <a:cubicBezTo>
                      <a:pt x="213" y="140"/>
                      <a:pt x="216" y="141"/>
                      <a:pt x="218" y="142"/>
                    </a:cubicBezTo>
                    <a:cubicBezTo>
                      <a:pt x="221" y="143"/>
                      <a:pt x="224" y="143"/>
                      <a:pt x="227" y="143"/>
                    </a:cubicBezTo>
                    <a:cubicBezTo>
                      <a:pt x="229" y="143"/>
                      <a:pt x="230" y="143"/>
                      <a:pt x="231" y="143"/>
                    </a:cubicBezTo>
                    <a:cubicBezTo>
                      <a:pt x="238" y="139"/>
                      <a:pt x="240" y="126"/>
                      <a:pt x="246" y="122"/>
                    </a:cubicBezTo>
                    <a:cubicBezTo>
                      <a:pt x="253" y="118"/>
                      <a:pt x="266" y="122"/>
                      <a:pt x="271" y="117"/>
                    </a:cubicBezTo>
                    <a:cubicBezTo>
                      <a:pt x="277" y="112"/>
                      <a:pt x="275" y="99"/>
                      <a:pt x="280" y="93"/>
                    </a:cubicBezTo>
                    <a:cubicBezTo>
                      <a:pt x="285" y="87"/>
                      <a:pt x="298" y="87"/>
                      <a:pt x="303" y="81"/>
                    </a:cubicBezTo>
                    <a:cubicBezTo>
                      <a:pt x="307" y="74"/>
                      <a:pt x="301" y="62"/>
                      <a:pt x="304" y="55"/>
                    </a:cubicBezTo>
                    <a:cubicBezTo>
                      <a:pt x="307" y="49"/>
                      <a:pt x="320" y="45"/>
                      <a:pt x="322" y="38"/>
                    </a:cubicBezTo>
                    <a:cubicBezTo>
                      <a:pt x="324" y="30"/>
                      <a:pt x="316" y="20"/>
                      <a:pt x="317" y="13"/>
                    </a:cubicBezTo>
                    <a:cubicBezTo>
                      <a:pt x="317" y="12"/>
                      <a:pt x="317" y="11"/>
                      <a:pt x="317" y="10"/>
                    </a:cubicBezTo>
                    <a:cubicBezTo>
                      <a:pt x="317" y="10"/>
                      <a:pt x="317" y="10"/>
                      <a:pt x="317" y="10"/>
                    </a:cubicBezTo>
                    <a:cubicBezTo>
                      <a:pt x="318" y="9"/>
                      <a:pt x="319" y="8"/>
                      <a:pt x="319" y="7"/>
                    </a:cubicBezTo>
                    <a:cubicBezTo>
                      <a:pt x="320" y="6"/>
                      <a:pt x="321" y="5"/>
                      <a:pt x="321" y="4"/>
                    </a:cubicBezTo>
                    <a:cubicBezTo>
                      <a:pt x="322" y="3"/>
                      <a:pt x="323" y="2"/>
                      <a:pt x="324" y="0"/>
                    </a:cubicBezTo>
                  </a:path>
                </a:pathLst>
              </a:custGeom>
              <a:solidFill>
                <a:srgbClr val="74A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358"/>
              <p:cNvSpPr>
                <a:spLocks noEditPoints="1"/>
              </p:cNvSpPr>
              <p:nvPr/>
            </p:nvSpPr>
            <p:spPr bwMode="auto">
              <a:xfrm>
                <a:off x="3879850" y="4422776"/>
                <a:ext cx="4432300" cy="2106613"/>
              </a:xfrm>
              <a:custGeom>
                <a:avLst/>
                <a:gdLst>
                  <a:gd name="T0" fmla="*/ 180 w 314"/>
                  <a:gd name="T1" fmla="*/ 149 h 149"/>
                  <a:gd name="T2" fmla="*/ 175 w 314"/>
                  <a:gd name="T3" fmla="*/ 144 h 149"/>
                  <a:gd name="T4" fmla="*/ 135 w 314"/>
                  <a:gd name="T5" fmla="*/ 145 h 149"/>
                  <a:gd name="T6" fmla="*/ 162 w 314"/>
                  <a:gd name="T7" fmla="*/ 137 h 149"/>
                  <a:gd name="T8" fmla="*/ 162 w 314"/>
                  <a:gd name="T9" fmla="*/ 137 h 149"/>
                  <a:gd name="T10" fmla="*/ 154 w 314"/>
                  <a:gd name="T11" fmla="*/ 140 h 149"/>
                  <a:gd name="T12" fmla="*/ 218 w 314"/>
                  <a:gd name="T13" fmla="*/ 134 h 149"/>
                  <a:gd name="T14" fmla="*/ 223 w 314"/>
                  <a:gd name="T15" fmla="*/ 136 h 149"/>
                  <a:gd name="T16" fmla="*/ 200 w 314"/>
                  <a:gd name="T17" fmla="*/ 132 h 149"/>
                  <a:gd name="T18" fmla="*/ 202 w 314"/>
                  <a:gd name="T19" fmla="*/ 130 h 149"/>
                  <a:gd name="T20" fmla="*/ 84 w 314"/>
                  <a:gd name="T21" fmla="*/ 131 h 149"/>
                  <a:gd name="T22" fmla="*/ 84 w 314"/>
                  <a:gd name="T23" fmla="*/ 123 h 149"/>
                  <a:gd name="T24" fmla="*/ 227 w 314"/>
                  <a:gd name="T25" fmla="*/ 128 h 149"/>
                  <a:gd name="T26" fmla="*/ 230 w 314"/>
                  <a:gd name="T27" fmla="*/ 122 h 149"/>
                  <a:gd name="T28" fmla="*/ 76 w 314"/>
                  <a:gd name="T29" fmla="*/ 114 h 149"/>
                  <a:gd name="T30" fmla="*/ 77 w 314"/>
                  <a:gd name="T31" fmla="*/ 113 h 149"/>
                  <a:gd name="T32" fmla="*/ 235 w 314"/>
                  <a:gd name="T33" fmla="*/ 115 h 149"/>
                  <a:gd name="T34" fmla="*/ 242 w 314"/>
                  <a:gd name="T35" fmla="*/ 111 h 149"/>
                  <a:gd name="T36" fmla="*/ 64 w 314"/>
                  <a:gd name="T37" fmla="*/ 112 h 149"/>
                  <a:gd name="T38" fmla="*/ 250 w 314"/>
                  <a:gd name="T39" fmla="*/ 110 h 149"/>
                  <a:gd name="T40" fmla="*/ 49 w 314"/>
                  <a:gd name="T41" fmla="*/ 100 h 149"/>
                  <a:gd name="T42" fmla="*/ 49 w 314"/>
                  <a:gd name="T43" fmla="*/ 100 h 149"/>
                  <a:gd name="T44" fmla="*/ 268 w 314"/>
                  <a:gd name="T45" fmla="*/ 100 h 149"/>
                  <a:gd name="T46" fmla="*/ 42 w 314"/>
                  <a:gd name="T47" fmla="*/ 87 h 149"/>
                  <a:gd name="T48" fmla="*/ 44 w 314"/>
                  <a:gd name="T49" fmla="*/ 84 h 149"/>
                  <a:gd name="T50" fmla="*/ 270 w 314"/>
                  <a:gd name="T51" fmla="*/ 92 h 149"/>
                  <a:gd name="T52" fmla="*/ 30 w 314"/>
                  <a:gd name="T53" fmla="*/ 78 h 149"/>
                  <a:gd name="T54" fmla="*/ 37 w 314"/>
                  <a:gd name="T55" fmla="*/ 80 h 149"/>
                  <a:gd name="T56" fmla="*/ 281 w 314"/>
                  <a:gd name="T57" fmla="*/ 79 h 149"/>
                  <a:gd name="T58" fmla="*/ 286 w 314"/>
                  <a:gd name="T59" fmla="*/ 81 h 149"/>
                  <a:gd name="T60" fmla="*/ 20 w 314"/>
                  <a:gd name="T61" fmla="*/ 76 h 149"/>
                  <a:gd name="T62" fmla="*/ 22 w 314"/>
                  <a:gd name="T63" fmla="*/ 68 h 149"/>
                  <a:gd name="T64" fmla="*/ 290 w 314"/>
                  <a:gd name="T65" fmla="*/ 74 h 149"/>
                  <a:gd name="T66" fmla="*/ 296 w 314"/>
                  <a:gd name="T67" fmla="*/ 68 h 149"/>
                  <a:gd name="T68" fmla="*/ 19 w 314"/>
                  <a:gd name="T69" fmla="*/ 60 h 149"/>
                  <a:gd name="T70" fmla="*/ 291 w 314"/>
                  <a:gd name="T71" fmla="*/ 52 h 149"/>
                  <a:gd name="T72" fmla="*/ 295 w 314"/>
                  <a:gd name="T73" fmla="*/ 56 h 149"/>
                  <a:gd name="T74" fmla="*/ 10 w 314"/>
                  <a:gd name="T75" fmla="*/ 43 h 149"/>
                  <a:gd name="T76" fmla="*/ 13 w 314"/>
                  <a:gd name="T77" fmla="*/ 40 h 149"/>
                  <a:gd name="T78" fmla="*/ 296 w 314"/>
                  <a:gd name="T79" fmla="*/ 44 h 149"/>
                  <a:gd name="T80" fmla="*/ 302 w 314"/>
                  <a:gd name="T81" fmla="*/ 40 h 149"/>
                  <a:gd name="T82" fmla="*/ 4 w 314"/>
                  <a:gd name="T83" fmla="*/ 38 h 149"/>
                  <a:gd name="T84" fmla="*/ 4 w 314"/>
                  <a:gd name="T85" fmla="*/ 30 h 149"/>
                  <a:gd name="T86" fmla="*/ 310 w 314"/>
                  <a:gd name="T87" fmla="*/ 30 h 149"/>
                  <a:gd name="T88" fmla="*/ 313 w 314"/>
                  <a:gd name="T89" fmla="*/ 33 h 149"/>
                  <a:gd name="T90" fmla="*/ 3 w 314"/>
                  <a:gd name="T91" fmla="*/ 20 h 149"/>
                  <a:gd name="T92" fmla="*/ 9 w 314"/>
                  <a:gd name="T93" fmla="*/ 16 h 149"/>
                  <a:gd name="T94" fmla="*/ 307 w 314"/>
                  <a:gd name="T95" fmla="*/ 21 h 149"/>
                  <a:gd name="T96" fmla="*/ 308 w 314"/>
                  <a:gd name="T97" fmla="*/ 14 h 149"/>
                  <a:gd name="T98" fmla="*/ 9 w 314"/>
                  <a:gd name="T99" fmla="*/ 6 h 149"/>
                  <a:gd name="T100" fmla="*/ 305 w 314"/>
                  <a:gd name="T10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4" h="149">
                    <a:moveTo>
                      <a:pt x="175" y="144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6" y="148"/>
                      <a:pt x="177" y="149"/>
                      <a:pt x="179" y="149"/>
                    </a:cubicBezTo>
                    <a:cubicBezTo>
                      <a:pt x="179" y="149"/>
                      <a:pt x="180" y="149"/>
                      <a:pt x="180" y="149"/>
                    </a:cubicBezTo>
                    <a:cubicBezTo>
                      <a:pt x="181" y="149"/>
                      <a:pt x="182" y="148"/>
                      <a:pt x="183" y="148"/>
                    </a:cubicBezTo>
                    <a:cubicBezTo>
                      <a:pt x="182" y="147"/>
                      <a:pt x="180" y="146"/>
                      <a:pt x="179" y="145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78" y="145"/>
                      <a:pt x="177" y="145"/>
                      <a:pt x="175" y="144"/>
                    </a:cubicBezTo>
                    <a:moveTo>
                      <a:pt x="139" y="144"/>
                    </a:moveTo>
                    <a:cubicBezTo>
                      <a:pt x="138" y="145"/>
                      <a:pt x="136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6" y="146"/>
                      <a:pt x="137" y="147"/>
                      <a:pt x="136" y="149"/>
                    </a:cubicBezTo>
                    <a:cubicBezTo>
                      <a:pt x="138" y="149"/>
                      <a:pt x="139" y="148"/>
                      <a:pt x="141" y="148"/>
                    </a:cubicBezTo>
                    <a:cubicBezTo>
                      <a:pt x="139" y="144"/>
                      <a:pt x="139" y="144"/>
                      <a:pt x="139" y="144"/>
                    </a:cubicBezTo>
                    <a:moveTo>
                      <a:pt x="162" y="137"/>
                    </a:move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3" y="141"/>
                      <a:pt x="165" y="143"/>
                      <a:pt x="167" y="144"/>
                    </a:cubicBezTo>
                    <a:cubicBezTo>
                      <a:pt x="169" y="141"/>
                      <a:pt x="169" y="141"/>
                      <a:pt x="169" y="141"/>
                    </a:cubicBezTo>
                    <a:cubicBezTo>
                      <a:pt x="167" y="139"/>
                      <a:pt x="164" y="138"/>
                      <a:pt x="162" y="137"/>
                    </a:cubicBezTo>
                    <a:moveTo>
                      <a:pt x="153" y="137"/>
                    </a:moveTo>
                    <a:cubicBezTo>
                      <a:pt x="150" y="138"/>
                      <a:pt x="148" y="139"/>
                      <a:pt x="146" y="140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0" y="142"/>
                      <a:pt x="152" y="141"/>
                      <a:pt x="154" y="140"/>
                    </a:cubicBezTo>
                    <a:cubicBezTo>
                      <a:pt x="153" y="137"/>
                      <a:pt x="153" y="137"/>
                      <a:pt x="153" y="137"/>
                    </a:cubicBezTo>
                    <a:moveTo>
                      <a:pt x="222" y="132"/>
                    </a:moveTo>
                    <a:cubicBezTo>
                      <a:pt x="222" y="133"/>
                      <a:pt x="221" y="133"/>
                      <a:pt x="221" y="133"/>
                    </a:cubicBezTo>
                    <a:cubicBezTo>
                      <a:pt x="220" y="133"/>
                      <a:pt x="219" y="134"/>
                      <a:pt x="218" y="134"/>
                    </a:cubicBezTo>
                    <a:cubicBezTo>
                      <a:pt x="217" y="134"/>
                      <a:pt x="216" y="135"/>
                      <a:pt x="215" y="135"/>
                    </a:cubicBezTo>
                    <a:cubicBezTo>
                      <a:pt x="215" y="136"/>
                      <a:pt x="215" y="136"/>
                      <a:pt x="215" y="136"/>
                    </a:cubicBezTo>
                    <a:cubicBezTo>
                      <a:pt x="217" y="136"/>
                      <a:pt x="218" y="137"/>
                      <a:pt x="220" y="137"/>
                    </a:cubicBezTo>
                    <a:cubicBezTo>
                      <a:pt x="221" y="137"/>
                      <a:pt x="222" y="136"/>
                      <a:pt x="223" y="136"/>
                    </a:cubicBezTo>
                    <a:cubicBezTo>
                      <a:pt x="222" y="132"/>
                      <a:pt x="222" y="132"/>
                      <a:pt x="222" y="132"/>
                    </a:cubicBezTo>
                    <a:moveTo>
                      <a:pt x="202" y="130"/>
                    </a:moveTo>
                    <a:cubicBezTo>
                      <a:pt x="201" y="130"/>
                      <a:pt x="200" y="130"/>
                      <a:pt x="200" y="13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32"/>
                      <a:pt x="201" y="132"/>
                      <a:pt x="201" y="132"/>
                    </a:cubicBezTo>
                    <a:cubicBezTo>
                      <a:pt x="202" y="132"/>
                      <a:pt x="203" y="133"/>
                      <a:pt x="203" y="133"/>
                    </a:cubicBezTo>
                    <a:cubicBezTo>
                      <a:pt x="205" y="133"/>
                      <a:pt x="207" y="131"/>
                      <a:pt x="207" y="130"/>
                    </a:cubicBezTo>
                    <a:cubicBezTo>
                      <a:pt x="205" y="130"/>
                      <a:pt x="204" y="130"/>
                      <a:pt x="202" y="130"/>
                    </a:cubicBezTo>
                    <a:moveTo>
                      <a:pt x="84" y="122"/>
                    </a:move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2" y="127"/>
                      <a:pt x="83" y="129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29"/>
                      <a:pt x="85" y="127"/>
                      <a:pt x="85" y="126"/>
                    </a:cubicBezTo>
                    <a:cubicBezTo>
                      <a:pt x="85" y="125"/>
                      <a:pt x="85" y="125"/>
                      <a:pt x="85" y="124"/>
                    </a:cubicBezTo>
                    <a:cubicBezTo>
                      <a:pt x="85" y="124"/>
                      <a:pt x="84" y="123"/>
                      <a:pt x="84" y="123"/>
                    </a:cubicBezTo>
                    <a:cubicBezTo>
                      <a:pt x="84" y="122"/>
                      <a:pt x="84" y="122"/>
                      <a:pt x="84" y="122"/>
                    </a:cubicBezTo>
                    <a:moveTo>
                      <a:pt x="230" y="122"/>
                    </a:moveTo>
                    <a:cubicBezTo>
                      <a:pt x="230" y="123"/>
                      <a:pt x="230" y="123"/>
                      <a:pt x="230" y="123"/>
                    </a:cubicBezTo>
                    <a:cubicBezTo>
                      <a:pt x="229" y="125"/>
                      <a:pt x="228" y="127"/>
                      <a:pt x="227" y="128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1" y="129"/>
                      <a:pt x="232" y="127"/>
                      <a:pt x="233" y="125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30" y="122"/>
                      <a:pt x="230" y="122"/>
                      <a:pt x="230" y="122"/>
                    </a:cubicBezTo>
                    <a:moveTo>
                      <a:pt x="72" y="111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2" y="115"/>
                      <a:pt x="72" y="115"/>
                      <a:pt x="73" y="115"/>
                    </a:cubicBezTo>
                    <a:cubicBezTo>
                      <a:pt x="73" y="114"/>
                      <a:pt x="74" y="114"/>
                      <a:pt x="76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8" y="114"/>
                      <a:pt x="79" y="115"/>
                      <a:pt x="80" y="116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79" y="114"/>
                      <a:pt x="78" y="113"/>
                      <a:pt x="77" y="113"/>
                    </a:cubicBezTo>
                    <a:cubicBezTo>
                      <a:pt x="75" y="112"/>
                      <a:pt x="74" y="111"/>
                      <a:pt x="72" y="111"/>
                    </a:cubicBezTo>
                    <a:moveTo>
                      <a:pt x="242" y="111"/>
                    </a:moveTo>
                    <a:cubicBezTo>
                      <a:pt x="240" y="111"/>
                      <a:pt x="239" y="112"/>
                      <a:pt x="237" y="113"/>
                    </a:cubicBezTo>
                    <a:cubicBezTo>
                      <a:pt x="236" y="113"/>
                      <a:pt x="236" y="114"/>
                      <a:pt x="235" y="115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38" y="117"/>
                      <a:pt x="239" y="116"/>
                      <a:pt x="239" y="116"/>
                    </a:cubicBezTo>
                    <a:cubicBezTo>
                      <a:pt x="240" y="115"/>
                      <a:pt x="242" y="115"/>
                      <a:pt x="243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moveTo>
                      <a:pt x="57" y="10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59" y="114"/>
                      <a:pt x="61" y="114"/>
                      <a:pt x="64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2" y="110"/>
                      <a:pt x="59" y="110"/>
                      <a:pt x="57" y="109"/>
                    </a:cubicBezTo>
                    <a:moveTo>
                      <a:pt x="258" y="109"/>
                    </a:moveTo>
                    <a:cubicBezTo>
                      <a:pt x="256" y="110"/>
                      <a:pt x="253" y="110"/>
                      <a:pt x="250" y="110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3" y="114"/>
                      <a:pt x="256" y="114"/>
                      <a:pt x="259" y="113"/>
                    </a:cubicBezTo>
                    <a:cubicBezTo>
                      <a:pt x="258" y="109"/>
                      <a:pt x="258" y="109"/>
                      <a:pt x="258" y="109"/>
                    </a:cubicBezTo>
                    <a:moveTo>
                      <a:pt x="49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3"/>
                      <a:pt x="47" y="106"/>
                      <a:pt x="49" y="108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1" y="104"/>
                      <a:pt x="50" y="102"/>
                      <a:pt x="49" y="100"/>
                    </a:cubicBezTo>
                    <a:moveTo>
                      <a:pt x="265" y="99"/>
                    </a:moveTo>
                    <a:cubicBezTo>
                      <a:pt x="264" y="101"/>
                      <a:pt x="264" y="104"/>
                      <a:pt x="263" y="106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67" y="105"/>
                      <a:pt x="268" y="103"/>
                      <a:pt x="268" y="100"/>
                    </a:cubicBezTo>
                    <a:cubicBezTo>
                      <a:pt x="265" y="99"/>
                      <a:pt x="265" y="99"/>
                      <a:pt x="265" y="99"/>
                    </a:cubicBezTo>
                    <a:moveTo>
                      <a:pt x="44" y="84"/>
                    </a:move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3" y="89"/>
                      <a:pt x="44" y="90"/>
                      <a:pt x="44" y="9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7" y="87"/>
                      <a:pt x="45" y="85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270" y="84"/>
                    </a:moveTo>
                    <a:cubicBezTo>
                      <a:pt x="270" y="84"/>
                      <a:pt x="270" y="84"/>
                      <a:pt x="269" y="85"/>
                    </a:cubicBezTo>
                    <a:cubicBezTo>
                      <a:pt x="268" y="86"/>
                      <a:pt x="267" y="89"/>
                      <a:pt x="266" y="91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90"/>
                      <a:pt x="271" y="88"/>
                      <a:pt x="272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0" y="84"/>
                      <a:pt x="270" y="84"/>
                      <a:pt x="270" y="84"/>
                    </a:cubicBezTo>
                    <a:moveTo>
                      <a:pt x="30" y="78"/>
                    </a:moveTo>
                    <a:cubicBezTo>
                      <a:pt x="28" y="81"/>
                      <a:pt x="28" y="81"/>
                      <a:pt x="28" y="81"/>
                    </a:cubicBezTo>
                    <a:cubicBezTo>
                      <a:pt x="30" y="82"/>
                      <a:pt x="31" y="82"/>
                      <a:pt x="32" y="83"/>
                    </a:cubicBezTo>
                    <a:cubicBezTo>
                      <a:pt x="33" y="83"/>
                      <a:pt x="34" y="83"/>
                      <a:pt x="36" y="84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6" y="80"/>
                      <a:pt x="35" y="79"/>
                      <a:pt x="33" y="79"/>
                    </a:cubicBezTo>
                    <a:cubicBezTo>
                      <a:pt x="32" y="79"/>
                      <a:pt x="31" y="78"/>
                      <a:pt x="30" y="78"/>
                    </a:cubicBezTo>
                    <a:moveTo>
                      <a:pt x="285" y="77"/>
                    </a:moveTo>
                    <a:cubicBezTo>
                      <a:pt x="284" y="78"/>
                      <a:pt x="282" y="78"/>
                      <a:pt x="281" y="79"/>
                    </a:cubicBezTo>
                    <a:cubicBezTo>
                      <a:pt x="280" y="79"/>
                      <a:pt x="279" y="80"/>
                      <a:pt x="278" y="80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80" y="83"/>
                      <a:pt x="281" y="83"/>
                      <a:pt x="282" y="83"/>
                    </a:cubicBezTo>
                    <a:cubicBezTo>
                      <a:pt x="283" y="82"/>
                      <a:pt x="285" y="82"/>
                      <a:pt x="286" y="81"/>
                    </a:cubicBezTo>
                    <a:cubicBezTo>
                      <a:pt x="285" y="77"/>
                      <a:pt x="285" y="77"/>
                      <a:pt x="285" y="77"/>
                    </a:cubicBezTo>
                    <a:moveTo>
                      <a:pt x="22" y="68"/>
                    </a:move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71"/>
                      <a:pt x="19" y="74"/>
                      <a:pt x="20" y="76"/>
                    </a:cubicBezTo>
                    <a:cubicBezTo>
                      <a:pt x="20" y="76"/>
                      <a:pt x="21" y="76"/>
                      <a:pt x="21" y="77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2"/>
                      <a:pt x="22" y="71"/>
                      <a:pt x="22" y="68"/>
                    </a:cubicBezTo>
                    <a:moveTo>
                      <a:pt x="296" y="68"/>
                    </a:moveTo>
                    <a:cubicBezTo>
                      <a:pt x="292" y="68"/>
                      <a:pt x="292" y="68"/>
                      <a:pt x="292" y="68"/>
                    </a:cubicBezTo>
                    <a:cubicBezTo>
                      <a:pt x="292" y="70"/>
                      <a:pt x="292" y="72"/>
                      <a:pt x="291" y="73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5" y="74"/>
                      <a:pt x="296" y="71"/>
                      <a:pt x="296" y="68"/>
                    </a:cubicBezTo>
                    <a:cubicBezTo>
                      <a:pt x="296" y="68"/>
                      <a:pt x="296" y="68"/>
                      <a:pt x="296" y="68"/>
                    </a:cubicBezTo>
                    <a:moveTo>
                      <a:pt x="23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4"/>
                      <a:pt x="19" y="55"/>
                      <a:pt x="19" y="56"/>
                    </a:cubicBezTo>
                    <a:cubicBezTo>
                      <a:pt x="19" y="57"/>
                      <a:pt x="19" y="59"/>
                      <a:pt x="19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7"/>
                      <a:pt x="23" y="56"/>
                    </a:cubicBezTo>
                    <a:cubicBezTo>
                      <a:pt x="23" y="55"/>
                      <a:pt x="23" y="54"/>
                      <a:pt x="23" y="53"/>
                    </a:cubicBezTo>
                    <a:moveTo>
                      <a:pt x="291" y="52"/>
                    </a:moveTo>
                    <a:cubicBezTo>
                      <a:pt x="291" y="53"/>
                      <a:pt x="291" y="54"/>
                      <a:pt x="291" y="56"/>
                    </a:cubicBezTo>
                    <a:cubicBezTo>
                      <a:pt x="291" y="57"/>
                      <a:pt x="291" y="59"/>
                      <a:pt x="291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8"/>
                      <a:pt x="295" y="57"/>
                      <a:pt x="295" y="56"/>
                    </a:cubicBezTo>
                    <a:cubicBezTo>
                      <a:pt x="295" y="55"/>
                      <a:pt x="295" y="54"/>
                      <a:pt x="295" y="53"/>
                    </a:cubicBezTo>
                    <a:cubicBezTo>
                      <a:pt x="291" y="52"/>
                      <a:pt x="291" y="52"/>
                      <a:pt x="291" y="52"/>
                    </a:cubicBezTo>
                    <a:moveTo>
                      <a:pt x="12" y="4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3" y="45"/>
                      <a:pt x="14" y="46"/>
                      <a:pt x="16" y="48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7" y="43"/>
                      <a:pt x="15" y="42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moveTo>
                      <a:pt x="302" y="40"/>
                    </a:moveTo>
                    <a:cubicBezTo>
                      <a:pt x="301" y="40"/>
                      <a:pt x="301" y="40"/>
                      <a:pt x="301" y="40"/>
                    </a:cubicBezTo>
                    <a:cubicBezTo>
                      <a:pt x="299" y="42"/>
                      <a:pt x="298" y="43"/>
                      <a:pt x="296" y="44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300" y="46"/>
                      <a:pt x="302" y="45"/>
                      <a:pt x="303" y="44"/>
                    </a:cubicBezTo>
                    <a:cubicBezTo>
                      <a:pt x="305" y="43"/>
                      <a:pt x="305" y="43"/>
                      <a:pt x="305" y="43"/>
                    </a:cubicBezTo>
                    <a:cubicBezTo>
                      <a:pt x="302" y="40"/>
                      <a:pt x="302" y="40"/>
                      <a:pt x="302" y="40"/>
                    </a:cubicBezTo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2"/>
                      <a:pt x="1" y="33"/>
                    </a:cubicBezTo>
                    <a:cubicBezTo>
                      <a:pt x="1" y="35"/>
                      <a:pt x="2" y="37"/>
                      <a:pt x="4" y="3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4"/>
                      <a:pt x="5" y="33"/>
                      <a:pt x="4" y="32"/>
                    </a:cubicBezTo>
                    <a:cubicBezTo>
                      <a:pt x="4" y="32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314" y="29"/>
                    </a:move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1"/>
                      <a:pt x="310" y="32"/>
                      <a:pt x="310" y="32"/>
                    </a:cubicBezTo>
                    <a:cubicBezTo>
                      <a:pt x="309" y="33"/>
                      <a:pt x="309" y="34"/>
                      <a:pt x="308" y="35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2" y="36"/>
                      <a:pt x="313" y="35"/>
                      <a:pt x="313" y="33"/>
                    </a:cubicBezTo>
                    <a:cubicBezTo>
                      <a:pt x="313" y="33"/>
                      <a:pt x="314" y="32"/>
                      <a:pt x="314" y="31"/>
                    </a:cubicBezTo>
                    <a:cubicBezTo>
                      <a:pt x="314" y="30"/>
                      <a:pt x="314" y="30"/>
                      <a:pt x="314" y="29"/>
                    </a:cubicBezTo>
                    <a:moveTo>
                      <a:pt x="5" y="15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19"/>
                      <a:pt x="8" y="18"/>
                      <a:pt x="9" y="16"/>
                    </a:cubicBezTo>
                    <a:cubicBezTo>
                      <a:pt x="5" y="15"/>
                      <a:pt x="5" y="15"/>
                      <a:pt x="5" y="15"/>
                    </a:cubicBezTo>
                    <a:moveTo>
                      <a:pt x="308" y="14"/>
                    </a:moveTo>
                    <a:cubicBezTo>
                      <a:pt x="305" y="15"/>
                      <a:pt x="305" y="15"/>
                      <a:pt x="305" y="15"/>
                    </a:cubicBezTo>
                    <a:cubicBezTo>
                      <a:pt x="305" y="17"/>
                      <a:pt x="306" y="19"/>
                      <a:pt x="307" y="21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11" y="21"/>
                      <a:pt x="311" y="21"/>
                      <a:pt x="311" y="21"/>
                    </a:cubicBezTo>
                    <a:cubicBezTo>
                      <a:pt x="311" y="20"/>
                      <a:pt x="311" y="20"/>
                      <a:pt x="311" y="20"/>
                    </a:cubicBezTo>
                    <a:cubicBezTo>
                      <a:pt x="310" y="18"/>
                      <a:pt x="309" y="16"/>
                      <a:pt x="308" y="14"/>
                    </a:cubicBezTo>
                    <a:moveTo>
                      <a:pt x="4" y="4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7" y="6"/>
                      <a:pt x="6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309" y="0"/>
                    </a:moveTo>
                    <a:cubicBezTo>
                      <a:pt x="307" y="2"/>
                      <a:pt x="305" y="4"/>
                      <a:pt x="305" y="7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9" y="6"/>
                      <a:pt x="310" y="4"/>
                      <a:pt x="312" y="2"/>
                    </a:cubicBez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C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359"/>
              <p:cNvSpPr>
                <a:spLocks noEditPoints="1"/>
              </p:cNvSpPr>
              <p:nvPr/>
            </p:nvSpPr>
            <p:spPr bwMode="auto">
              <a:xfrm>
                <a:off x="4191000" y="4395788"/>
                <a:ext cx="3824288" cy="1808163"/>
              </a:xfrm>
              <a:custGeom>
                <a:avLst/>
                <a:gdLst>
                  <a:gd name="T0" fmla="*/ 145 w 271"/>
                  <a:gd name="T1" fmla="*/ 124 h 128"/>
                  <a:gd name="T2" fmla="*/ 154 w 271"/>
                  <a:gd name="T3" fmla="*/ 128 h 128"/>
                  <a:gd name="T4" fmla="*/ 161 w 271"/>
                  <a:gd name="T5" fmla="*/ 125 h 128"/>
                  <a:gd name="T6" fmla="*/ 154 w 271"/>
                  <a:gd name="T7" fmla="*/ 121 h 128"/>
                  <a:gd name="T8" fmla="*/ 110 w 271"/>
                  <a:gd name="T9" fmla="*/ 125 h 128"/>
                  <a:gd name="T10" fmla="*/ 116 w 271"/>
                  <a:gd name="T11" fmla="*/ 128 h 128"/>
                  <a:gd name="T12" fmla="*/ 129 w 271"/>
                  <a:gd name="T13" fmla="*/ 120 h 128"/>
                  <a:gd name="T14" fmla="*/ 124 w 271"/>
                  <a:gd name="T15" fmla="*/ 121 h 128"/>
                  <a:gd name="T16" fmla="*/ 120 w 271"/>
                  <a:gd name="T17" fmla="*/ 118 h 128"/>
                  <a:gd name="T18" fmla="*/ 10 w 271"/>
                  <a:gd name="T19" fmla="*/ 38 h 128"/>
                  <a:gd name="T20" fmla="*/ 18 w 271"/>
                  <a:gd name="T21" fmla="*/ 65 h 128"/>
                  <a:gd name="T22" fmla="*/ 44 w 271"/>
                  <a:gd name="T23" fmla="*/ 95 h 128"/>
                  <a:gd name="T24" fmla="*/ 73 w 271"/>
                  <a:gd name="T25" fmla="*/ 113 h 128"/>
                  <a:gd name="T26" fmla="*/ 86 w 271"/>
                  <a:gd name="T27" fmla="*/ 109 h 128"/>
                  <a:gd name="T28" fmla="*/ 16 w 271"/>
                  <a:gd name="T29" fmla="*/ 40 h 128"/>
                  <a:gd name="T30" fmla="*/ 25 w 271"/>
                  <a:gd name="T31" fmla="*/ 31 h 128"/>
                  <a:gd name="T32" fmla="*/ 33 w 271"/>
                  <a:gd name="T33" fmla="*/ 41 h 128"/>
                  <a:gd name="T34" fmla="*/ 27 w 271"/>
                  <a:gd name="T35" fmla="*/ 44 h 128"/>
                  <a:gd name="T36" fmla="*/ 86 w 271"/>
                  <a:gd name="T37" fmla="*/ 105 h 128"/>
                  <a:gd name="T38" fmla="*/ 95 w 271"/>
                  <a:gd name="T39" fmla="*/ 97 h 128"/>
                  <a:gd name="T40" fmla="*/ 103 w 271"/>
                  <a:gd name="T41" fmla="*/ 104 h 128"/>
                  <a:gd name="T42" fmla="*/ 104 w 271"/>
                  <a:gd name="T43" fmla="*/ 111 h 128"/>
                  <a:gd name="T44" fmla="*/ 119 w 271"/>
                  <a:gd name="T45" fmla="*/ 108 h 128"/>
                  <a:gd name="T46" fmla="*/ 119 w 271"/>
                  <a:gd name="T47" fmla="*/ 106 h 128"/>
                  <a:gd name="T48" fmla="*/ 104 w 271"/>
                  <a:gd name="T49" fmla="*/ 95 h 128"/>
                  <a:gd name="T50" fmla="*/ 96 w 271"/>
                  <a:gd name="T51" fmla="*/ 96 h 128"/>
                  <a:gd name="T52" fmla="*/ 86 w 271"/>
                  <a:gd name="T53" fmla="*/ 96 h 128"/>
                  <a:gd name="T54" fmla="*/ 58 w 271"/>
                  <a:gd name="T55" fmla="*/ 78 h 128"/>
                  <a:gd name="T56" fmla="*/ 54 w 271"/>
                  <a:gd name="T57" fmla="*/ 70 h 128"/>
                  <a:gd name="T58" fmla="*/ 53 w 271"/>
                  <a:gd name="T59" fmla="*/ 63 h 128"/>
                  <a:gd name="T60" fmla="*/ 36 w 271"/>
                  <a:gd name="T61" fmla="*/ 53 h 128"/>
                  <a:gd name="T62" fmla="*/ 34 w 271"/>
                  <a:gd name="T63" fmla="*/ 33 h 128"/>
                  <a:gd name="T64" fmla="*/ 264 w 271"/>
                  <a:gd name="T65" fmla="*/ 9 h 128"/>
                  <a:gd name="T66" fmla="*/ 263 w 271"/>
                  <a:gd name="T67" fmla="*/ 11 h 128"/>
                  <a:gd name="T68" fmla="*/ 185 w 271"/>
                  <a:gd name="T69" fmla="*/ 109 h 128"/>
                  <a:gd name="T70" fmla="*/ 178 w 271"/>
                  <a:gd name="T71" fmla="*/ 115 h 128"/>
                  <a:gd name="T72" fmla="*/ 190 w 271"/>
                  <a:gd name="T73" fmla="*/ 117 h 128"/>
                  <a:gd name="T74" fmla="*/ 206 w 271"/>
                  <a:gd name="T75" fmla="*/ 99 h 128"/>
                  <a:gd name="T76" fmla="*/ 234 w 271"/>
                  <a:gd name="T77" fmla="*/ 75 h 128"/>
                  <a:gd name="T78" fmla="*/ 254 w 271"/>
                  <a:gd name="T79" fmla="*/ 44 h 128"/>
                  <a:gd name="T80" fmla="*/ 264 w 271"/>
                  <a:gd name="T81" fmla="*/ 9 h 128"/>
                  <a:gd name="T82" fmla="*/ 13 w 271"/>
                  <a:gd name="T83" fmla="*/ 19 h 128"/>
                  <a:gd name="T84" fmla="*/ 21 w 271"/>
                  <a:gd name="T85" fmla="*/ 12 h 128"/>
                  <a:gd name="T86" fmla="*/ 17 w 271"/>
                  <a:gd name="T87" fmla="*/ 9 h 128"/>
                  <a:gd name="T88" fmla="*/ 11 w 271"/>
                  <a:gd name="T89" fmla="*/ 9 h 128"/>
                  <a:gd name="T90" fmla="*/ 6 w 271"/>
                  <a:gd name="T91" fmla="*/ 8 h 128"/>
                  <a:gd name="T92" fmla="*/ 2 w 271"/>
                  <a:gd name="T93" fmla="*/ 27 h 128"/>
                  <a:gd name="T94" fmla="*/ 9 w 271"/>
                  <a:gd name="T95" fmla="*/ 20 h 128"/>
                  <a:gd name="T96" fmla="*/ 6 w 271"/>
                  <a:gd name="T97" fmla="*/ 8 h 128"/>
                  <a:gd name="T98" fmla="*/ 246 w 271"/>
                  <a:gd name="T99" fmla="*/ 0 h 128"/>
                  <a:gd name="T100" fmla="*/ 247 w 271"/>
                  <a:gd name="T101" fmla="*/ 23 h 128"/>
                  <a:gd name="T102" fmla="*/ 234 w 271"/>
                  <a:gd name="T103" fmla="*/ 53 h 128"/>
                  <a:gd name="T104" fmla="*/ 212 w 271"/>
                  <a:gd name="T105" fmla="*/ 78 h 128"/>
                  <a:gd name="T106" fmla="*/ 184 w 271"/>
                  <a:gd name="T107" fmla="*/ 96 h 128"/>
                  <a:gd name="T108" fmla="*/ 174 w 271"/>
                  <a:gd name="T109" fmla="*/ 96 h 128"/>
                  <a:gd name="T110" fmla="*/ 166 w 271"/>
                  <a:gd name="T111" fmla="*/ 95 h 128"/>
                  <a:gd name="T112" fmla="*/ 160 w 271"/>
                  <a:gd name="T113" fmla="*/ 104 h 128"/>
                  <a:gd name="T114" fmla="*/ 178 w 271"/>
                  <a:gd name="T115" fmla="*/ 100 h 128"/>
                  <a:gd name="T116" fmla="*/ 185 w 271"/>
                  <a:gd name="T117" fmla="*/ 104 h 128"/>
                  <a:gd name="T118" fmla="*/ 258 w 271"/>
                  <a:gd name="T119" fmla="*/ 13 h 128"/>
                  <a:gd name="T120" fmla="*/ 247 w 271"/>
                  <a:gd name="T121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1" h="128">
                    <a:moveTo>
                      <a:pt x="154" y="121"/>
                    </a:moveTo>
                    <a:cubicBezTo>
                      <a:pt x="151" y="121"/>
                      <a:pt x="148" y="123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8" y="126"/>
                      <a:pt x="151" y="128"/>
                      <a:pt x="154" y="128"/>
                    </a:cubicBezTo>
                    <a:cubicBezTo>
                      <a:pt x="154" y="128"/>
                      <a:pt x="155" y="128"/>
                      <a:pt x="155" y="128"/>
                    </a:cubicBezTo>
                    <a:cubicBezTo>
                      <a:pt x="157" y="127"/>
                      <a:pt x="159" y="126"/>
                      <a:pt x="161" y="125"/>
                    </a:cubicBezTo>
                    <a:cubicBezTo>
                      <a:pt x="160" y="124"/>
                      <a:pt x="159" y="123"/>
                      <a:pt x="157" y="122"/>
                    </a:cubicBezTo>
                    <a:cubicBezTo>
                      <a:pt x="156" y="122"/>
                      <a:pt x="155" y="121"/>
                      <a:pt x="154" y="121"/>
                    </a:cubicBezTo>
                    <a:moveTo>
                      <a:pt x="107" y="116"/>
                    </a:moveTo>
                    <a:cubicBezTo>
                      <a:pt x="109" y="119"/>
                      <a:pt x="109" y="122"/>
                      <a:pt x="110" y="125"/>
                    </a:cubicBezTo>
                    <a:cubicBezTo>
                      <a:pt x="111" y="126"/>
                      <a:pt x="113" y="128"/>
                      <a:pt x="115" y="128"/>
                    </a:cubicBezTo>
                    <a:cubicBezTo>
                      <a:pt x="115" y="128"/>
                      <a:pt x="116" y="128"/>
                      <a:pt x="116" y="128"/>
                    </a:cubicBezTo>
                    <a:cubicBezTo>
                      <a:pt x="121" y="128"/>
                      <a:pt x="127" y="122"/>
                      <a:pt x="133" y="121"/>
                    </a:cubicBezTo>
                    <a:cubicBezTo>
                      <a:pt x="132" y="120"/>
                      <a:pt x="130" y="120"/>
                      <a:pt x="129" y="120"/>
                    </a:cubicBezTo>
                    <a:cubicBezTo>
                      <a:pt x="128" y="120"/>
                      <a:pt x="127" y="120"/>
                      <a:pt x="125" y="120"/>
                    </a:cubicBezTo>
                    <a:cubicBezTo>
                      <a:pt x="125" y="121"/>
                      <a:pt x="124" y="121"/>
                      <a:pt x="124" y="121"/>
                    </a:cubicBezTo>
                    <a:cubicBezTo>
                      <a:pt x="122" y="121"/>
                      <a:pt x="120" y="120"/>
                      <a:pt x="120" y="119"/>
                    </a:cubicBezTo>
                    <a:cubicBezTo>
                      <a:pt x="120" y="119"/>
                      <a:pt x="120" y="118"/>
                      <a:pt x="120" y="118"/>
                    </a:cubicBezTo>
                    <a:cubicBezTo>
                      <a:pt x="116" y="118"/>
                      <a:pt x="111" y="117"/>
                      <a:pt x="107" y="116"/>
                    </a:cubicBezTo>
                    <a:moveTo>
                      <a:pt x="10" y="38"/>
                    </a:moveTo>
                    <a:cubicBezTo>
                      <a:pt x="13" y="40"/>
                      <a:pt x="15" y="42"/>
                      <a:pt x="16" y="44"/>
                    </a:cubicBezTo>
                    <a:cubicBezTo>
                      <a:pt x="19" y="50"/>
                      <a:pt x="14" y="60"/>
                      <a:pt x="18" y="65"/>
                    </a:cubicBezTo>
                    <a:cubicBezTo>
                      <a:pt x="21" y="70"/>
                      <a:pt x="32" y="70"/>
                      <a:pt x="36" y="75"/>
                    </a:cubicBezTo>
                    <a:cubicBezTo>
                      <a:pt x="40" y="80"/>
                      <a:pt x="39" y="91"/>
                      <a:pt x="44" y="95"/>
                    </a:cubicBezTo>
                    <a:cubicBezTo>
                      <a:pt x="48" y="99"/>
                      <a:pt x="59" y="96"/>
                      <a:pt x="64" y="99"/>
                    </a:cubicBezTo>
                    <a:cubicBezTo>
                      <a:pt x="68" y="102"/>
                      <a:pt x="70" y="109"/>
                      <a:pt x="73" y="113"/>
                    </a:cubicBezTo>
                    <a:cubicBezTo>
                      <a:pt x="75" y="113"/>
                      <a:pt x="76" y="112"/>
                      <a:pt x="79" y="112"/>
                    </a:cubicBezTo>
                    <a:cubicBezTo>
                      <a:pt x="82" y="111"/>
                      <a:pt x="85" y="111"/>
                      <a:pt x="86" y="109"/>
                    </a:cubicBezTo>
                    <a:cubicBezTo>
                      <a:pt x="70" y="103"/>
                      <a:pt x="56" y="93"/>
                      <a:pt x="43" y="81"/>
                    </a:cubicBezTo>
                    <a:cubicBezTo>
                      <a:pt x="31" y="69"/>
                      <a:pt x="22" y="55"/>
                      <a:pt x="16" y="40"/>
                    </a:cubicBezTo>
                    <a:cubicBezTo>
                      <a:pt x="14" y="39"/>
                      <a:pt x="12" y="38"/>
                      <a:pt x="10" y="38"/>
                    </a:cubicBezTo>
                    <a:moveTo>
                      <a:pt x="25" y="31"/>
                    </a:moveTo>
                    <a:cubicBezTo>
                      <a:pt x="23" y="34"/>
                      <a:pt x="26" y="34"/>
                      <a:pt x="27" y="35"/>
                    </a:cubicBezTo>
                    <a:cubicBezTo>
                      <a:pt x="31" y="36"/>
                      <a:pt x="32" y="39"/>
                      <a:pt x="33" y="41"/>
                    </a:cubicBezTo>
                    <a:cubicBezTo>
                      <a:pt x="33" y="43"/>
                      <a:pt x="31" y="44"/>
                      <a:pt x="29" y="44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5" y="43"/>
                      <a:pt x="23" y="42"/>
                      <a:pt x="21" y="42"/>
                    </a:cubicBezTo>
                    <a:cubicBezTo>
                      <a:pt x="34" y="70"/>
                      <a:pt x="57" y="93"/>
                      <a:pt x="86" y="105"/>
                    </a:cubicBezTo>
                    <a:cubicBezTo>
                      <a:pt x="85" y="100"/>
                      <a:pt x="87" y="99"/>
                      <a:pt x="93" y="97"/>
                    </a:cubicBezTo>
                    <a:cubicBezTo>
                      <a:pt x="93" y="97"/>
                      <a:pt x="94" y="97"/>
                      <a:pt x="95" y="97"/>
                    </a:cubicBezTo>
                    <a:cubicBezTo>
                      <a:pt x="97" y="97"/>
                      <a:pt x="98" y="97"/>
                      <a:pt x="98" y="98"/>
                    </a:cubicBezTo>
                    <a:cubicBezTo>
                      <a:pt x="97" y="101"/>
                      <a:pt x="99" y="103"/>
                      <a:pt x="103" y="104"/>
                    </a:cubicBezTo>
                    <a:cubicBezTo>
                      <a:pt x="106" y="106"/>
                      <a:pt x="105" y="108"/>
                      <a:pt x="104" y="110"/>
                    </a:cubicBezTo>
                    <a:cubicBezTo>
                      <a:pt x="104" y="110"/>
                      <a:pt x="104" y="111"/>
                      <a:pt x="104" y="111"/>
                    </a:cubicBezTo>
                    <a:cubicBezTo>
                      <a:pt x="109" y="112"/>
                      <a:pt x="114" y="113"/>
                      <a:pt x="118" y="114"/>
                    </a:cubicBezTo>
                    <a:cubicBezTo>
                      <a:pt x="118" y="112"/>
                      <a:pt x="118" y="110"/>
                      <a:pt x="119" y="108"/>
                    </a:cubicBezTo>
                    <a:cubicBezTo>
                      <a:pt x="119" y="107"/>
                      <a:pt x="120" y="106"/>
                      <a:pt x="120" y="105"/>
                    </a:cubicBezTo>
                    <a:cubicBezTo>
                      <a:pt x="120" y="106"/>
                      <a:pt x="120" y="106"/>
                      <a:pt x="119" y="106"/>
                    </a:cubicBezTo>
                    <a:cubicBezTo>
                      <a:pt x="119" y="106"/>
                      <a:pt x="119" y="106"/>
                      <a:pt x="118" y="106"/>
                    </a:cubicBezTo>
                    <a:cubicBezTo>
                      <a:pt x="113" y="105"/>
                      <a:pt x="109" y="96"/>
                      <a:pt x="104" y="95"/>
                    </a:cubicBezTo>
                    <a:cubicBezTo>
                      <a:pt x="103" y="95"/>
                      <a:pt x="103" y="94"/>
                      <a:pt x="102" y="94"/>
                    </a:cubicBezTo>
                    <a:cubicBezTo>
                      <a:pt x="100" y="94"/>
                      <a:pt x="98" y="95"/>
                      <a:pt x="96" y="96"/>
                    </a:cubicBezTo>
                    <a:cubicBezTo>
                      <a:pt x="93" y="96"/>
                      <a:pt x="91" y="97"/>
                      <a:pt x="89" y="97"/>
                    </a:cubicBezTo>
                    <a:cubicBezTo>
                      <a:pt x="88" y="97"/>
                      <a:pt x="87" y="97"/>
                      <a:pt x="86" y="96"/>
                    </a:cubicBezTo>
                    <a:cubicBezTo>
                      <a:pt x="81" y="94"/>
                      <a:pt x="80" y="85"/>
                      <a:pt x="76" y="82"/>
                    </a:cubicBezTo>
                    <a:cubicBezTo>
                      <a:pt x="71" y="79"/>
                      <a:pt x="62" y="82"/>
                      <a:pt x="58" y="78"/>
                    </a:cubicBezTo>
                    <a:cubicBezTo>
                      <a:pt x="56" y="77"/>
                      <a:pt x="56" y="74"/>
                      <a:pt x="55" y="71"/>
                    </a:cubicBezTo>
                    <a:cubicBezTo>
                      <a:pt x="55" y="71"/>
                      <a:pt x="54" y="71"/>
                      <a:pt x="54" y="70"/>
                    </a:cubicBezTo>
                    <a:cubicBezTo>
                      <a:pt x="52" y="69"/>
                      <a:pt x="52" y="67"/>
                      <a:pt x="53" y="65"/>
                    </a:cubicBezTo>
                    <a:cubicBezTo>
                      <a:pt x="53" y="64"/>
                      <a:pt x="53" y="63"/>
                      <a:pt x="53" y="63"/>
                    </a:cubicBezTo>
                    <a:cubicBezTo>
                      <a:pt x="53" y="62"/>
                      <a:pt x="53" y="62"/>
                      <a:pt x="52" y="61"/>
                    </a:cubicBezTo>
                    <a:cubicBezTo>
                      <a:pt x="49" y="57"/>
                      <a:pt x="39" y="57"/>
                      <a:pt x="36" y="53"/>
                    </a:cubicBezTo>
                    <a:cubicBezTo>
                      <a:pt x="34" y="48"/>
                      <a:pt x="38" y="40"/>
                      <a:pt x="35" y="35"/>
                    </a:cubicBezTo>
                    <a:cubicBezTo>
                      <a:pt x="35" y="34"/>
                      <a:pt x="34" y="34"/>
                      <a:pt x="34" y="33"/>
                    </a:cubicBezTo>
                    <a:cubicBezTo>
                      <a:pt x="31" y="32"/>
                      <a:pt x="28" y="32"/>
                      <a:pt x="25" y="31"/>
                    </a:cubicBezTo>
                    <a:moveTo>
                      <a:pt x="264" y="9"/>
                    </a:moveTo>
                    <a:cubicBezTo>
                      <a:pt x="264" y="10"/>
                      <a:pt x="264" y="10"/>
                      <a:pt x="263" y="10"/>
                    </a:cubicBezTo>
                    <a:cubicBezTo>
                      <a:pt x="263" y="10"/>
                      <a:pt x="263" y="11"/>
                      <a:pt x="263" y="11"/>
                    </a:cubicBezTo>
                    <a:cubicBezTo>
                      <a:pt x="258" y="37"/>
                      <a:pt x="246" y="62"/>
                      <a:pt x="227" y="81"/>
                    </a:cubicBezTo>
                    <a:cubicBezTo>
                      <a:pt x="214" y="93"/>
                      <a:pt x="200" y="103"/>
                      <a:pt x="185" y="109"/>
                    </a:cubicBezTo>
                    <a:cubicBezTo>
                      <a:pt x="184" y="110"/>
                      <a:pt x="183" y="111"/>
                      <a:pt x="181" y="112"/>
                    </a:cubicBezTo>
                    <a:cubicBezTo>
                      <a:pt x="180" y="112"/>
                      <a:pt x="179" y="114"/>
                      <a:pt x="178" y="115"/>
                    </a:cubicBezTo>
                    <a:cubicBezTo>
                      <a:pt x="180" y="115"/>
                      <a:pt x="181" y="116"/>
                      <a:pt x="182" y="116"/>
                    </a:cubicBezTo>
                    <a:cubicBezTo>
                      <a:pt x="185" y="117"/>
                      <a:pt x="187" y="117"/>
                      <a:pt x="190" y="117"/>
                    </a:cubicBezTo>
                    <a:cubicBezTo>
                      <a:pt x="191" y="117"/>
                      <a:pt x="192" y="117"/>
                      <a:pt x="193" y="117"/>
                    </a:cubicBezTo>
                    <a:cubicBezTo>
                      <a:pt x="199" y="114"/>
                      <a:pt x="200" y="103"/>
                      <a:pt x="206" y="99"/>
                    </a:cubicBezTo>
                    <a:cubicBezTo>
                      <a:pt x="211" y="96"/>
                      <a:pt x="222" y="99"/>
                      <a:pt x="226" y="95"/>
                    </a:cubicBezTo>
                    <a:cubicBezTo>
                      <a:pt x="231" y="91"/>
                      <a:pt x="230" y="80"/>
                      <a:pt x="234" y="75"/>
                    </a:cubicBezTo>
                    <a:cubicBezTo>
                      <a:pt x="238" y="70"/>
                      <a:pt x="249" y="70"/>
                      <a:pt x="252" y="65"/>
                    </a:cubicBezTo>
                    <a:cubicBezTo>
                      <a:pt x="256" y="60"/>
                      <a:pt x="251" y="50"/>
                      <a:pt x="254" y="44"/>
                    </a:cubicBezTo>
                    <a:cubicBezTo>
                      <a:pt x="257" y="38"/>
                      <a:pt x="267" y="35"/>
                      <a:pt x="269" y="29"/>
                    </a:cubicBezTo>
                    <a:cubicBezTo>
                      <a:pt x="271" y="23"/>
                      <a:pt x="264" y="16"/>
                      <a:pt x="264" y="9"/>
                    </a:cubicBezTo>
                    <a:moveTo>
                      <a:pt x="11" y="9"/>
                    </a:moveTo>
                    <a:cubicBezTo>
                      <a:pt x="12" y="12"/>
                      <a:pt x="13" y="16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1" y="18"/>
                      <a:pt x="21" y="15"/>
                      <a:pt x="21" y="12"/>
                    </a:cubicBezTo>
                    <a:cubicBezTo>
                      <a:pt x="21" y="11"/>
                      <a:pt x="20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4" y="9"/>
                      <a:pt x="13" y="9"/>
                      <a:pt x="11" y="9"/>
                    </a:cubicBezTo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7" y="14"/>
                      <a:pt x="0" y="22"/>
                      <a:pt x="1" y="28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5" y="26"/>
                      <a:pt x="6" y="25"/>
                      <a:pt x="7" y="23"/>
                    </a:cubicBezTo>
                    <a:cubicBezTo>
                      <a:pt x="7" y="22"/>
                      <a:pt x="8" y="21"/>
                      <a:pt x="9" y="20"/>
                    </a:cubicBezTo>
                    <a:cubicBezTo>
                      <a:pt x="8" y="16"/>
                      <a:pt x="7" y="12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moveTo>
                      <a:pt x="246" y="0"/>
                    </a:moveTo>
                    <a:cubicBezTo>
                      <a:pt x="245" y="2"/>
                      <a:pt x="244" y="3"/>
                      <a:pt x="244" y="5"/>
                    </a:cubicBezTo>
                    <a:cubicBezTo>
                      <a:pt x="243" y="11"/>
                      <a:pt x="249" y="17"/>
                      <a:pt x="247" y="23"/>
                    </a:cubicBezTo>
                    <a:cubicBezTo>
                      <a:pt x="246" y="28"/>
                      <a:pt x="237" y="30"/>
                      <a:pt x="235" y="35"/>
                    </a:cubicBezTo>
                    <a:cubicBezTo>
                      <a:pt x="232" y="40"/>
                      <a:pt x="236" y="48"/>
                      <a:pt x="234" y="53"/>
                    </a:cubicBezTo>
                    <a:cubicBezTo>
                      <a:pt x="231" y="57"/>
                      <a:pt x="221" y="57"/>
                      <a:pt x="218" y="61"/>
                    </a:cubicBezTo>
                    <a:cubicBezTo>
                      <a:pt x="214" y="65"/>
                      <a:pt x="216" y="75"/>
                      <a:pt x="212" y="78"/>
                    </a:cubicBezTo>
                    <a:cubicBezTo>
                      <a:pt x="208" y="82"/>
                      <a:pt x="199" y="79"/>
                      <a:pt x="194" y="82"/>
                    </a:cubicBezTo>
                    <a:cubicBezTo>
                      <a:pt x="190" y="85"/>
                      <a:pt x="189" y="94"/>
                      <a:pt x="184" y="96"/>
                    </a:cubicBezTo>
                    <a:cubicBezTo>
                      <a:pt x="183" y="97"/>
                      <a:pt x="182" y="97"/>
                      <a:pt x="181" y="97"/>
                    </a:cubicBezTo>
                    <a:cubicBezTo>
                      <a:pt x="179" y="97"/>
                      <a:pt x="177" y="96"/>
                      <a:pt x="174" y="96"/>
                    </a:cubicBezTo>
                    <a:cubicBezTo>
                      <a:pt x="172" y="95"/>
                      <a:pt x="170" y="94"/>
                      <a:pt x="168" y="94"/>
                    </a:cubicBezTo>
                    <a:cubicBezTo>
                      <a:pt x="167" y="94"/>
                      <a:pt x="167" y="95"/>
                      <a:pt x="166" y="95"/>
                    </a:cubicBezTo>
                    <a:cubicBezTo>
                      <a:pt x="162" y="96"/>
                      <a:pt x="159" y="102"/>
                      <a:pt x="155" y="104"/>
                    </a:cubicBezTo>
                    <a:cubicBezTo>
                      <a:pt x="156" y="104"/>
                      <a:pt x="158" y="104"/>
                      <a:pt x="160" y="104"/>
                    </a:cubicBezTo>
                    <a:cubicBezTo>
                      <a:pt x="165" y="103"/>
                      <a:pt x="169" y="102"/>
                      <a:pt x="174" y="101"/>
                    </a:cubicBezTo>
                    <a:cubicBezTo>
                      <a:pt x="175" y="100"/>
                      <a:pt x="177" y="100"/>
                      <a:pt x="178" y="100"/>
                    </a:cubicBezTo>
                    <a:cubicBezTo>
                      <a:pt x="180" y="100"/>
                      <a:pt x="182" y="100"/>
                      <a:pt x="183" y="102"/>
                    </a:cubicBezTo>
                    <a:cubicBezTo>
                      <a:pt x="184" y="103"/>
                      <a:pt x="184" y="104"/>
                      <a:pt x="185" y="104"/>
                    </a:cubicBezTo>
                    <a:cubicBezTo>
                      <a:pt x="222" y="88"/>
                      <a:pt x="250" y="54"/>
                      <a:pt x="258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6" y="13"/>
                      <a:pt x="255" y="12"/>
                      <a:pt x="253" y="11"/>
                    </a:cubicBezTo>
                    <a:cubicBezTo>
                      <a:pt x="249" y="9"/>
                      <a:pt x="246" y="6"/>
                      <a:pt x="247" y="3"/>
                    </a:cubicBezTo>
                    <a:cubicBezTo>
                      <a:pt x="247" y="1"/>
                      <a:pt x="247" y="0"/>
                      <a:pt x="246" y="0"/>
                    </a:cubicBezTo>
                  </a:path>
                </a:pathLst>
              </a:custGeom>
              <a:solidFill>
                <a:srgbClr val="DF3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61"/>
              <p:cNvSpPr>
                <a:spLocks noEditPoints="1"/>
              </p:cNvSpPr>
              <p:nvPr/>
            </p:nvSpPr>
            <p:spPr bwMode="auto">
              <a:xfrm>
                <a:off x="4289425" y="4508501"/>
                <a:ext cx="3613150" cy="1554163"/>
              </a:xfrm>
              <a:custGeom>
                <a:avLst/>
                <a:gdLst>
                  <a:gd name="T0" fmla="*/ 97 w 256"/>
                  <a:gd name="T1" fmla="*/ 103 h 110"/>
                  <a:gd name="T2" fmla="*/ 99 w 256"/>
                  <a:gd name="T3" fmla="*/ 107 h 110"/>
                  <a:gd name="T4" fmla="*/ 100 w 256"/>
                  <a:gd name="T5" fmla="*/ 108 h 110"/>
                  <a:gd name="T6" fmla="*/ 113 w 256"/>
                  <a:gd name="T7" fmla="*/ 110 h 110"/>
                  <a:gd name="T8" fmla="*/ 111 w 256"/>
                  <a:gd name="T9" fmla="*/ 106 h 110"/>
                  <a:gd name="T10" fmla="*/ 97 w 256"/>
                  <a:gd name="T11" fmla="*/ 103 h 110"/>
                  <a:gd name="T12" fmla="*/ 9 w 256"/>
                  <a:gd name="T13" fmla="*/ 32 h 110"/>
                  <a:gd name="T14" fmla="*/ 36 w 256"/>
                  <a:gd name="T15" fmla="*/ 73 h 110"/>
                  <a:gd name="T16" fmla="*/ 79 w 256"/>
                  <a:gd name="T17" fmla="*/ 101 h 110"/>
                  <a:gd name="T18" fmla="*/ 79 w 256"/>
                  <a:gd name="T19" fmla="*/ 97 h 110"/>
                  <a:gd name="T20" fmla="*/ 79 w 256"/>
                  <a:gd name="T21" fmla="*/ 97 h 110"/>
                  <a:gd name="T22" fmla="*/ 14 w 256"/>
                  <a:gd name="T23" fmla="*/ 34 h 110"/>
                  <a:gd name="T24" fmla="*/ 9 w 256"/>
                  <a:gd name="T25" fmla="*/ 32 h 110"/>
                  <a:gd name="T26" fmla="*/ 256 w 256"/>
                  <a:gd name="T27" fmla="*/ 3 h 110"/>
                  <a:gd name="T28" fmla="*/ 251 w 256"/>
                  <a:gd name="T29" fmla="*/ 5 h 110"/>
                  <a:gd name="T30" fmla="*/ 178 w 256"/>
                  <a:gd name="T31" fmla="*/ 96 h 110"/>
                  <a:gd name="T32" fmla="*/ 178 w 256"/>
                  <a:gd name="T33" fmla="*/ 101 h 110"/>
                  <a:gd name="T34" fmla="*/ 220 w 256"/>
                  <a:gd name="T35" fmla="*/ 73 h 110"/>
                  <a:gd name="T36" fmla="*/ 256 w 256"/>
                  <a:gd name="T37" fmla="*/ 3 h 110"/>
                  <a:gd name="T38" fmla="*/ 0 w 256"/>
                  <a:gd name="T39" fmla="*/ 0 h 110"/>
                  <a:gd name="T40" fmla="*/ 2 w 256"/>
                  <a:gd name="T41" fmla="*/ 12 h 110"/>
                  <a:gd name="T42" fmla="*/ 6 w 256"/>
                  <a:gd name="T43" fmla="*/ 11 h 110"/>
                  <a:gd name="T44" fmla="*/ 4 w 256"/>
                  <a:gd name="T45" fmla="*/ 1 h 110"/>
                  <a:gd name="T46" fmla="*/ 0 w 256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6" h="110">
                    <a:moveTo>
                      <a:pt x="97" y="103"/>
                    </a:moveTo>
                    <a:cubicBezTo>
                      <a:pt x="97" y="104"/>
                      <a:pt x="97" y="106"/>
                      <a:pt x="99" y="107"/>
                    </a:cubicBezTo>
                    <a:cubicBezTo>
                      <a:pt x="99" y="107"/>
                      <a:pt x="100" y="108"/>
                      <a:pt x="100" y="108"/>
                    </a:cubicBezTo>
                    <a:cubicBezTo>
                      <a:pt x="104" y="109"/>
                      <a:pt x="109" y="110"/>
                      <a:pt x="113" y="110"/>
                    </a:cubicBezTo>
                    <a:cubicBezTo>
                      <a:pt x="113" y="109"/>
                      <a:pt x="112" y="107"/>
                      <a:pt x="111" y="106"/>
                    </a:cubicBezTo>
                    <a:cubicBezTo>
                      <a:pt x="107" y="105"/>
                      <a:pt x="102" y="104"/>
                      <a:pt x="97" y="103"/>
                    </a:cubicBezTo>
                    <a:moveTo>
                      <a:pt x="9" y="32"/>
                    </a:moveTo>
                    <a:cubicBezTo>
                      <a:pt x="15" y="47"/>
                      <a:pt x="24" y="61"/>
                      <a:pt x="36" y="73"/>
                    </a:cubicBezTo>
                    <a:cubicBezTo>
                      <a:pt x="49" y="85"/>
                      <a:pt x="63" y="95"/>
                      <a:pt x="79" y="101"/>
                    </a:cubicBezTo>
                    <a:cubicBezTo>
                      <a:pt x="79" y="100"/>
                      <a:pt x="80" y="99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50" y="85"/>
                      <a:pt x="27" y="62"/>
                      <a:pt x="14" y="34"/>
                    </a:cubicBezTo>
                    <a:cubicBezTo>
                      <a:pt x="12" y="33"/>
                      <a:pt x="11" y="32"/>
                      <a:pt x="9" y="32"/>
                    </a:cubicBezTo>
                    <a:moveTo>
                      <a:pt x="256" y="3"/>
                    </a:moveTo>
                    <a:cubicBezTo>
                      <a:pt x="254" y="4"/>
                      <a:pt x="253" y="5"/>
                      <a:pt x="251" y="5"/>
                    </a:cubicBezTo>
                    <a:cubicBezTo>
                      <a:pt x="243" y="46"/>
                      <a:pt x="215" y="80"/>
                      <a:pt x="178" y="96"/>
                    </a:cubicBezTo>
                    <a:cubicBezTo>
                      <a:pt x="178" y="98"/>
                      <a:pt x="179" y="100"/>
                      <a:pt x="178" y="101"/>
                    </a:cubicBezTo>
                    <a:cubicBezTo>
                      <a:pt x="193" y="95"/>
                      <a:pt x="207" y="85"/>
                      <a:pt x="220" y="73"/>
                    </a:cubicBezTo>
                    <a:cubicBezTo>
                      <a:pt x="239" y="54"/>
                      <a:pt x="251" y="29"/>
                      <a:pt x="256" y="3"/>
                    </a:cubicBezTo>
                    <a:moveTo>
                      <a:pt x="0" y="0"/>
                    </a:moveTo>
                    <a:cubicBezTo>
                      <a:pt x="0" y="4"/>
                      <a:pt x="1" y="8"/>
                      <a:pt x="2" y="12"/>
                    </a:cubicBezTo>
                    <a:cubicBezTo>
                      <a:pt x="3" y="12"/>
                      <a:pt x="5" y="11"/>
                      <a:pt x="6" y="11"/>
                    </a:cubicBezTo>
                    <a:cubicBezTo>
                      <a:pt x="6" y="8"/>
                      <a:pt x="5" y="4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E2D5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5901129" y="1451830"/>
              <a:ext cx="3835159" cy="461665"/>
              <a:chOff x="5901129" y="1451830"/>
              <a:chExt cx="3835159" cy="461665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5901129" y="1502482"/>
                <a:ext cx="6776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Agency FB" panose="020B0503020202020204" pitchFamily="34" charset="0"/>
                  </a:rPr>
                  <a:t>01</a:t>
                </a:r>
                <a:endParaRPr lang="zh-CN" altLang="en-US" sz="20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655625" y="1451830"/>
                <a:ext cx="30806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沟通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6875942" y="2427901"/>
            <a:ext cx="3863250" cy="796534"/>
            <a:chOff x="5901129" y="1412931"/>
            <a:chExt cx="3863250" cy="796534"/>
          </a:xfrm>
        </p:grpSpPr>
        <p:grpSp>
          <p:nvGrpSpPr>
            <p:cNvPr id="72" name="组合 71"/>
            <p:cNvGrpSpPr/>
            <p:nvPr/>
          </p:nvGrpSpPr>
          <p:grpSpPr>
            <a:xfrm>
              <a:off x="5961483" y="1412931"/>
              <a:ext cx="563824" cy="796534"/>
              <a:chOff x="3740150" y="1893888"/>
              <a:chExt cx="4711700" cy="66563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301"/>
              <p:cNvSpPr>
                <a:spLocks/>
              </p:cNvSpPr>
              <p:nvPr/>
            </p:nvSpPr>
            <p:spPr bwMode="auto">
              <a:xfrm>
                <a:off x="3740150" y="1893888"/>
                <a:ext cx="4711700" cy="4705351"/>
              </a:xfrm>
              <a:custGeom>
                <a:avLst/>
                <a:gdLst>
                  <a:gd name="T0" fmla="*/ 334 w 334"/>
                  <a:gd name="T1" fmla="*/ 167 h 333"/>
                  <a:gd name="T2" fmla="*/ 322 w 334"/>
                  <a:gd name="T3" fmla="*/ 189 h 333"/>
                  <a:gd name="T4" fmla="*/ 327 w 334"/>
                  <a:gd name="T5" fmla="*/ 214 h 333"/>
                  <a:gd name="T6" fmla="*/ 309 w 334"/>
                  <a:gd name="T7" fmla="*/ 231 h 333"/>
                  <a:gd name="T8" fmla="*/ 308 w 334"/>
                  <a:gd name="T9" fmla="*/ 257 h 333"/>
                  <a:gd name="T10" fmla="*/ 285 w 334"/>
                  <a:gd name="T11" fmla="*/ 269 h 333"/>
                  <a:gd name="T12" fmla="*/ 276 w 334"/>
                  <a:gd name="T13" fmla="*/ 293 h 333"/>
                  <a:gd name="T14" fmla="*/ 251 w 334"/>
                  <a:gd name="T15" fmla="*/ 298 h 333"/>
                  <a:gd name="T16" fmla="*/ 236 w 334"/>
                  <a:gd name="T17" fmla="*/ 319 h 333"/>
                  <a:gd name="T18" fmla="*/ 223 w 334"/>
                  <a:gd name="T19" fmla="*/ 318 h 333"/>
                  <a:gd name="T20" fmla="*/ 211 w 334"/>
                  <a:gd name="T21" fmla="*/ 317 h 333"/>
                  <a:gd name="T22" fmla="*/ 191 w 334"/>
                  <a:gd name="T23" fmla="*/ 332 h 333"/>
                  <a:gd name="T24" fmla="*/ 167 w 334"/>
                  <a:gd name="T25" fmla="*/ 323 h 333"/>
                  <a:gd name="T26" fmla="*/ 143 w 334"/>
                  <a:gd name="T27" fmla="*/ 332 h 333"/>
                  <a:gd name="T28" fmla="*/ 123 w 334"/>
                  <a:gd name="T29" fmla="*/ 317 h 333"/>
                  <a:gd name="T30" fmla="*/ 111 w 334"/>
                  <a:gd name="T31" fmla="*/ 318 h 333"/>
                  <a:gd name="T32" fmla="*/ 98 w 334"/>
                  <a:gd name="T33" fmla="*/ 319 h 333"/>
                  <a:gd name="T34" fmla="*/ 83 w 334"/>
                  <a:gd name="T35" fmla="*/ 298 h 333"/>
                  <a:gd name="T36" fmla="*/ 58 w 334"/>
                  <a:gd name="T37" fmla="*/ 293 h 333"/>
                  <a:gd name="T38" fmla="*/ 49 w 334"/>
                  <a:gd name="T39" fmla="*/ 269 h 333"/>
                  <a:gd name="T40" fmla="*/ 26 w 334"/>
                  <a:gd name="T41" fmla="*/ 257 h 333"/>
                  <a:gd name="T42" fmla="*/ 25 w 334"/>
                  <a:gd name="T43" fmla="*/ 231 h 333"/>
                  <a:gd name="T44" fmla="*/ 7 w 334"/>
                  <a:gd name="T45" fmla="*/ 214 h 333"/>
                  <a:gd name="T46" fmla="*/ 12 w 334"/>
                  <a:gd name="T47" fmla="*/ 189 h 333"/>
                  <a:gd name="T48" fmla="*/ 0 w 334"/>
                  <a:gd name="T49" fmla="*/ 167 h 333"/>
                  <a:gd name="T50" fmla="*/ 12 w 334"/>
                  <a:gd name="T51" fmla="*/ 144 h 333"/>
                  <a:gd name="T52" fmla="*/ 7 w 334"/>
                  <a:gd name="T53" fmla="*/ 119 h 333"/>
                  <a:gd name="T54" fmla="*/ 25 w 334"/>
                  <a:gd name="T55" fmla="*/ 102 h 333"/>
                  <a:gd name="T56" fmla="*/ 26 w 334"/>
                  <a:gd name="T57" fmla="*/ 76 h 333"/>
                  <a:gd name="T58" fmla="*/ 49 w 334"/>
                  <a:gd name="T59" fmla="*/ 64 h 333"/>
                  <a:gd name="T60" fmla="*/ 58 w 334"/>
                  <a:gd name="T61" fmla="*/ 40 h 333"/>
                  <a:gd name="T62" fmla="*/ 83 w 334"/>
                  <a:gd name="T63" fmla="*/ 35 h 333"/>
                  <a:gd name="T64" fmla="*/ 98 w 334"/>
                  <a:gd name="T65" fmla="*/ 15 h 333"/>
                  <a:gd name="T66" fmla="*/ 111 w 334"/>
                  <a:gd name="T67" fmla="*/ 15 h 333"/>
                  <a:gd name="T68" fmla="*/ 123 w 334"/>
                  <a:gd name="T69" fmla="*/ 17 h 333"/>
                  <a:gd name="T70" fmla="*/ 143 w 334"/>
                  <a:gd name="T71" fmla="*/ 1 h 333"/>
                  <a:gd name="T72" fmla="*/ 167 w 334"/>
                  <a:gd name="T73" fmla="*/ 10 h 333"/>
                  <a:gd name="T74" fmla="*/ 191 w 334"/>
                  <a:gd name="T75" fmla="*/ 1 h 333"/>
                  <a:gd name="T76" fmla="*/ 211 w 334"/>
                  <a:gd name="T77" fmla="*/ 17 h 333"/>
                  <a:gd name="T78" fmla="*/ 223 w 334"/>
                  <a:gd name="T79" fmla="*/ 15 h 333"/>
                  <a:gd name="T80" fmla="*/ 236 w 334"/>
                  <a:gd name="T81" fmla="*/ 15 h 333"/>
                  <a:gd name="T82" fmla="*/ 251 w 334"/>
                  <a:gd name="T83" fmla="*/ 35 h 333"/>
                  <a:gd name="T84" fmla="*/ 276 w 334"/>
                  <a:gd name="T85" fmla="*/ 40 h 333"/>
                  <a:gd name="T86" fmla="*/ 285 w 334"/>
                  <a:gd name="T87" fmla="*/ 64 h 333"/>
                  <a:gd name="T88" fmla="*/ 308 w 334"/>
                  <a:gd name="T89" fmla="*/ 76 h 333"/>
                  <a:gd name="T90" fmla="*/ 309 w 334"/>
                  <a:gd name="T91" fmla="*/ 102 h 333"/>
                  <a:gd name="T92" fmla="*/ 327 w 334"/>
                  <a:gd name="T93" fmla="*/ 119 h 333"/>
                  <a:gd name="T94" fmla="*/ 322 w 334"/>
                  <a:gd name="T95" fmla="*/ 144 h 333"/>
                  <a:gd name="T96" fmla="*/ 334 w 334"/>
                  <a:gd name="T97" fmla="*/ 16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33">
                    <a:moveTo>
                      <a:pt x="334" y="167"/>
                    </a:moveTo>
                    <a:cubicBezTo>
                      <a:pt x="334" y="174"/>
                      <a:pt x="323" y="181"/>
                      <a:pt x="322" y="189"/>
                    </a:cubicBezTo>
                    <a:cubicBezTo>
                      <a:pt x="321" y="196"/>
                      <a:pt x="329" y="206"/>
                      <a:pt x="327" y="214"/>
                    </a:cubicBezTo>
                    <a:cubicBezTo>
                      <a:pt x="325" y="221"/>
                      <a:pt x="312" y="225"/>
                      <a:pt x="309" y="231"/>
                    </a:cubicBezTo>
                    <a:cubicBezTo>
                      <a:pt x="306" y="238"/>
                      <a:pt x="312" y="250"/>
                      <a:pt x="308" y="257"/>
                    </a:cubicBezTo>
                    <a:cubicBezTo>
                      <a:pt x="303" y="263"/>
                      <a:pt x="290" y="263"/>
                      <a:pt x="285" y="269"/>
                    </a:cubicBezTo>
                    <a:cubicBezTo>
                      <a:pt x="280" y="275"/>
                      <a:pt x="282" y="288"/>
                      <a:pt x="276" y="293"/>
                    </a:cubicBezTo>
                    <a:cubicBezTo>
                      <a:pt x="271" y="298"/>
                      <a:pt x="258" y="294"/>
                      <a:pt x="251" y="298"/>
                    </a:cubicBezTo>
                    <a:cubicBezTo>
                      <a:pt x="245" y="302"/>
                      <a:pt x="243" y="315"/>
                      <a:pt x="236" y="319"/>
                    </a:cubicBezTo>
                    <a:cubicBezTo>
                      <a:pt x="233" y="320"/>
                      <a:pt x="228" y="319"/>
                      <a:pt x="223" y="318"/>
                    </a:cubicBezTo>
                    <a:cubicBezTo>
                      <a:pt x="219" y="317"/>
                      <a:pt x="215" y="315"/>
                      <a:pt x="211" y="317"/>
                    </a:cubicBezTo>
                    <a:cubicBezTo>
                      <a:pt x="204" y="319"/>
                      <a:pt x="198" y="331"/>
                      <a:pt x="191" y="332"/>
                    </a:cubicBezTo>
                    <a:cubicBezTo>
                      <a:pt x="183" y="333"/>
                      <a:pt x="175" y="323"/>
                      <a:pt x="167" y="323"/>
                    </a:cubicBezTo>
                    <a:cubicBezTo>
                      <a:pt x="159" y="323"/>
                      <a:pt x="151" y="333"/>
                      <a:pt x="143" y="332"/>
                    </a:cubicBezTo>
                    <a:cubicBezTo>
                      <a:pt x="136" y="331"/>
                      <a:pt x="130" y="319"/>
                      <a:pt x="123" y="317"/>
                    </a:cubicBezTo>
                    <a:cubicBezTo>
                      <a:pt x="119" y="315"/>
                      <a:pt x="115" y="317"/>
                      <a:pt x="111" y="318"/>
                    </a:cubicBezTo>
                    <a:cubicBezTo>
                      <a:pt x="106" y="319"/>
                      <a:pt x="101" y="320"/>
                      <a:pt x="98" y="319"/>
                    </a:cubicBezTo>
                    <a:cubicBezTo>
                      <a:pt x="91" y="315"/>
                      <a:pt x="89" y="302"/>
                      <a:pt x="83" y="298"/>
                    </a:cubicBezTo>
                    <a:cubicBezTo>
                      <a:pt x="76" y="294"/>
                      <a:pt x="63" y="298"/>
                      <a:pt x="58" y="293"/>
                    </a:cubicBezTo>
                    <a:cubicBezTo>
                      <a:pt x="52" y="288"/>
                      <a:pt x="54" y="275"/>
                      <a:pt x="49" y="269"/>
                    </a:cubicBezTo>
                    <a:cubicBezTo>
                      <a:pt x="44" y="263"/>
                      <a:pt x="31" y="263"/>
                      <a:pt x="26" y="257"/>
                    </a:cubicBezTo>
                    <a:cubicBezTo>
                      <a:pt x="22" y="250"/>
                      <a:pt x="28" y="238"/>
                      <a:pt x="25" y="231"/>
                    </a:cubicBezTo>
                    <a:cubicBezTo>
                      <a:pt x="22" y="225"/>
                      <a:pt x="9" y="221"/>
                      <a:pt x="7" y="214"/>
                    </a:cubicBezTo>
                    <a:cubicBezTo>
                      <a:pt x="5" y="206"/>
                      <a:pt x="13" y="196"/>
                      <a:pt x="12" y="189"/>
                    </a:cubicBezTo>
                    <a:cubicBezTo>
                      <a:pt x="11" y="181"/>
                      <a:pt x="0" y="174"/>
                      <a:pt x="0" y="167"/>
                    </a:cubicBezTo>
                    <a:cubicBezTo>
                      <a:pt x="0" y="159"/>
                      <a:pt x="11" y="152"/>
                      <a:pt x="12" y="144"/>
                    </a:cubicBezTo>
                    <a:cubicBezTo>
                      <a:pt x="13" y="137"/>
                      <a:pt x="5" y="127"/>
                      <a:pt x="7" y="119"/>
                    </a:cubicBezTo>
                    <a:cubicBezTo>
                      <a:pt x="9" y="112"/>
                      <a:pt x="22" y="109"/>
                      <a:pt x="25" y="102"/>
                    </a:cubicBezTo>
                    <a:cubicBezTo>
                      <a:pt x="28" y="95"/>
                      <a:pt x="22" y="83"/>
                      <a:pt x="26" y="76"/>
                    </a:cubicBezTo>
                    <a:cubicBezTo>
                      <a:pt x="31" y="70"/>
                      <a:pt x="44" y="70"/>
                      <a:pt x="49" y="64"/>
                    </a:cubicBezTo>
                    <a:cubicBezTo>
                      <a:pt x="54" y="58"/>
                      <a:pt x="52" y="45"/>
                      <a:pt x="58" y="40"/>
                    </a:cubicBezTo>
                    <a:cubicBezTo>
                      <a:pt x="63" y="35"/>
                      <a:pt x="76" y="39"/>
                      <a:pt x="83" y="35"/>
                    </a:cubicBezTo>
                    <a:cubicBezTo>
                      <a:pt x="89" y="31"/>
                      <a:pt x="91" y="18"/>
                      <a:pt x="98" y="15"/>
                    </a:cubicBezTo>
                    <a:cubicBezTo>
                      <a:pt x="101" y="13"/>
                      <a:pt x="106" y="14"/>
                      <a:pt x="111" y="15"/>
                    </a:cubicBezTo>
                    <a:cubicBezTo>
                      <a:pt x="115" y="16"/>
                      <a:pt x="119" y="18"/>
                      <a:pt x="123" y="17"/>
                    </a:cubicBezTo>
                    <a:cubicBezTo>
                      <a:pt x="130" y="14"/>
                      <a:pt x="136" y="2"/>
                      <a:pt x="143" y="1"/>
                    </a:cubicBezTo>
                    <a:cubicBezTo>
                      <a:pt x="151" y="0"/>
                      <a:pt x="159" y="10"/>
                      <a:pt x="167" y="10"/>
                    </a:cubicBezTo>
                    <a:cubicBezTo>
                      <a:pt x="175" y="10"/>
                      <a:pt x="183" y="0"/>
                      <a:pt x="191" y="1"/>
                    </a:cubicBezTo>
                    <a:cubicBezTo>
                      <a:pt x="198" y="2"/>
                      <a:pt x="204" y="14"/>
                      <a:pt x="211" y="17"/>
                    </a:cubicBezTo>
                    <a:cubicBezTo>
                      <a:pt x="215" y="18"/>
                      <a:pt x="219" y="17"/>
                      <a:pt x="223" y="15"/>
                    </a:cubicBezTo>
                    <a:cubicBezTo>
                      <a:pt x="228" y="14"/>
                      <a:pt x="233" y="13"/>
                      <a:pt x="236" y="15"/>
                    </a:cubicBezTo>
                    <a:cubicBezTo>
                      <a:pt x="243" y="18"/>
                      <a:pt x="245" y="31"/>
                      <a:pt x="251" y="35"/>
                    </a:cubicBezTo>
                    <a:cubicBezTo>
                      <a:pt x="258" y="39"/>
                      <a:pt x="271" y="35"/>
                      <a:pt x="276" y="40"/>
                    </a:cubicBezTo>
                    <a:cubicBezTo>
                      <a:pt x="282" y="45"/>
                      <a:pt x="280" y="58"/>
                      <a:pt x="285" y="64"/>
                    </a:cubicBezTo>
                    <a:cubicBezTo>
                      <a:pt x="290" y="70"/>
                      <a:pt x="303" y="70"/>
                      <a:pt x="308" y="76"/>
                    </a:cubicBezTo>
                    <a:cubicBezTo>
                      <a:pt x="312" y="83"/>
                      <a:pt x="306" y="95"/>
                      <a:pt x="309" y="102"/>
                    </a:cubicBezTo>
                    <a:cubicBezTo>
                      <a:pt x="312" y="109"/>
                      <a:pt x="325" y="112"/>
                      <a:pt x="327" y="119"/>
                    </a:cubicBezTo>
                    <a:cubicBezTo>
                      <a:pt x="329" y="127"/>
                      <a:pt x="321" y="137"/>
                      <a:pt x="322" y="144"/>
                    </a:cubicBezTo>
                    <a:cubicBezTo>
                      <a:pt x="323" y="152"/>
                      <a:pt x="334" y="159"/>
                      <a:pt x="334" y="167"/>
                    </a:cubicBezTo>
                  </a:path>
                </a:pathLst>
              </a:custGeom>
              <a:solidFill>
                <a:srgbClr val="7BA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302"/>
              <p:cNvSpPr>
                <a:spLocks noEditPoints="1"/>
              </p:cNvSpPr>
              <p:nvPr/>
            </p:nvSpPr>
            <p:spPr bwMode="auto">
              <a:xfrm>
                <a:off x="3795713" y="1978025"/>
                <a:ext cx="4600575" cy="2389188"/>
              </a:xfrm>
              <a:custGeom>
                <a:avLst/>
                <a:gdLst>
                  <a:gd name="T0" fmla="*/ 7 w 326"/>
                  <a:gd name="T1" fmla="*/ 167 h 169"/>
                  <a:gd name="T2" fmla="*/ 322 w 326"/>
                  <a:gd name="T3" fmla="*/ 161 h 169"/>
                  <a:gd name="T4" fmla="*/ 326 w 326"/>
                  <a:gd name="T5" fmla="*/ 159 h 169"/>
                  <a:gd name="T6" fmla="*/ 6 w 326"/>
                  <a:gd name="T7" fmla="*/ 155 h 169"/>
                  <a:gd name="T8" fmla="*/ 317 w 326"/>
                  <a:gd name="T9" fmla="*/ 145 h 169"/>
                  <a:gd name="T10" fmla="*/ 322 w 326"/>
                  <a:gd name="T11" fmla="*/ 151 h 169"/>
                  <a:gd name="T12" fmla="*/ 12 w 326"/>
                  <a:gd name="T13" fmla="*/ 134 h 169"/>
                  <a:gd name="T14" fmla="*/ 15 w 326"/>
                  <a:gd name="T15" fmla="*/ 142 h 169"/>
                  <a:gd name="T16" fmla="*/ 311 w 326"/>
                  <a:gd name="T17" fmla="*/ 131 h 169"/>
                  <a:gd name="T18" fmla="*/ 314 w 326"/>
                  <a:gd name="T19" fmla="*/ 139 h 169"/>
                  <a:gd name="T20" fmla="*/ 10 w 326"/>
                  <a:gd name="T21" fmla="*/ 119 h 169"/>
                  <a:gd name="T22" fmla="*/ 10 w 326"/>
                  <a:gd name="T23" fmla="*/ 119 h 169"/>
                  <a:gd name="T24" fmla="*/ 318 w 326"/>
                  <a:gd name="T25" fmla="*/ 126 h 169"/>
                  <a:gd name="T26" fmla="*/ 9 w 326"/>
                  <a:gd name="T27" fmla="*/ 111 h 169"/>
                  <a:gd name="T28" fmla="*/ 309 w 326"/>
                  <a:gd name="T29" fmla="*/ 104 h 169"/>
                  <a:gd name="T30" fmla="*/ 309 w 326"/>
                  <a:gd name="T31" fmla="*/ 104 h 169"/>
                  <a:gd name="T32" fmla="*/ 24 w 326"/>
                  <a:gd name="T33" fmla="*/ 104 h 169"/>
                  <a:gd name="T34" fmla="*/ 301 w 326"/>
                  <a:gd name="T35" fmla="*/ 94 h 169"/>
                  <a:gd name="T36" fmla="*/ 304 w 326"/>
                  <a:gd name="T37" fmla="*/ 100 h 169"/>
                  <a:gd name="T38" fmla="*/ 24 w 326"/>
                  <a:gd name="T39" fmla="*/ 81 h 169"/>
                  <a:gd name="T40" fmla="*/ 29 w 326"/>
                  <a:gd name="T41" fmla="*/ 86 h 169"/>
                  <a:gd name="T42" fmla="*/ 298 w 326"/>
                  <a:gd name="T43" fmla="*/ 80 h 169"/>
                  <a:gd name="T44" fmla="*/ 301 w 326"/>
                  <a:gd name="T45" fmla="*/ 86 h 169"/>
                  <a:gd name="T46" fmla="*/ 26 w 326"/>
                  <a:gd name="T47" fmla="*/ 72 h 169"/>
                  <a:gd name="T48" fmla="*/ 33 w 326"/>
                  <a:gd name="T49" fmla="*/ 67 h 169"/>
                  <a:gd name="T50" fmla="*/ 299 w 326"/>
                  <a:gd name="T51" fmla="*/ 71 h 169"/>
                  <a:gd name="T52" fmla="*/ 42 w 326"/>
                  <a:gd name="T53" fmla="*/ 68 h 169"/>
                  <a:gd name="T54" fmla="*/ 275 w 326"/>
                  <a:gd name="T55" fmla="*/ 63 h 169"/>
                  <a:gd name="T56" fmla="*/ 278 w 326"/>
                  <a:gd name="T57" fmla="*/ 61 h 169"/>
                  <a:gd name="T58" fmla="*/ 54 w 326"/>
                  <a:gd name="T59" fmla="*/ 57 h 169"/>
                  <a:gd name="T60" fmla="*/ 274 w 326"/>
                  <a:gd name="T61" fmla="*/ 47 h 169"/>
                  <a:gd name="T62" fmla="*/ 276 w 326"/>
                  <a:gd name="T63" fmla="*/ 55 h 169"/>
                  <a:gd name="T64" fmla="*/ 56 w 326"/>
                  <a:gd name="T65" fmla="*/ 38 h 169"/>
                  <a:gd name="T66" fmla="*/ 62 w 326"/>
                  <a:gd name="T67" fmla="*/ 39 h 169"/>
                  <a:gd name="T68" fmla="*/ 267 w 326"/>
                  <a:gd name="T69" fmla="*/ 40 h 169"/>
                  <a:gd name="T70" fmla="*/ 263 w 326"/>
                  <a:gd name="T71" fmla="*/ 35 h 169"/>
                  <a:gd name="T72" fmla="*/ 69 w 326"/>
                  <a:gd name="T73" fmla="*/ 38 h 169"/>
                  <a:gd name="T74" fmla="*/ 248 w 326"/>
                  <a:gd name="T75" fmla="*/ 33 h 169"/>
                  <a:gd name="T76" fmla="*/ 248 w 326"/>
                  <a:gd name="T77" fmla="*/ 33 h 169"/>
                  <a:gd name="T78" fmla="*/ 89 w 326"/>
                  <a:gd name="T79" fmla="*/ 27 h 169"/>
                  <a:gd name="T80" fmla="*/ 240 w 326"/>
                  <a:gd name="T81" fmla="*/ 32 h 169"/>
                  <a:gd name="T82" fmla="*/ 219 w 326"/>
                  <a:gd name="T83" fmla="*/ 12 h 169"/>
                  <a:gd name="T84" fmla="*/ 218 w 326"/>
                  <a:gd name="T85" fmla="*/ 17 h 169"/>
                  <a:gd name="T86" fmla="*/ 95 w 326"/>
                  <a:gd name="T87" fmla="*/ 12 h 169"/>
                  <a:gd name="T88" fmla="*/ 97 w 326"/>
                  <a:gd name="T89" fmla="*/ 16 h 169"/>
                  <a:gd name="T90" fmla="*/ 108 w 326"/>
                  <a:gd name="T91" fmla="*/ 17 h 169"/>
                  <a:gd name="T92" fmla="*/ 105 w 326"/>
                  <a:gd name="T93" fmla="*/ 12 h 169"/>
                  <a:gd name="T94" fmla="*/ 232 w 326"/>
                  <a:gd name="T95" fmla="*/ 19 h 169"/>
                  <a:gd name="T96" fmla="*/ 125 w 326"/>
                  <a:gd name="T97" fmla="*/ 11 h 169"/>
                  <a:gd name="T98" fmla="*/ 121 w 326"/>
                  <a:gd name="T99" fmla="*/ 18 h 169"/>
                  <a:gd name="T100" fmla="*/ 197 w 326"/>
                  <a:gd name="T101" fmla="*/ 13 h 169"/>
                  <a:gd name="T102" fmla="*/ 159 w 326"/>
                  <a:gd name="T103" fmla="*/ 7 h 169"/>
                  <a:gd name="T104" fmla="*/ 165 w 326"/>
                  <a:gd name="T105" fmla="*/ 8 h 169"/>
                  <a:gd name="T106" fmla="*/ 173 w 326"/>
                  <a:gd name="T107" fmla="*/ 4 h 169"/>
                  <a:gd name="T108" fmla="*/ 180 w 326"/>
                  <a:gd name="T109" fmla="*/ 4 h 169"/>
                  <a:gd name="T110" fmla="*/ 133 w 326"/>
                  <a:gd name="T111" fmla="*/ 8 h 169"/>
                  <a:gd name="T112" fmla="*/ 144 w 326"/>
                  <a:gd name="T113" fmla="*/ 4 h 169"/>
                  <a:gd name="T114" fmla="*/ 188 w 326"/>
                  <a:gd name="T115" fmla="*/ 0 h 169"/>
                  <a:gd name="T116" fmla="*/ 188 w 326"/>
                  <a:gd name="T11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69">
                    <a:moveTo>
                      <a:pt x="4" y="161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4"/>
                      <a:pt x="1" y="166"/>
                      <a:pt x="4" y="169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5" y="165"/>
                      <a:pt x="4" y="163"/>
                      <a:pt x="4" y="161"/>
                    </a:cubicBezTo>
                    <a:moveTo>
                      <a:pt x="326" y="159"/>
                    </a:moveTo>
                    <a:cubicBezTo>
                      <a:pt x="322" y="160"/>
                      <a:pt x="322" y="160"/>
                      <a:pt x="322" y="160"/>
                    </a:cubicBezTo>
                    <a:cubicBezTo>
                      <a:pt x="322" y="161"/>
                      <a:pt x="322" y="161"/>
                      <a:pt x="322" y="161"/>
                    </a:cubicBezTo>
                    <a:cubicBezTo>
                      <a:pt x="322" y="162"/>
                      <a:pt x="321" y="164"/>
                      <a:pt x="320" y="167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4" y="167"/>
                      <a:pt x="326" y="164"/>
                      <a:pt x="326" y="161"/>
                    </a:cubicBezTo>
                    <a:cubicBezTo>
                      <a:pt x="326" y="160"/>
                      <a:pt x="326" y="160"/>
                      <a:pt x="326" y="159"/>
                    </a:cubicBezTo>
                    <a:moveTo>
                      <a:pt x="8" y="147"/>
                    </a:moveTo>
                    <a:cubicBezTo>
                      <a:pt x="7" y="148"/>
                      <a:pt x="7" y="148"/>
                      <a:pt x="7" y="148"/>
                    </a:cubicBezTo>
                    <a:cubicBezTo>
                      <a:pt x="5" y="150"/>
                      <a:pt x="4" y="151"/>
                      <a:pt x="3" y="153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3"/>
                      <a:pt x="8" y="152"/>
                      <a:pt x="10" y="150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8" y="147"/>
                      <a:pt x="8" y="147"/>
                      <a:pt x="8" y="147"/>
                    </a:cubicBezTo>
                    <a:moveTo>
                      <a:pt x="317" y="145"/>
                    </a:moveTo>
                    <a:cubicBezTo>
                      <a:pt x="314" y="148"/>
                      <a:pt x="314" y="148"/>
                      <a:pt x="314" y="148"/>
                    </a:cubicBezTo>
                    <a:cubicBezTo>
                      <a:pt x="315" y="148"/>
                      <a:pt x="316" y="149"/>
                      <a:pt x="316" y="150"/>
                    </a:cubicBezTo>
                    <a:cubicBezTo>
                      <a:pt x="317" y="151"/>
                      <a:pt x="318" y="152"/>
                      <a:pt x="319" y="154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1" y="150"/>
                      <a:pt x="320" y="149"/>
                      <a:pt x="319" y="148"/>
                    </a:cubicBezTo>
                    <a:cubicBezTo>
                      <a:pt x="319" y="147"/>
                      <a:pt x="318" y="146"/>
                      <a:pt x="317" y="145"/>
                    </a:cubicBezTo>
                    <a:moveTo>
                      <a:pt x="15" y="133"/>
                    </a:move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6"/>
                      <a:pt x="12" y="137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41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1"/>
                      <a:pt x="16" y="140"/>
                      <a:pt x="16" y="139"/>
                    </a:cubicBezTo>
                    <a:cubicBezTo>
                      <a:pt x="16" y="139"/>
                      <a:pt x="16" y="138"/>
                      <a:pt x="16" y="138"/>
                    </a:cubicBezTo>
                    <a:cubicBezTo>
                      <a:pt x="16" y="136"/>
                      <a:pt x="16" y="135"/>
                      <a:pt x="15" y="133"/>
                    </a:cubicBezTo>
                    <a:moveTo>
                      <a:pt x="311" y="131"/>
                    </a:moveTo>
                    <a:cubicBezTo>
                      <a:pt x="310" y="134"/>
                      <a:pt x="310" y="136"/>
                      <a:pt x="310" y="138"/>
                    </a:cubicBezTo>
                    <a:cubicBezTo>
                      <a:pt x="310" y="138"/>
                      <a:pt x="310" y="139"/>
                      <a:pt x="310" y="139"/>
                    </a:cubicBezTo>
                    <a:cubicBezTo>
                      <a:pt x="310" y="140"/>
                      <a:pt x="310" y="140"/>
                      <a:pt x="310" y="140"/>
                    </a:cubicBezTo>
                    <a:cubicBezTo>
                      <a:pt x="314" y="139"/>
                      <a:pt x="314" y="139"/>
                      <a:pt x="314" y="139"/>
                    </a:cubicBezTo>
                    <a:cubicBezTo>
                      <a:pt x="314" y="138"/>
                      <a:pt x="314" y="138"/>
                      <a:pt x="314" y="138"/>
                    </a:cubicBezTo>
                    <a:cubicBezTo>
                      <a:pt x="314" y="136"/>
                      <a:pt x="314" y="135"/>
                      <a:pt x="315" y="133"/>
                    </a:cubicBezTo>
                    <a:cubicBezTo>
                      <a:pt x="311" y="131"/>
                      <a:pt x="311" y="131"/>
                      <a:pt x="311" y="131"/>
                    </a:cubicBezTo>
                    <a:moveTo>
                      <a:pt x="10" y="119"/>
                    </a:moveTo>
                    <a:cubicBezTo>
                      <a:pt x="7" y="120"/>
                      <a:pt x="7" y="120"/>
                      <a:pt x="7" y="120"/>
                    </a:cubicBezTo>
                    <a:cubicBezTo>
                      <a:pt x="7" y="122"/>
                      <a:pt x="8" y="125"/>
                      <a:pt x="9" y="127"/>
                    </a:cubicBezTo>
                    <a:cubicBezTo>
                      <a:pt x="13" y="126"/>
                      <a:pt x="13" y="126"/>
                      <a:pt x="13" y="126"/>
                    </a:cubicBezTo>
                    <a:cubicBezTo>
                      <a:pt x="12" y="124"/>
                      <a:pt x="11" y="121"/>
                      <a:pt x="10" y="119"/>
                    </a:cubicBezTo>
                    <a:moveTo>
                      <a:pt x="319" y="118"/>
                    </a:move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6" y="120"/>
                      <a:pt x="315" y="122"/>
                      <a:pt x="314" y="124"/>
                    </a:cubicBezTo>
                    <a:cubicBezTo>
                      <a:pt x="318" y="126"/>
                      <a:pt x="318" y="126"/>
                      <a:pt x="318" y="126"/>
                    </a:cubicBezTo>
                    <a:cubicBezTo>
                      <a:pt x="319" y="123"/>
                      <a:pt x="320" y="120"/>
                      <a:pt x="320" y="118"/>
                    </a:cubicBezTo>
                    <a:cubicBezTo>
                      <a:pt x="319" y="118"/>
                      <a:pt x="319" y="118"/>
                      <a:pt x="319" y="118"/>
                    </a:cubicBezTo>
                    <a:moveTo>
                      <a:pt x="15" y="106"/>
                    </a:moveTo>
                    <a:cubicBezTo>
                      <a:pt x="13" y="107"/>
                      <a:pt x="10" y="109"/>
                      <a:pt x="9" y="111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3" y="112"/>
                      <a:pt x="15" y="110"/>
                      <a:pt x="17" y="109"/>
                    </a:cubicBezTo>
                    <a:cubicBezTo>
                      <a:pt x="15" y="106"/>
                      <a:pt x="15" y="106"/>
                      <a:pt x="15" y="106"/>
                    </a:cubicBezTo>
                    <a:moveTo>
                      <a:pt x="309" y="104"/>
                    </a:moveTo>
                    <a:cubicBezTo>
                      <a:pt x="307" y="108"/>
                      <a:pt x="307" y="108"/>
                      <a:pt x="307" y="108"/>
                    </a:cubicBezTo>
                    <a:cubicBezTo>
                      <a:pt x="309" y="109"/>
                      <a:pt x="312" y="111"/>
                      <a:pt x="313" y="112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14" y="108"/>
                      <a:pt x="312" y="106"/>
                      <a:pt x="309" y="104"/>
                    </a:cubicBezTo>
                    <a:moveTo>
                      <a:pt x="25" y="96"/>
                    </a:moveTo>
                    <a:cubicBezTo>
                      <a:pt x="25" y="96"/>
                      <a:pt x="25" y="97"/>
                      <a:pt x="24" y="97"/>
                    </a:cubicBezTo>
                    <a:cubicBezTo>
                      <a:pt x="24" y="98"/>
                      <a:pt x="23" y="100"/>
                      <a:pt x="21" y="101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6" y="102"/>
                      <a:pt x="27" y="101"/>
                      <a:pt x="28" y="99"/>
                    </a:cubicBezTo>
                    <a:cubicBezTo>
                      <a:pt x="28" y="98"/>
                      <a:pt x="28" y="98"/>
                      <a:pt x="29" y="97"/>
                    </a:cubicBezTo>
                    <a:cubicBezTo>
                      <a:pt x="25" y="96"/>
                      <a:pt x="25" y="96"/>
                      <a:pt x="25" y="96"/>
                    </a:cubicBezTo>
                    <a:moveTo>
                      <a:pt x="301" y="94"/>
                    </a:moveTo>
                    <a:cubicBezTo>
                      <a:pt x="297" y="95"/>
                      <a:pt x="297" y="95"/>
                      <a:pt x="297" y="95"/>
                    </a:cubicBezTo>
                    <a:cubicBezTo>
                      <a:pt x="297" y="96"/>
                      <a:pt x="298" y="98"/>
                      <a:pt x="298" y="99"/>
                    </a:cubicBezTo>
                    <a:cubicBezTo>
                      <a:pt x="299" y="100"/>
                      <a:pt x="300" y="101"/>
                      <a:pt x="301" y="103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2" y="97"/>
                    </a:cubicBezTo>
                    <a:cubicBezTo>
                      <a:pt x="301" y="96"/>
                      <a:pt x="301" y="95"/>
                      <a:pt x="301" y="94"/>
                    </a:cubicBezTo>
                    <a:moveTo>
                      <a:pt x="28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3"/>
                      <a:pt x="24" y="85"/>
                      <a:pt x="25" y="8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4"/>
                      <a:pt x="28" y="83"/>
                      <a:pt x="28" y="81"/>
                    </a:cubicBezTo>
                    <a:moveTo>
                      <a:pt x="302" y="79"/>
                    </a:move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80"/>
                      <a:pt x="298" y="80"/>
                      <a:pt x="298" y="80"/>
                    </a:cubicBezTo>
                    <a:cubicBezTo>
                      <a:pt x="298" y="82"/>
                      <a:pt x="298" y="84"/>
                      <a:pt x="297" y="86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2" y="84"/>
                      <a:pt x="302" y="82"/>
                      <a:pt x="302" y="80"/>
                    </a:cubicBezTo>
                    <a:cubicBezTo>
                      <a:pt x="302" y="79"/>
                      <a:pt x="302" y="79"/>
                      <a:pt x="302" y="79"/>
                    </a:cubicBezTo>
                    <a:moveTo>
                      <a:pt x="33" y="67"/>
                    </a:moveTo>
                    <a:cubicBezTo>
                      <a:pt x="31" y="68"/>
                      <a:pt x="28" y="70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3"/>
                      <a:pt x="32" y="72"/>
                      <a:pt x="35" y="71"/>
                    </a:cubicBezTo>
                    <a:cubicBezTo>
                      <a:pt x="33" y="67"/>
                      <a:pt x="33" y="67"/>
                      <a:pt x="33" y="67"/>
                    </a:cubicBezTo>
                    <a:moveTo>
                      <a:pt x="291" y="67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2" y="71"/>
                      <a:pt x="294" y="72"/>
                      <a:pt x="296" y="74"/>
                    </a:cubicBezTo>
                    <a:cubicBezTo>
                      <a:pt x="299" y="71"/>
                      <a:pt x="299" y="71"/>
                      <a:pt x="299" y="71"/>
                    </a:cubicBezTo>
                    <a:cubicBezTo>
                      <a:pt x="296" y="69"/>
                      <a:pt x="293" y="67"/>
                      <a:pt x="291" y="67"/>
                    </a:cubicBezTo>
                    <a:moveTo>
                      <a:pt x="47" y="62"/>
                    </a:moveTo>
                    <a:cubicBezTo>
                      <a:pt x="45" y="63"/>
                      <a:pt x="43" y="64"/>
                      <a:pt x="40" y="65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4" y="67"/>
                      <a:pt x="47" y="66"/>
                      <a:pt x="49" y="65"/>
                    </a:cubicBezTo>
                    <a:cubicBezTo>
                      <a:pt x="47" y="62"/>
                      <a:pt x="47" y="62"/>
                      <a:pt x="47" y="62"/>
                    </a:cubicBezTo>
                    <a:moveTo>
                      <a:pt x="278" y="61"/>
                    </a:moveTo>
                    <a:cubicBezTo>
                      <a:pt x="275" y="63"/>
                      <a:pt x="275" y="63"/>
                      <a:pt x="275" y="63"/>
                    </a:cubicBezTo>
                    <a:cubicBezTo>
                      <a:pt x="277" y="66"/>
                      <a:pt x="280" y="67"/>
                      <a:pt x="283" y="68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81" y="63"/>
                      <a:pt x="279" y="62"/>
                      <a:pt x="278" y="61"/>
                    </a:cubicBezTo>
                    <a:cubicBezTo>
                      <a:pt x="278" y="61"/>
                      <a:pt x="278" y="61"/>
                      <a:pt x="278" y="61"/>
                    </a:cubicBezTo>
                    <a:moveTo>
                      <a:pt x="51" y="49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3"/>
                      <a:pt x="50" y="54"/>
                      <a:pt x="50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5" y="53"/>
                      <a:pt x="55" y="51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1" y="49"/>
                      <a:pt x="51" y="49"/>
                      <a:pt x="51" y="49"/>
                    </a:cubicBezTo>
                    <a:moveTo>
                      <a:pt x="274" y="47"/>
                    </a:moveTo>
                    <a:cubicBezTo>
                      <a:pt x="270" y="48"/>
                      <a:pt x="270" y="48"/>
                      <a:pt x="270" y="48"/>
                    </a:cubicBezTo>
                    <a:cubicBezTo>
                      <a:pt x="271" y="49"/>
                      <a:pt x="271" y="50"/>
                      <a:pt x="271" y="51"/>
                    </a:cubicBezTo>
                    <a:cubicBezTo>
                      <a:pt x="271" y="53"/>
                      <a:pt x="272" y="54"/>
                      <a:pt x="272" y="55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5" y="53"/>
                      <a:pt x="275" y="52"/>
                      <a:pt x="275" y="51"/>
                    </a:cubicBezTo>
                    <a:cubicBezTo>
                      <a:pt x="275" y="49"/>
                      <a:pt x="274" y="48"/>
                      <a:pt x="274" y="47"/>
                    </a:cubicBezTo>
                    <a:moveTo>
                      <a:pt x="61" y="35"/>
                    </a:moveTo>
                    <a:cubicBezTo>
                      <a:pt x="59" y="36"/>
                      <a:pt x="58" y="37"/>
                      <a:pt x="56" y="38"/>
                    </a:cubicBezTo>
                    <a:cubicBezTo>
                      <a:pt x="55" y="38"/>
                      <a:pt x="55" y="40"/>
                      <a:pt x="54" y="41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8" y="42"/>
                      <a:pt x="58" y="41"/>
                      <a:pt x="59" y="40"/>
                    </a:cubicBezTo>
                    <a:cubicBezTo>
                      <a:pt x="60" y="40"/>
                      <a:pt x="61" y="39"/>
                      <a:pt x="62" y="39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263" y="35"/>
                    </a:moveTo>
                    <a:cubicBezTo>
                      <a:pt x="263" y="39"/>
                      <a:pt x="263" y="39"/>
                      <a:pt x="263" y="39"/>
                    </a:cubicBezTo>
                    <a:cubicBezTo>
                      <a:pt x="265" y="39"/>
                      <a:pt x="266" y="40"/>
                      <a:pt x="267" y="40"/>
                    </a:cubicBezTo>
                    <a:cubicBezTo>
                      <a:pt x="267" y="41"/>
                      <a:pt x="268" y="41"/>
                      <a:pt x="268" y="41"/>
                    </a:cubicBezTo>
                    <a:cubicBezTo>
                      <a:pt x="271" y="39"/>
                      <a:pt x="271" y="39"/>
                      <a:pt x="271" y="39"/>
                    </a:cubicBezTo>
                    <a:cubicBezTo>
                      <a:pt x="271" y="38"/>
                      <a:pt x="270" y="38"/>
                      <a:pt x="270" y="38"/>
                    </a:cubicBezTo>
                    <a:cubicBezTo>
                      <a:pt x="268" y="36"/>
                      <a:pt x="266" y="35"/>
                      <a:pt x="263" y="35"/>
                    </a:cubicBezTo>
                    <a:moveTo>
                      <a:pt x="76" y="34"/>
                    </a:moveTo>
                    <a:cubicBezTo>
                      <a:pt x="74" y="34"/>
                      <a:pt x="72" y="34"/>
                      <a:pt x="70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2" y="38"/>
                      <a:pt x="75" y="38"/>
                      <a:pt x="77" y="38"/>
                    </a:cubicBezTo>
                    <a:cubicBezTo>
                      <a:pt x="76" y="34"/>
                      <a:pt x="76" y="34"/>
                      <a:pt x="76" y="34"/>
                    </a:cubicBezTo>
                    <a:moveTo>
                      <a:pt x="248" y="33"/>
                    </a:moveTo>
                    <a:cubicBezTo>
                      <a:pt x="247" y="37"/>
                      <a:pt x="247" y="37"/>
                      <a:pt x="247" y="37"/>
                    </a:cubicBezTo>
                    <a:cubicBezTo>
                      <a:pt x="250" y="38"/>
                      <a:pt x="252" y="38"/>
                      <a:pt x="255" y="38"/>
                    </a:cubicBezTo>
                    <a:cubicBezTo>
                      <a:pt x="255" y="34"/>
                      <a:pt x="255" y="34"/>
                      <a:pt x="255" y="34"/>
                    </a:cubicBezTo>
                    <a:cubicBezTo>
                      <a:pt x="253" y="34"/>
                      <a:pt x="250" y="34"/>
                      <a:pt x="248" y="33"/>
                    </a:cubicBezTo>
                    <a:moveTo>
                      <a:pt x="86" y="25"/>
                    </a:moveTo>
                    <a:cubicBezTo>
                      <a:pt x="85" y="27"/>
                      <a:pt x="83" y="30"/>
                      <a:pt x="82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7" y="32"/>
                      <a:pt x="88" y="29"/>
                      <a:pt x="89" y="27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239" y="23"/>
                    </a:moveTo>
                    <a:cubicBezTo>
                      <a:pt x="236" y="25"/>
                      <a:pt x="236" y="25"/>
                      <a:pt x="236" y="25"/>
                    </a:cubicBezTo>
                    <a:cubicBezTo>
                      <a:pt x="237" y="28"/>
                      <a:pt x="238" y="30"/>
                      <a:pt x="240" y="32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2" y="28"/>
                      <a:pt x="241" y="26"/>
                      <a:pt x="239" y="24"/>
                    </a:cubicBezTo>
                    <a:cubicBezTo>
                      <a:pt x="239" y="23"/>
                      <a:pt x="239" y="23"/>
                      <a:pt x="239" y="23"/>
                    </a:cubicBezTo>
                    <a:moveTo>
                      <a:pt x="219" y="12"/>
                    </a:moveTo>
                    <a:cubicBezTo>
                      <a:pt x="219" y="13"/>
                      <a:pt x="218" y="13"/>
                      <a:pt x="217" y="13"/>
                    </a:cubicBezTo>
                    <a:cubicBezTo>
                      <a:pt x="215" y="13"/>
                      <a:pt x="214" y="14"/>
                      <a:pt x="212" y="1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214" y="18"/>
                      <a:pt x="216" y="17"/>
                      <a:pt x="218" y="17"/>
                    </a:cubicBezTo>
                    <a:cubicBezTo>
                      <a:pt x="219" y="17"/>
                      <a:pt x="219" y="16"/>
                      <a:pt x="220" y="16"/>
                    </a:cubicBezTo>
                    <a:cubicBezTo>
                      <a:pt x="219" y="12"/>
                      <a:pt x="219" y="12"/>
                      <a:pt x="219" y="12"/>
                    </a:cubicBezTo>
                    <a:moveTo>
                      <a:pt x="96" y="12"/>
                    </a:moveTo>
                    <a:cubicBezTo>
                      <a:pt x="95" y="12"/>
                      <a:pt x="95" y="12"/>
                      <a:pt x="95" y="12"/>
                    </a:cubicBezTo>
                    <a:cubicBezTo>
                      <a:pt x="93" y="13"/>
                      <a:pt x="91" y="15"/>
                      <a:pt x="90" y="18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4" y="18"/>
                      <a:pt x="95" y="17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2"/>
                      <a:pt x="96" y="12"/>
                      <a:pt x="96" y="12"/>
                    </a:cubicBezTo>
                    <a:moveTo>
                      <a:pt x="105" y="12"/>
                    </a:moveTo>
                    <a:cubicBezTo>
                      <a:pt x="104" y="16"/>
                      <a:pt x="104" y="16"/>
                      <a:pt x="104" y="16"/>
                    </a:cubicBezTo>
                    <a:cubicBezTo>
                      <a:pt x="105" y="16"/>
                      <a:pt x="107" y="16"/>
                      <a:pt x="108" y="17"/>
                    </a:cubicBezTo>
                    <a:cubicBezTo>
                      <a:pt x="109" y="17"/>
                      <a:pt x="110" y="17"/>
                      <a:pt x="111" y="18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1" y="14"/>
                      <a:pt x="110" y="13"/>
                      <a:pt x="109" y="13"/>
                    </a:cubicBezTo>
                    <a:cubicBezTo>
                      <a:pt x="108" y="13"/>
                      <a:pt x="106" y="12"/>
                      <a:pt x="105" y="12"/>
                    </a:cubicBezTo>
                    <a:moveTo>
                      <a:pt x="228" y="12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8" y="16"/>
                      <a:pt x="228" y="16"/>
                      <a:pt x="229" y="16"/>
                    </a:cubicBezTo>
                    <a:cubicBezTo>
                      <a:pt x="230" y="16"/>
                      <a:pt x="231" y="17"/>
                      <a:pt x="232" y="19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4" y="15"/>
                      <a:pt x="232" y="13"/>
                      <a:pt x="231" y="12"/>
                    </a:cubicBezTo>
                    <a:cubicBezTo>
                      <a:pt x="230" y="12"/>
                      <a:pt x="229" y="12"/>
                      <a:pt x="228" y="12"/>
                    </a:cubicBezTo>
                    <a:moveTo>
                      <a:pt x="125" y="11"/>
                    </a:moveTo>
                    <a:cubicBezTo>
                      <a:pt x="123" y="13"/>
                      <a:pt x="121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8"/>
                    </a:cubicBezTo>
                    <a:cubicBezTo>
                      <a:pt x="123" y="17"/>
                      <a:pt x="125" y="16"/>
                      <a:pt x="127" y="14"/>
                    </a:cubicBezTo>
                    <a:cubicBezTo>
                      <a:pt x="125" y="11"/>
                      <a:pt x="125" y="11"/>
                      <a:pt x="125" y="11"/>
                    </a:cubicBezTo>
                    <a:moveTo>
                      <a:pt x="200" y="10"/>
                    </a:moveTo>
                    <a:cubicBezTo>
                      <a:pt x="197" y="13"/>
                      <a:pt x="197" y="13"/>
                      <a:pt x="197" y="13"/>
                    </a:cubicBezTo>
                    <a:cubicBezTo>
                      <a:pt x="199" y="15"/>
                      <a:pt x="201" y="17"/>
                      <a:pt x="204" y="18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3" y="13"/>
                      <a:pt x="201" y="12"/>
                      <a:pt x="200" y="10"/>
                    </a:cubicBezTo>
                    <a:moveTo>
                      <a:pt x="159" y="7"/>
                    </a:moveTo>
                    <a:cubicBezTo>
                      <a:pt x="158" y="11"/>
                      <a:pt x="158" y="11"/>
                      <a:pt x="158" y="11"/>
                    </a:cubicBezTo>
                    <a:cubicBezTo>
                      <a:pt x="160" y="12"/>
                      <a:pt x="161" y="12"/>
                      <a:pt x="163" y="12"/>
                    </a:cubicBezTo>
                    <a:cubicBezTo>
                      <a:pt x="164" y="12"/>
                      <a:pt x="165" y="12"/>
                      <a:pt x="166" y="1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8"/>
                      <a:pt x="164" y="8"/>
                      <a:pt x="163" y="8"/>
                    </a:cubicBezTo>
                    <a:cubicBezTo>
                      <a:pt x="162" y="8"/>
                      <a:pt x="161" y="8"/>
                      <a:pt x="159" y="7"/>
                    </a:cubicBezTo>
                    <a:moveTo>
                      <a:pt x="179" y="1"/>
                    </a:moveTo>
                    <a:cubicBezTo>
                      <a:pt x="177" y="2"/>
                      <a:pt x="175" y="3"/>
                      <a:pt x="173" y="4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7"/>
                      <a:pt x="175" y="7"/>
                      <a:pt x="175" y="7"/>
                    </a:cubicBezTo>
                    <a:cubicBezTo>
                      <a:pt x="177" y="6"/>
                      <a:pt x="179" y="5"/>
                      <a:pt x="180" y="4"/>
                    </a:cubicBezTo>
                    <a:cubicBezTo>
                      <a:pt x="179" y="1"/>
                      <a:pt x="179" y="1"/>
                      <a:pt x="179" y="1"/>
                    </a:cubicBezTo>
                    <a:moveTo>
                      <a:pt x="136" y="1"/>
                    </a:moveTo>
                    <a:cubicBezTo>
                      <a:pt x="134" y="2"/>
                      <a:pt x="132" y="4"/>
                      <a:pt x="130" y="6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4" y="7"/>
                      <a:pt x="136" y="5"/>
                      <a:pt x="138" y="4"/>
                    </a:cubicBezTo>
                    <a:cubicBezTo>
                      <a:pt x="136" y="1"/>
                      <a:pt x="136" y="1"/>
                      <a:pt x="136" y="1"/>
                    </a:cubicBezTo>
                    <a:moveTo>
                      <a:pt x="145" y="0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6" y="4"/>
                      <a:pt x="148" y="6"/>
                      <a:pt x="151" y="7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0" y="2"/>
                      <a:pt x="148" y="1"/>
                      <a:pt x="145" y="0"/>
                    </a:cubicBezTo>
                    <a:moveTo>
                      <a:pt x="188" y="0"/>
                    </a:moveTo>
                    <a:cubicBezTo>
                      <a:pt x="186" y="3"/>
                      <a:pt x="186" y="3"/>
                      <a:pt x="186" y="3"/>
                    </a:cubicBezTo>
                    <a:cubicBezTo>
                      <a:pt x="188" y="4"/>
                      <a:pt x="190" y="5"/>
                      <a:pt x="192" y="7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3" y="3"/>
                      <a:pt x="190" y="1"/>
                      <a:pt x="188" y="0"/>
                    </a:cubicBezTo>
                  </a:path>
                </a:pathLst>
              </a:custGeom>
              <a:solidFill>
                <a:srgbClr val="C4C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303"/>
              <p:cNvSpPr>
                <a:spLocks/>
              </p:cNvSpPr>
              <p:nvPr/>
            </p:nvSpPr>
            <p:spPr bwMode="auto">
              <a:xfrm>
                <a:off x="4121150" y="2274888"/>
                <a:ext cx="3949700" cy="3943350"/>
              </a:xfrm>
              <a:custGeom>
                <a:avLst/>
                <a:gdLst>
                  <a:gd name="T0" fmla="*/ 280 w 280"/>
                  <a:gd name="T1" fmla="*/ 140 h 279"/>
                  <a:gd name="T2" fmla="*/ 269 w 280"/>
                  <a:gd name="T3" fmla="*/ 158 h 279"/>
                  <a:gd name="T4" fmla="*/ 274 w 280"/>
                  <a:gd name="T5" fmla="*/ 179 h 279"/>
                  <a:gd name="T6" fmla="*/ 259 w 280"/>
                  <a:gd name="T7" fmla="*/ 194 h 279"/>
                  <a:gd name="T8" fmla="*/ 257 w 280"/>
                  <a:gd name="T9" fmla="*/ 215 h 279"/>
                  <a:gd name="T10" fmla="*/ 239 w 280"/>
                  <a:gd name="T11" fmla="*/ 225 h 279"/>
                  <a:gd name="T12" fmla="*/ 231 w 280"/>
                  <a:gd name="T13" fmla="*/ 245 h 279"/>
                  <a:gd name="T14" fmla="*/ 211 w 280"/>
                  <a:gd name="T15" fmla="*/ 249 h 279"/>
                  <a:gd name="T16" fmla="*/ 198 w 280"/>
                  <a:gd name="T17" fmla="*/ 267 h 279"/>
                  <a:gd name="T18" fmla="*/ 187 w 280"/>
                  <a:gd name="T19" fmla="*/ 266 h 279"/>
                  <a:gd name="T20" fmla="*/ 177 w 280"/>
                  <a:gd name="T21" fmla="*/ 265 h 279"/>
                  <a:gd name="T22" fmla="*/ 160 w 280"/>
                  <a:gd name="T23" fmla="*/ 278 h 279"/>
                  <a:gd name="T24" fmla="*/ 140 w 280"/>
                  <a:gd name="T25" fmla="*/ 270 h 279"/>
                  <a:gd name="T26" fmla="*/ 120 w 280"/>
                  <a:gd name="T27" fmla="*/ 278 h 279"/>
                  <a:gd name="T28" fmla="*/ 103 w 280"/>
                  <a:gd name="T29" fmla="*/ 265 h 279"/>
                  <a:gd name="T30" fmla="*/ 93 w 280"/>
                  <a:gd name="T31" fmla="*/ 266 h 279"/>
                  <a:gd name="T32" fmla="*/ 82 w 280"/>
                  <a:gd name="T33" fmla="*/ 267 h 279"/>
                  <a:gd name="T34" fmla="*/ 69 w 280"/>
                  <a:gd name="T35" fmla="*/ 249 h 279"/>
                  <a:gd name="T36" fmla="*/ 49 w 280"/>
                  <a:gd name="T37" fmla="*/ 245 h 279"/>
                  <a:gd name="T38" fmla="*/ 41 w 280"/>
                  <a:gd name="T39" fmla="*/ 225 h 279"/>
                  <a:gd name="T40" fmla="*/ 23 w 280"/>
                  <a:gd name="T41" fmla="*/ 215 h 279"/>
                  <a:gd name="T42" fmla="*/ 21 w 280"/>
                  <a:gd name="T43" fmla="*/ 194 h 279"/>
                  <a:gd name="T44" fmla="*/ 6 w 280"/>
                  <a:gd name="T45" fmla="*/ 179 h 279"/>
                  <a:gd name="T46" fmla="*/ 11 w 280"/>
                  <a:gd name="T47" fmla="*/ 158 h 279"/>
                  <a:gd name="T48" fmla="*/ 0 w 280"/>
                  <a:gd name="T49" fmla="*/ 140 h 279"/>
                  <a:gd name="T50" fmla="*/ 11 w 280"/>
                  <a:gd name="T51" fmla="*/ 121 h 279"/>
                  <a:gd name="T52" fmla="*/ 6 w 280"/>
                  <a:gd name="T53" fmla="*/ 100 h 279"/>
                  <a:gd name="T54" fmla="*/ 21 w 280"/>
                  <a:gd name="T55" fmla="*/ 85 h 279"/>
                  <a:gd name="T56" fmla="*/ 23 w 280"/>
                  <a:gd name="T57" fmla="*/ 64 h 279"/>
                  <a:gd name="T58" fmla="*/ 41 w 280"/>
                  <a:gd name="T59" fmla="*/ 54 h 279"/>
                  <a:gd name="T60" fmla="*/ 49 w 280"/>
                  <a:gd name="T61" fmla="*/ 34 h 279"/>
                  <a:gd name="T62" fmla="*/ 69 w 280"/>
                  <a:gd name="T63" fmla="*/ 30 h 279"/>
                  <a:gd name="T64" fmla="*/ 82 w 280"/>
                  <a:gd name="T65" fmla="*/ 12 h 279"/>
                  <a:gd name="T66" fmla="*/ 93 w 280"/>
                  <a:gd name="T67" fmla="*/ 13 h 279"/>
                  <a:gd name="T68" fmla="*/ 103 w 280"/>
                  <a:gd name="T69" fmla="*/ 14 h 279"/>
                  <a:gd name="T70" fmla="*/ 120 w 280"/>
                  <a:gd name="T71" fmla="*/ 1 h 279"/>
                  <a:gd name="T72" fmla="*/ 140 w 280"/>
                  <a:gd name="T73" fmla="*/ 9 h 279"/>
                  <a:gd name="T74" fmla="*/ 160 w 280"/>
                  <a:gd name="T75" fmla="*/ 1 h 279"/>
                  <a:gd name="T76" fmla="*/ 177 w 280"/>
                  <a:gd name="T77" fmla="*/ 14 h 279"/>
                  <a:gd name="T78" fmla="*/ 187 w 280"/>
                  <a:gd name="T79" fmla="*/ 13 h 279"/>
                  <a:gd name="T80" fmla="*/ 198 w 280"/>
                  <a:gd name="T81" fmla="*/ 12 h 279"/>
                  <a:gd name="T82" fmla="*/ 211 w 280"/>
                  <a:gd name="T83" fmla="*/ 30 h 279"/>
                  <a:gd name="T84" fmla="*/ 231 w 280"/>
                  <a:gd name="T85" fmla="*/ 34 h 279"/>
                  <a:gd name="T86" fmla="*/ 239 w 280"/>
                  <a:gd name="T87" fmla="*/ 54 h 279"/>
                  <a:gd name="T88" fmla="*/ 257 w 280"/>
                  <a:gd name="T89" fmla="*/ 64 h 279"/>
                  <a:gd name="T90" fmla="*/ 259 w 280"/>
                  <a:gd name="T91" fmla="*/ 85 h 279"/>
                  <a:gd name="T92" fmla="*/ 274 w 280"/>
                  <a:gd name="T93" fmla="*/ 100 h 279"/>
                  <a:gd name="T94" fmla="*/ 269 w 280"/>
                  <a:gd name="T95" fmla="*/ 121 h 279"/>
                  <a:gd name="T96" fmla="*/ 280 w 280"/>
                  <a:gd name="T97" fmla="*/ 14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9">
                    <a:moveTo>
                      <a:pt x="280" y="140"/>
                    </a:moveTo>
                    <a:cubicBezTo>
                      <a:pt x="280" y="146"/>
                      <a:pt x="270" y="152"/>
                      <a:pt x="269" y="158"/>
                    </a:cubicBezTo>
                    <a:cubicBezTo>
                      <a:pt x="268" y="165"/>
                      <a:pt x="276" y="173"/>
                      <a:pt x="274" y="179"/>
                    </a:cubicBezTo>
                    <a:cubicBezTo>
                      <a:pt x="272" y="185"/>
                      <a:pt x="262" y="188"/>
                      <a:pt x="259" y="194"/>
                    </a:cubicBezTo>
                    <a:cubicBezTo>
                      <a:pt x="256" y="200"/>
                      <a:pt x="261" y="210"/>
                      <a:pt x="257" y="215"/>
                    </a:cubicBezTo>
                    <a:cubicBezTo>
                      <a:pt x="254" y="220"/>
                      <a:pt x="243" y="220"/>
                      <a:pt x="239" y="225"/>
                    </a:cubicBezTo>
                    <a:cubicBezTo>
                      <a:pt x="235" y="230"/>
                      <a:pt x="236" y="241"/>
                      <a:pt x="231" y="245"/>
                    </a:cubicBezTo>
                    <a:cubicBezTo>
                      <a:pt x="227" y="249"/>
                      <a:pt x="216" y="246"/>
                      <a:pt x="211" y="249"/>
                    </a:cubicBezTo>
                    <a:cubicBezTo>
                      <a:pt x="205" y="253"/>
                      <a:pt x="204" y="264"/>
                      <a:pt x="198" y="267"/>
                    </a:cubicBezTo>
                    <a:cubicBezTo>
                      <a:pt x="195" y="268"/>
                      <a:pt x="191" y="267"/>
                      <a:pt x="187" y="266"/>
                    </a:cubicBezTo>
                    <a:cubicBezTo>
                      <a:pt x="183" y="265"/>
                      <a:pt x="180" y="264"/>
                      <a:pt x="177" y="265"/>
                    </a:cubicBezTo>
                    <a:cubicBezTo>
                      <a:pt x="171" y="267"/>
                      <a:pt x="166" y="277"/>
                      <a:pt x="160" y="278"/>
                    </a:cubicBezTo>
                    <a:cubicBezTo>
                      <a:pt x="154" y="279"/>
                      <a:pt x="147" y="270"/>
                      <a:pt x="140" y="270"/>
                    </a:cubicBezTo>
                    <a:cubicBezTo>
                      <a:pt x="133" y="270"/>
                      <a:pt x="126" y="279"/>
                      <a:pt x="120" y="278"/>
                    </a:cubicBezTo>
                    <a:cubicBezTo>
                      <a:pt x="114" y="277"/>
                      <a:pt x="109" y="267"/>
                      <a:pt x="103" y="265"/>
                    </a:cubicBezTo>
                    <a:cubicBezTo>
                      <a:pt x="100" y="264"/>
                      <a:pt x="97" y="265"/>
                      <a:pt x="93" y="266"/>
                    </a:cubicBezTo>
                    <a:cubicBezTo>
                      <a:pt x="89" y="267"/>
                      <a:pt x="85" y="268"/>
                      <a:pt x="82" y="267"/>
                    </a:cubicBezTo>
                    <a:cubicBezTo>
                      <a:pt x="76" y="264"/>
                      <a:pt x="75" y="253"/>
                      <a:pt x="69" y="249"/>
                    </a:cubicBezTo>
                    <a:cubicBezTo>
                      <a:pt x="64" y="246"/>
                      <a:pt x="53" y="249"/>
                      <a:pt x="49" y="245"/>
                    </a:cubicBezTo>
                    <a:cubicBezTo>
                      <a:pt x="44" y="241"/>
                      <a:pt x="45" y="230"/>
                      <a:pt x="41" y="225"/>
                    </a:cubicBezTo>
                    <a:cubicBezTo>
                      <a:pt x="37" y="220"/>
                      <a:pt x="26" y="220"/>
                      <a:pt x="23" y="215"/>
                    </a:cubicBezTo>
                    <a:cubicBezTo>
                      <a:pt x="19" y="210"/>
                      <a:pt x="24" y="200"/>
                      <a:pt x="21" y="194"/>
                    </a:cubicBezTo>
                    <a:cubicBezTo>
                      <a:pt x="18" y="188"/>
                      <a:pt x="8" y="185"/>
                      <a:pt x="6" y="179"/>
                    </a:cubicBezTo>
                    <a:cubicBezTo>
                      <a:pt x="4" y="173"/>
                      <a:pt x="12" y="165"/>
                      <a:pt x="11" y="158"/>
                    </a:cubicBezTo>
                    <a:cubicBezTo>
                      <a:pt x="10" y="152"/>
                      <a:pt x="0" y="146"/>
                      <a:pt x="0" y="140"/>
                    </a:cubicBezTo>
                    <a:cubicBezTo>
                      <a:pt x="0" y="133"/>
                      <a:pt x="10" y="127"/>
                      <a:pt x="11" y="121"/>
                    </a:cubicBezTo>
                    <a:cubicBezTo>
                      <a:pt x="12" y="115"/>
                      <a:pt x="4" y="106"/>
                      <a:pt x="6" y="100"/>
                    </a:cubicBezTo>
                    <a:cubicBezTo>
                      <a:pt x="8" y="94"/>
                      <a:pt x="18" y="91"/>
                      <a:pt x="21" y="85"/>
                    </a:cubicBezTo>
                    <a:cubicBezTo>
                      <a:pt x="24" y="79"/>
                      <a:pt x="19" y="69"/>
                      <a:pt x="23" y="64"/>
                    </a:cubicBezTo>
                    <a:cubicBezTo>
                      <a:pt x="26" y="59"/>
                      <a:pt x="37" y="59"/>
                      <a:pt x="41" y="54"/>
                    </a:cubicBezTo>
                    <a:cubicBezTo>
                      <a:pt x="45" y="49"/>
                      <a:pt x="44" y="38"/>
                      <a:pt x="49" y="34"/>
                    </a:cubicBezTo>
                    <a:cubicBezTo>
                      <a:pt x="53" y="30"/>
                      <a:pt x="64" y="33"/>
                      <a:pt x="69" y="30"/>
                    </a:cubicBezTo>
                    <a:cubicBezTo>
                      <a:pt x="75" y="26"/>
                      <a:pt x="76" y="15"/>
                      <a:pt x="82" y="12"/>
                    </a:cubicBezTo>
                    <a:cubicBezTo>
                      <a:pt x="85" y="11"/>
                      <a:pt x="89" y="12"/>
                      <a:pt x="93" y="13"/>
                    </a:cubicBezTo>
                    <a:cubicBezTo>
                      <a:pt x="97" y="14"/>
                      <a:pt x="100" y="15"/>
                      <a:pt x="103" y="14"/>
                    </a:cubicBezTo>
                    <a:cubicBezTo>
                      <a:pt x="109" y="12"/>
                      <a:pt x="114" y="2"/>
                      <a:pt x="120" y="1"/>
                    </a:cubicBezTo>
                    <a:cubicBezTo>
                      <a:pt x="126" y="0"/>
                      <a:pt x="133" y="9"/>
                      <a:pt x="140" y="9"/>
                    </a:cubicBezTo>
                    <a:cubicBezTo>
                      <a:pt x="147" y="9"/>
                      <a:pt x="154" y="0"/>
                      <a:pt x="160" y="1"/>
                    </a:cubicBezTo>
                    <a:cubicBezTo>
                      <a:pt x="166" y="2"/>
                      <a:pt x="171" y="12"/>
                      <a:pt x="177" y="14"/>
                    </a:cubicBezTo>
                    <a:cubicBezTo>
                      <a:pt x="180" y="15"/>
                      <a:pt x="183" y="14"/>
                      <a:pt x="187" y="13"/>
                    </a:cubicBezTo>
                    <a:cubicBezTo>
                      <a:pt x="191" y="12"/>
                      <a:pt x="195" y="11"/>
                      <a:pt x="198" y="12"/>
                    </a:cubicBezTo>
                    <a:cubicBezTo>
                      <a:pt x="204" y="15"/>
                      <a:pt x="205" y="26"/>
                      <a:pt x="211" y="30"/>
                    </a:cubicBezTo>
                    <a:cubicBezTo>
                      <a:pt x="216" y="33"/>
                      <a:pt x="227" y="30"/>
                      <a:pt x="231" y="34"/>
                    </a:cubicBezTo>
                    <a:cubicBezTo>
                      <a:pt x="236" y="38"/>
                      <a:pt x="235" y="49"/>
                      <a:pt x="239" y="54"/>
                    </a:cubicBezTo>
                    <a:cubicBezTo>
                      <a:pt x="243" y="59"/>
                      <a:pt x="254" y="59"/>
                      <a:pt x="257" y="64"/>
                    </a:cubicBezTo>
                    <a:cubicBezTo>
                      <a:pt x="261" y="69"/>
                      <a:pt x="256" y="79"/>
                      <a:pt x="259" y="85"/>
                    </a:cubicBezTo>
                    <a:cubicBezTo>
                      <a:pt x="262" y="91"/>
                      <a:pt x="272" y="94"/>
                      <a:pt x="274" y="100"/>
                    </a:cubicBezTo>
                    <a:cubicBezTo>
                      <a:pt x="276" y="106"/>
                      <a:pt x="268" y="115"/>
                      <a:pt x="269" y="121"/>
                    </a:cubicBezTo>
                    <a:cubicBezTo>
                      <a:pt x="270" y="127"/>
                      <a:pt x="280" y="133"/>
                      <a:pt x="280" y="140"/>
                    </a:cubicBezTo>
                  </a:path>
                </a:pathLst>
              </a:custGeom>
              <a:solidFill>
                <a:srgbClr val="E03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304"/>
              <p:cNvSpPr>
                <a:spLocks/>
              </p:cNvSpPr>
              <p:nvPr/>
            </p:nvSpPr>
            <p:spPr bwMode="auto">
              <a:xfrm>
                <a:off x="4445000" y="2600325"/>
                <a:ext cx="3302000" cy="3292475"/>
              </a:xfrm>
              <a:custGeom>
                <a:avLst/>
                <a:gdLst>
                  <a:gd name="T0" fmla="*/ 234 w 234"/>
                  <a:gd name="T1" fmla="*/ 117 h 233"/>
                  <a:gd name="T2" fmla="*/ 226 w 234"/>
                  <a:gd name="T3" fmla="*/ 132 h 233"/>
                  <a:gd name="T4" fmla="*/ 229 w 234"/>
                  <a:gd name="T5" fmla="*/ 150 h 233"/>
                  <a:gd name="T6" fmla="*/ 217 w 234"/>
                  <a:gd name="T7" fmla="*/ 162 h 233"/>
                  <a:gd name="T8" fmla="*/ 216 w 234"/>
                  <a:gd name="T9" fmla="*/ 180 h 233"/>
                  <a:gd name="T10" fmla="*/ 200 w 234"/>
                  <a:gd name="T11" fmla="*/ 188 h 233"/>
                  <a:gd name="T12" fmla="*/ 194 w 234"/>
                  <a:gd name="T13" fmla="*/ 205 h 233"/>
                  <a:gd name="T14" fmla="*/ 176 w 234"/>
                  <a:gd name="T15" fmla="*/ 209 h 233"/>
                  <a:gd name="T16" fmla="*/ 166 w 234"/>
                  <a:gd name="T17" fmla="*/ 223 h 233"/>
                  <a:gd name="T18" fmla="*/ 156 w 234"/>
                  <a:gd name="T19" fmla="*/ 223 h 233"/>
                  <a:gd name="T20" fmla="*/ 148 w 234"/>
                  <a:gd name="T21" fmla="*/ 222 h 233"/>
                  <a:gd name="T22" fmla="*/ 134 w 234"/>
                  <a:gd name="T23" fmla="*/ 233 h 233"/>
                  <a:gd name="T24" fmla="*/ 117 w 234"/>
                  <a:gd name="T25" fmla="*/ 226 h 233"/>
                  <a:gd name="T26" fmla="*/ 100 w 234"/>
                  <a:gd name="T27" fmla="*/ 233 h 233"/>
                  <a:gd name="T28" fmla="*/ 86 w 234"/>
                  <a:gd name="T29" fmla="*/ 222 h 233"/>
                  <a:gd name="T30" fmla="*/ 78 w 234"/>
                  <a:gd name="T31" fmla="*/ 223 h 233"/>
                  <a:gd name="T32" fmla="*/ 68 w 234"/>
                  <a:gd name="T33" fmla="*/ 223 h 233"/>
                  <a:gd name="T34" fmla="*/ 58 w 234"/>
                  <a:gd name="T35" fmla="*/ 209 h 233"/>
                  <a:gd name="T36" fmla="*/ 40 w 234"/>
                  <a:gd name="T37" fmla="*/ 205 h 233"/>
                  <a:gd name="T38" fmla="*/ 34 w 234"/>
                  <a:gd name="T39" fmla="*/ 188 h 233"/>
                  <a:gd name="T40" fmla="*/ 18 w 234"/>
                  <a:gd name="T41" fmla="*/ 180 h 233"/>
                  <a:gd name="T42" fmla="*/ 17 w 234"/>
                  <a:gd name="T43" fmla="*/ 162 h 233"/>
                  <a:gd name="T44" fmla="*/ 5 w 234"/>
                  <a:gd name="T45" fmla="*/ 150 h 233"/>
                  <a:gd name="T46" fmla="*/ 8 w 234"/>
                  <a:gd name="T47" fmla="*/ 132 h 233"/>
                  <a:gd name="T48" fmla="*/ 0 w 234"/>
                  <a:gd name="T49" fmla="*/ 117 h 233"/>
                  <a:gd name="T50" fmla="*/ 8 w 234"/>
                  <a:gd name="T51" fmla="*/ 101 h 233"/>
                  <a:gd name="T52" fmla="*/ 5 w 234"/>
                  <a:gd name="T53" fmla="*/ 84 h 233"/>
                  <a:gd name="T54" fmla="*/ 17 w 234"/>
                  <a:gd name="T55" fmla="*/ 71 h 233"/>
                  <a:gd name="T56" fmla="*/ 18 w 234"/>
                  <a:gd name="T57" fmla="*/ 53 h 233"/>
                  <a:gd name="T58" fmla="*/ 34 w 234"/>
                  <a:gd name="T59" fmla="*/ 45 h 233"/>
                  <a:gd name="T60" fmla="*/ 40 w 234"/>
                  <a:gd name="T61" fmla="*/ 28 h 233"/>
                  <a:gd name="T62" fmla="*/ 58 w 234"/>
                  <a:gd name="T63" fmla="*/ 24 h 233"/>
                  <a:gd name="T64" fmla="*/ 68 w 234"/>
                  <a:gd name="T65" fmla="*/ 10 h 233"/>
                  <a:gd name="T66" fmla="*/ 78 w 234"/>
                  <a:gd name="T67" fmla="*/ 11 h 233"/>
                  <a:gd name="T68" fmla="*/ 86 w 234"/>
                  <a:gd name="T69" fmla="*/ 11 h 233"/>
                  <a:gd name="T70" fmla="*/ 100 w 234"/>
                  <a:gd name="T71" fmla="*/ 1 h 233"/>
                  <a:gd name="T72" fmla="*/ 117 w 234"/>
                  <a:gd name="T73" fmla="*/ 7 h 233"/>
                  <a:gd name="T74" fmla="*/ 134 w 234"/>
                  <a:gd name="T75" fmla="*/ 1 h 233"/>
                  <a:gd name="T76" fmla="*/ 148 w 234"/>
                  <a:gd name="T77" fmla="*/ 11 h 233"/>
                  <a:gd name="T78" fmla="*/ 156 w 234"/>
                  <a:gd name="T79" fmla="*/ 11 h 233"/>
                  <a:gd name="T80" fmla="*/ 166 w 234"/>
                  <a:gd name="T81" fmla="*/ 10 h 233"/>
                  <a:gd name="T82" fmla="*/ 176 w 234"/>
                  <a:gd name="T83" fmla="*/ 24 h 233"/>
                  <a:gd name="T84" fmla="*/ 194 w 234"/>
                  <a:gd name="T85" fmla="*/ 28 h 233"/>
                  <a:gd name="T86" fmla="*/ 200 w 234"/>
                  <a:gd name="T87" fmla="*/ 45 h 233"/>
                  <a:gd name="T88" fmla="*/ 216 w 234"/>
                  <a:gd name="T89" fmla="*/ 53 h 233"/>
                  <a:gd name="T90" fmla="*/ 217 w 234"/>
                  <a:gd name="T91" fmla="*/ 71 h 233"/>
                  <a:gd name="T92" fmla="*/ 229 w 234"/>
                  <a:gd name="T93" fmla="*/ 84 h 233"/>
                  <a:gd name="T94" fmla="*/ 226 w 234"/>
                  <a:gd name="T95" fmla="*/ 101 h 233"/>
                  <a:gd name="T96" fmla="*/ 234 w 234"/>
                  <a:gd name="T97" fmla="*/ 1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4" h="233">
                    <a:moveTo>
                      <a:pt x="234" y="117"/>
                    </a:moveTo>
                    <a:cubicBezTo>
                      <a:pt x="234" y="122"/>
                      <a:pt x="226" y="127"/>
                      <a:pt x="226" y="132"/>
                    </a:cubicBezTo>
                    <a:cubicBezTo>
                      <a:pt x="225" y="138"/>
                      <a:pt x="231" y="144"/>
                      <a:pt x="229" y="150"/>
                    </a:cubicBezTo>
                    <a:cubicBezTo>
                      <a:pt x="228" y="155"/>
                      <a:pt x="219" y="157"/>
                      <a:pt x="217" y="162"/>
                    </a:cubicBezTo>
                    <a:cubicBezTo>
                      <a:pt x="214" y="167"/>
                      <a:pt x="218" y="175"/>
                      <a:pt x="216" y="180"/>
                    </a:cubicBezTo>
                    <a:cubicBezTo>
                      <a:pt x="213" y="184"/>
                      <a:pt x="203" y="184"/>
                      <a:pt x="200" y="188"/>
                    </a:cubicBezTo>
                    <a:cubicBezTo>
                      <a:pt x="196" y="192"/>
                      <a:pt x="198" y="202"/>
                      <a:pt x="194" y="205"/>
                    </a:cubicBezTo>
                    <a:cubicBezTo>
                      <a:pt x="190" y="209"/>
                      <a:pt x="181" y="206"/>
                      <a:pt x="176" y="209"/>
                    </a:cubicBezTo>
                    <a:cubicBezTo>
                      <a:pt x="172" y="212"/>
                      <a:pt x="171" y="221"/>
                      <a:pt x="166" y="223"/>
                    </a:cubicBezTo>
                    <a:cubicBezTo>
                      <a:pt x="163" y="224"/>
                      <a:pt x="160" y="223"/>
                      <a:pt x="156" y="223"/>
                    </a:cubicBezTo>
                    <a:cubicBezTo>
                      <a:pt x="153" y="222"/>
                      <a:pt x="150" y="221"/>
                      <a:pt x="148" y="222"/>
                    </a:cubicBezTo>
                    <a:cubicBezTo>
                      <a:pt x="143" y="223"/>
                      <a:pt x="139" y="232"/>
                      <a:pt x="134" y="233"/>
                    </a:cubicBezTo>
                    <a:cubicBezTo>
                      <a:pt x="128" y="233"/>
                      <a:pt x="122" y="226"/>
                      <a:pt x="117" y="226"/>
                    </a:cubicBezTo>
                    <a:cubicBezTo>
                      <a:pt x="112" y="226"/>
                      <a:pt x="106" y="233"/>
                      <a:pt x="100" y="233"/>
                    </a:cubicBezTo>
                    <a:cubicBezTo>
                      <a:pt x="95" y="232"/>
                      <a:pt x="91" y="223"/>
                      <a:pt x="86" y="222"/>
                    </a:cubicBezTo>
                    <a:cubicBezTo>
                      <a:pt x="84" y="221"/>
                      <a:pt x="81" y="222"/>
                      <a:pt x="78" y="223"/>
                    </a:cubicBezTo>
                    <a:cubicBezTo>
                      <a:pt x="74" y="223"/>
                      <a:pt x="71" y="224"/>
                      <a:pt x="68" y="223"/>
                    </a:cubicBezTo>
                    <a:cubicBezTo>
                      <a:pt x="63" y="221"/>
                      <a:pt x="62" y="212"/>
                      <a:pt x="58" y="209"/>
                    </a:cubicBezTo>
                    <a:cubicBezTo>
                      <a:pt x="53" y="206"/>
                      <a:pt x="44" y="209"/>
                      <a:pt x="40" y="205"/>
                    </a:cubicBezTo>
                    <a:cubicBezTo>
                      <a:pt x="36" y="202"/>
                      <a:pt x="38" y="192"/>
                      <a:pt x="34" y="188"/>
                    </a:cubicBezTo>
                    <a:cubicBezTo>
                      <a:pt x="31" y="184"/>
                      <a:pt x="21" y="184"/>
                      <a:pt x="18" y="180"/>
                    </a:cubicBezTo>
                    <a:cubicBezTo>
                      <a:pt x="16" y="175"/>
                      <a:pt x="20" y="167"/>
                      <a:pt x="17" y="162"/>
                    </a:cubicBezTo>
                    <a:cubicBezTo>
                      <a:pt x="15" y="157"/>
                      <a:pt x="6" y="155"/>
                      <a:pt x="5" y="150"/>
                    </a:cubicBezTo>
                    <a:cubicBezTo>
                      <a:pt x="3" y="144"/>
                      <a:pt x="9" y="138"/>
                      <a:pt x="8" y="132"/>
                    </a:cubicBezTo>
                    <a:cubicBezTo>
                      <a:pt x="8" y="127"/>
                      <a:pt x="0" y="122"/>
                      <a:pt x="0" y="117"/>
                    </a:cubicBezTo>
                    <a:cubicBezTo>
                      <a:pt x="0" y="111"/>
                      <a:pt x="8" y="106"/>
                      <a:pt x="8" y="101"/>
                    </a:cubicBezTo>
                    <a:cubicBezTo>
                      <a:pt x="9" y="96"/>
                      <a:pt x="3" y="89"/>
                      <a:pt x="5" y="84"/>
                    </a:cubicBezTo>
                    <a:cubicBezTo>
                      <a:pt x="6" y="78"/>
                      <a:pt x="15" y="76"/>
                      <a:pt x="17" y="71"/>
                    </a:cubicBezTo>
                    <a:cubicBezTo>
                      <a:pt x="20" y="66"/>
                      <a:pt x="16" y="58"/>
                      <a:pt x="18" y="53"/>
                    </a:cubicBezTo>
                    <a:cubicBezTo>
                      <a:pt x="21" y="49"/>
                      <a:pt x="31" y="49"/>
                      <a:pt x="34" y="45"/>
                    </a:cubicBezTo>
                    <a:cubicBezTo>
                      <a:pt x="38" y="41"/>
                      <a:pt x="36" y="32"/>
                      <a:pt x="40" y="28"/>
                    </a:cubicBezTo>
                    <a:cubicBezTo>
                      <a:pt x="44" y="24"/>
                      <a:pt x="53" y="27"/>
                      <a:pt x="58" y="24"/>
                    </a:cubicBezTo>
                    <a:cubicBezTo>
                      <a:pt x="62" y="21"/>
                      <a:pt x="63" y="12"/>
                      <a:pt x="68" y="10"/>
                    </a:cubicBezTo>
                    <a:cubicBezTo>
                      <a:pt x="71" y="9"/>
                      <a:pt x="74" y="10"/>
                      <a:pt x="78" y="11"/>
                    </a:cubicBezTo>
                    <a:cubicBezTo>
                      <a:pt x="81" y="11"/>
                      <a:pt x="84" y="12"/>
                      <a:pt x="86" y="11"/>
                    </a:cubicBezTo>
                    <a:cubicBezTo>
                      <a:pt x="91" y="10"/>
                      <a:pt x="95" y="1"/>
                      <a:pt x="100" y="1"/>
                    </a:cubicBezTo>
                    <a:cubicBezTo>
                      <a:pt x="106" y="0"/>
                      <a:pt x="112" y="7"/>
                      <a:pt x="117" y="7"/>
                    </a:cubicBezTo>
                    <a:cubicBezTo>
                      <a:pt x="122" y="7"/>
                      <a:pt x="128" y="0"/>
                      <a:pt x="134" y="1"/>
                    </a:cubicBezTo>
                    <a:cubicBezTo>
                      <a:pt x="139" y="1"/>
                      <a:pt x="143" y="10"/>
                      <a:pt x="148" y="11"/>
                    </a:cubicBezTo>
                    <a:cubicBezTo>
                      <a:pt x="150" y="12"/>
                      <a:pt x="153" y="11"/>
                      <a:pt x="156" y="11"/>
                    </a:cubicBezTo>
                    <a:cubicBezTo>
                      <a:pt x="160" y="10"/>
                      <a:pt x="163" y="9"/>
                      <a:pt x="166" y="10"/>
                    </a:cubicBezTo>
                    <a:cubicBezTo>
                      <a:pt x="171" y="12"/>
                      <a:pt x="172" y="21"/>
                      <a:pt x="176" y="24"/>
                    </a:cubicBezTo>
                    <a:cubicBezTo>
                      <a:pt x="181" y="27"/>
                      <a:pt x="190" y="24"/>
                      <a:pt x="194" y="28"/>
                    </a:cubicBezTo>
                    <a:cubicBezTo>
                      <a:pt x="198" y="32"/>
                      <a:pt x="196" y="41"/>
                      <a:pt x="200" y="45"/>
                    </a:cubicBezTo>
                    <a:cubicBezTo>
                      <a:pt x="203" y="49"/>
                      <a:pt x="213" y="49"/>
                      <a:pt x="216" y="53"/>
                    </a:cubicBezTo>
                    <a:cubicBezTo>
                      <a:pt x="218" y="58"/>
                      <a:pt x="214" y="66"/>
                      <a:pt x="217" y="71"/>
                    </a:cubicBezTo>
                    <a:cubicBezTo>
                      <a:pt x="219" y="76"/>
                      <a:pt x="228" y="78"/>
                      <a:pt x="229" y="84"/>
                    </a:cubicBezTo>
                    <a:cubicBezTo>
                      <a:pt x="231" y="89"/>
                      <a:pt x="225" y="96"/>
                      <a:pt x="226" y="101"/>
                    </a:cubicBezTo>
                    <a:cubicBezTo>
                      <a:pt x="226" y="106"/>
                      <a:pt x="234" y="111"/>
                      <a:pt x="234" y="117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305"/>
              <p:cNvSpPr>
                <a:spLocks noEditPoints="1"/>
              </p:cNvSpPr>
              <p:nvPr/>
            </p:nvSpPr>
            <p:spPr bwMode="auto">
              <a:xfrm>
                <a:off x="4275138" y="2416175"/>
                <a:ext cx="3641725" cy="3660775"/>
              </a:xfrm>
              <a:custGeom>
                <a:avLst/>
                <a:gdLst>
                  <a:gd name="T0" fmla="*/ 129 w 258"/>
                  <a:gd name="T1" fmla="*/ 259 h 259"/>
                  <a:gd name="T2" fmla="*/ 37 w 258"/>
                  <a:gd name="T3" fmla="*/ 221 h 259"/>
                  <a:gd name="T4" fmla="*/ 0 w 258"/>
                  <a:gd name="T5" fmla="*/ 130 h 259"/>
                  <a:gd name="T6" fmla="*/ 37 w 258"/>
                  <a:gd name="T7" fmla="*/ 38 h 259"/>
                  <a:gd name="T8" fmla="*/ 129 w 258"/>
                  <a:gd name="T9" fmla="*/ 0 h 259"/>
                  <a:gd name="T10" fmla="*/ 221 w 258"/>
                  <a:gd name="T11" fmla="*/ 38 h 259"/>
                  <a:gd name="T12" fmla="*/ 258 w 258"/>
                  <a:gd name="T13" fmla="*/ 130 h 259"/>
                  <a:gd name="T14" fmla="*/ 221 w 258"/>
                  <a:gd name="T15" fmla="*/ 221 h 259"/>
                  <a:gd name="T16" fmla="*/ 129 w 258"/>
                  <a:gd name="T17" fmla="*/ 259 h 259"/>
                  <a:gd name="T18" fmla="*/ 129 w 258"/>
                  <a:gd name="T19" fmla="*/ 4 h 259"/>
                  <a:gd name="T20" fmla="*/ 4 w 258"/>
                  <a:gd name="T21" fmla="*/ 130 h 259"/>
                  <a:gd name="T22" fmla="*/ 129 w 258"/>
                  <a:gd name="T23" fmla="*/ 255 h 259"/>
                  <a:gd name="T24" fmla="*/ 254 w 258"/>
                  <a:gd name="T25" fmla="*/ 130 h 259"/>
                  <a:gd name="T26" fmla="*/ 129 w 258"/>
                  <a:gd name="T27" fmla="*/ 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8" h="259">
                    <a:moveTo>
                      <a:pt x="129" y="259"/>
                    </a:moveTo>
                    <a:cubicBezTo>
                      <a:pt x="94" y="259"/>
                      <a:pt x="62" y="246"/>
                      <a:pt x="37" y="221"/>
                    </a:cubicBezTo>
                    <a:cubicBezTo>
                      <a:pt x="13" y="197"/>
                      <a:pt x="0" y="164"/>
                      <a:pt x="0" y="130"/>
                    </a:cubicBezTo>
                    <a:cubicBezTo>
                      <a:pt x="0" y="95"/>
                      <a:pt x="13" y="62"/>
                      <a:pt x="37" y="38"/>
                    </a:cubicBezTo>
                    <a:cubicBezTo>
                      <a:pt x="62" y="14"/>
                      <a:pt x="94" y="0"/>
                      <a:pt x="129" y="0"/>
                    </a:cubicBezTo>
                    <a:cubicBezTo>
                      <a:pt x="164" y="0"/>
                      <a:pt x="196" y="14"/>
                      <a:pt x="221" y="38"/>
                    </a:cubicBezTo>
                    <a:cubicBezTo>
                      <a:pt x="245" y="62"/>
                      <a:pt x="258" y="95"/>
                      <a:pt x="258" y="130"/>
                    </a:cubicBezTo>
                    <a:cubicBezTo>
                      <a:pt x="258" y="164"/>
                      <a:pt x="245" y="197"/>
                      <a:pt x="221" y="221"/>
                    </a:cubicBezTo>
                    <a:cubicBezTo>
                      <a:pt x="196" y="246"/>
                      <a:pt x="164" y="259"/>
                      <a:pt x="129" y="259"/>
                    </a:cubicBezTo>
                    <a:moveTo>
                      <a:pt x="129" y="4"/>
                    </a:moveTo>
                    <a:cubicBezTo>
                      <a:pt x="60" y="4"/>
                      <a:pt x="4" y="61"/>
                      <a:pt x="4" y="130"/>
                    </a:cubicBezTo>
                    <a:cubicBezTo>
                      <a:pt x="4" y="199"/>
                      <a:pt x="60" y="255"/>
                      <a:pt x="129" y="255"/>
                    </a:cubicBezTo>
                    <a:cubicBezTo>
                      <a:pt x="198" y="255"/>
                      <a:pt x="254" y="199"/>
                      <a:pt x="254" y="130"/>
                    </a:cubicBezTo>
                    <a:cubicBezTo>
                      <a:pt x="254" y="61"/>
                      <a:pt x="198" y="4"/>
                      <a:pt x="129" y="4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357"/>
              <p:cNvSpPr>
                <a:spLocks noEditPoints="1"/>
              </p:cNvSpPr>
              <p:nvPr/>
            </p:nvSpPr>
            <p:spPr bwMode="auto">
              <a:xfrm>
                <a:off x="3810000" y="4381501"/>
                <a:ext cx="4572000" cy="2203450"/>
              </a:xfrm>
              <a:custGeom>
                <a:avLst/>
                <a:gdLst>
                  <a:gd name="T0" fmla="*/ 172 w 324"/>
                  <a:gd name="T1" fmla="*/ 147 h 156"/>
                  <a:gd name="T2" fmla="*/ 153 w 324"/>
                  <a:gd name="T3" fmla="*/ 147 h 156"/>
                  <a:gd name="T4" fmla="*/ 164 w 324"/>
                  <a:gd name="T5" fmla="*/ 130 h 156"/>
                  <a:gd name="T6" fmla="*/ 142 w 324"/>
                  <a:gd name="T7" fmla="*/ 129 h 156"/>
                  <a:gd name="T8" fmla="*/ 139 w 324"/>
                  <a:gd name="T9" fmla="*/ 147 h 156"/>
                  <a:gd name="T10" fmla="*/ 146 w 324"/>
                  <a:gd name="T11" fmla="*/ 151 h 156"/>
                  <a:gd name="T12" fmla="*/ 162 w 324"/>
                  <a:gd name="T13" fmla="*/ 147 h 156"/>
                  <a:gd name="T14" fmla="*/ 188 w 324"/>
                  <a:gd name="T15" fmla="*/ 151 h 156"/>
                  <a:gd name="T16" fmla="*/ 184 w 324"/>
                  <a:gd name="T17" fmla="*/ 148 h 156"/>
                  <a:gd name="T18" fmla="*/ 190 w 324"/>
                  <a:gd name="T19" fmla="*/ 130 h 156"/>
                  <a:gd name="T20" fmla="*/ 169 w 324"/>
                  <a:gd name="T21" fmla="*/ 126 h 156"/>
                  <a:gd name="T22" fmla="*/ 62 w 324"/>
                  <a:gd name="T23" fmla="*/ 112 h 156"/>
                  <a:gd name="T24" fmla="*/ 51 w 324"/>
                  <a:gd name="T25" fmla="*/ 103 h 156"/>
                  <a:gd name="T26" fmla="*/ 47 w 324"/>
                  <a:gd name="T27" fmla="*/ 90 h 156"/>
                  <a:gd name="T28" fmla="*/ 49 w 324"/>
                  <a:gd name="T29" fmla="*/ 96 h 156"/>
                  <a:gd name="T30" fmla="*/ 38 w 324"/>
                  <a:gd name="T31" fmla="*/ 82 h 156"/>
                  <a:gd name="T32" fmla="*/ 23 w 324"/>
                  <a:gd name="T33" fmla="*/ 71 h 156"/>
                  <a:gd name="T34" fmla="*/ 28 w 324"/>
                  <a:gd name="T35" fmla="*/ 64 h 156"/>
                  <a:gd name="T36" fmla="*/ 28 w 324"/>
                  <a:gd name="T37" fmla="*/ 59 h 156"/>
                  <a:gd name="T38" fmla="*/ 17 w 324"/>
                  <a:gd name="T39" fmla="*/ 43 h 156"/>
                  <a:gd name="T40" fmla="*/ 6 w 324"/>
                  <a:gd name="T41" fmla="*/ 36 h 156"/>
                  <a:gd name="T42" fmla="*/ 9 w 324"/>
                  <a:gd name="T43" fmla="*/ 35 h 156"/>
                  <a:gd name="T44" fmla="*/ 8 w 324"/>
                  <a:gd name="T45" fmla="*/ 23 h 156"/>
                  <a:gd name="T46" fmla="*/ 1 w 324"/>
                  <a:gd name="T47" fmla="*/ 2 h 156"/>
                  <a:gd name="T48" fmla="*/ 2 w 324"/>
                  <a:gd name="T49" fmla="*/ 38 h 156"/>
                  <a:gd name="T50" fmla="*/ 75 w 324"/>
                  <a:gd name="T51" fmla="*/ 121 h 156"/>
                  <a:gd name="T52" fmla="*/ 85 w 324"/>
                  <a:gd name="T53" fmla="*/ 118 h 156"/>
                  <a:gd name="T54" fmla="*/ 89 w 324"/>
                  <a:gd name="T55" fmla="*/ 134 h 156"/>
                  <a:gd name="T56" fmla="*/ 89 w 324"/>
                  <a:gd name="T57" fmla="*/ 126 h 156"/>
                  <a:gd name="T58" fmla="*/ 71 w 324"/>
                  <a:gd name="T59" fmla="*/ 96 h 156"/>
                  <a:gd name="T60" fmla="*/ 30 w 324"/>
                  <a:gd name="T61" fmla="*/ 36 h 156"/>
                  <a:gd name="T62" fmla="*/ 18 w 324"/>
                  <a:gd name="T63" fmla="*/ 9 h 156"/>
                  <a:gd name="T64" fmla="*/ 9 w 324"/>
                  <a:gd name="T65" fmla="*/ 7 h 156"/>
                  <a:gd name="T66" fmla="*/ 235 w 324"/>
                  <a:gd name="T67" fmla="*/ 125 h 156"/>
                  <a:gd name="T68" fmla="*/ 240 w 324"/>
                  <a:gd name="T69" fmla="*/ 118 h 156"/>
                  <a:gd name="T70" fmla="*/ 243 w 324"/>
                  <a:gd name="T71" fmla="*/ 120 h 156"/>
                  <a:gd name="T72" fmla="*/ 256 w 324"/>
                  <a:gd name="T73" fmla="*/ 117 h 156"/>
                  <a:gd name="T74" fmla="*/ 271 w 324"/>
                  <a:gd name="T75" fmla="*/ 111 h 156"/>
                  <a:gd name="T76" fmla="*/ 278 w 324"/>
                  <a:gd name="T77" fmla="*/ 90 h 156"/>
                  <a:gd name="T78" fmla="*/ 286 w 324"/>
                  <a:gd name="T79" fmla="*/ 82 h 156"/>
                  <a:gd name="T80" fmla="*/ 299 w 324"/>
                  <a:gd name="T81" fmla="*/ 79 h 156"/>
                  <a:gd name="T82" fmla="*/ 301 w 324"/>
                  <a:gd name="T83" fmla="*/ 71 h 156"/>
                  <a:gd name="T84" fmla="*/ 296 w 324"/>
                  <a:gd name="T85" fmla="*/ 55 h 156"/>
                  <a:gd name="T86" fmla="*/ 304 w 324"/>
                  <a:gd name="T87" fmla="*/ 50 h 156"/>
                  <a:gd name="T88" fmla="*/ 308 w 324"/>
                  <a:gd name="T89" fmla="*/ 47 h 156"/>
                  <a:gd name="T90" fmla="*/ 315 w 324"/>
                  <a:gd name="T91" fmla="*/ 33 h 156"/>
                  <a:gd name="T92" fmla="*/ 316 w 324"/>
                  <a:gd name="T93" fmla="*/ 41 h 156"/>
                  <a:gd name="T94" fmla="*/ 316 w 324"/>
                  <a:gd name="T95" fmla="*/ 23 h 156"/>
                  <a:gd name="T96" fmla="*/ 314 w 324"/>
                  <a:gd name="T97" fmla="*/ 3 h 156"/>
                  <a:gd name="T98" fmla="*/ 291 w 324"/>
                  <a:gd name="T99" fmla="*/ 10 h 156"/>
                  <a:gd name="T100" fmla="*/ 253 w 324"/>
                  <a:gd name="T101" fmla="*/ 96 h 156"/>
                  <a:gd name="T102" fmla="*/ 205 w 324"/>
                  <a:gd name="T103" fmla="*/ 116 h 156"/>
                  <a:gd name="T104" fmla="*/ 205 w 324"/>
                  <a:gd name="T105" fmla="*/ 135 h 156"/>
                  <a:gd name="T106" fmla="*/ 220 w 324"/>
                  <a:gd name="T107" fmla="*/ 129 h 156"/>
                  <a:gd name="T108" fmla="*/ 228 w 324"/>
                  <a:gd name="T109" fmla="*/ 139 h 156"/>
                  <a:gd name="T110" fmla="*/ 211 w 324"/>
                  <a:gd name="T111" fmla="*/ 140 h 156"/>
                  <a:gd name="T112" fmla="*/ 271 w 324"/>
                  <a:gd name="T113" fmla="*/ 117 h 156"/>
                  <a:gd name="T114" fmla="*/ 317 w 324"/>
                  <a:gd name="T115" fmla="*/ 13 h 156"/>
                  <a:gd name="T116" fmla="*/ 324 w 324"/>
                  <a:gd name="T1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156">
                    <a:moveTo>
                      <a:pt x="172" y="147"/>
                    </a:moveTo>
                    <a:cubicBezTo>
                      <a:pt x="170" y="146"/>
                      <a:pt x="168" y="144"/>
                      <a:pt x="165" y="144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9" y="141"/>
                      <a:pt x="172" y="142"/>
                      <a:pt x="174" y="144"/>
                    </a:cubicBezTo>
                    <a:cubicBezTo>
                      <a:pt x="172" y="147"/>
                      <a:pt x="172" y="147"/>
                      <a:pt x="172" y="147"/>
                    </a:cubicBezTo>
                    <a:moveTo>
                      <a:pt x="153" y="147"/>
                    </a:move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53" y="142"/>
                      <a:pt x="155" y="141"/>
                      <a:pt x="158" y="140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7" y="144"/>
                      <a:pt x="155" y="145"/>
                      <a:pt x="153" y="147"/>
                    </a:cubicBezTo>
                    <a:moveTo>
                      <a:pt x="162" y="131"/>
                    </a:moveTo>
                    <a:cubicBezTo>
                      <a:pt x="161" y="131"/>
                      <a:pt x="160" y="131"/>
                      <a:pt x="160" y="130"/>
                    </a:cubicBezTo>
                    <a:cubicBezTo>
                      <a:pt x="160" y="130"/>
                      <a:pt x="161" y="129"/>
                      <a:pt x="162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4" y="129"/>
                      <a:pt x="164" y="130"/>
                    </a:cubicBezTo>
                    <a:cubicBezTo>
                      <a:pt x="165" y="130"/>
                      <a:pt x="164" y="131"/>
                      <a:pt x="163" y="131"/>
                    </a:cubicBezTo>
                    <a:cubicBezTo>
                      <a:pt x="162" y="131"/>
                      <a:pt x="162" y="131"/>
                      <a:pt x="162" y="131"/>
                    </a:cubicBezTo>
                    <a:moveTo>
                      <a:pt x="160" y="122"/>
                    </a:moveTo>
                    <a:cubicBezTo>
                      <a:pt x="154" y="123"/>
                      <a:pt x="148" y="129"/>
                      <a:pt x="143" y="129"/>
                    </a:cubicBezTo>
                    <a:cubicBezTo>
                      <a:pt x="143" y="129"/>
                      <a:pt x="142" y="129"/>
                      <a:pt x="142" y="129"/>
                    </a:cubicBezTo>
                    <a:cubicBezTo>
                      <a:pt x="140" y="129"/>
                      <a:pt x="138" y="127"/>
                      <a:pt x="137" y="126"/>
                    </a:cubicBezTo>
                    <a:cubicBezTo>
                      <a:pt x="137" y="127"/>
                      <a:pt x="137" y="128"/>
                      <a:pt x="138" y="129"/>
                    </a:cubicBezTo>
                    <a:cubicBezTo>
                      <a:pt x="138" y="129"/>
                      <a:pt x="138" y="131"/>
                      <a:pt x="138" y="131"/>
                    </a:cubicBezTo>
                    <a:cubicBezTo>
                      <a:pt x="132" y="134"/>
                      <a:pt x="135" y="137"/>
                      <a:pt x="135" y="140"/>
                    </a:cubicBezTo>
                    <a:cubicBezTo>
                      <a:pt x="134" y="143"/>
                      <a:pt x="134" y="146"/>
                      <a:pt x="139" y="147"/>
                    </a:cubicBezTo>
                    <a:cubicBezTo>
                      <a:pt x="139" y="148"/>
                      <a:pt x="139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1" y="148"/>
                      <a:pt x="143" y="148"/>
                      <a:pt x="144" y="147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4" y="151"/>
                      <a:pt x="143" y="152"/>
                      <a:pt x="141" y="152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0" y="153"/>
                      <a:pt x="139" y="155"/>
                      <a:pt x="139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47" y="156"/>
                      <a:pt x="155" y="147"/>
                      <a:pt x="162" y="147"/>
                    </a:cubicBezTo>
                    <a:cubicBezTo>
                      <a:pt x="169" y="147"/>
                      <a:pt x="177" y="156"/>
                      <a:pt x="185" y="156"/>
                    </a:cubicBezTo>
                    <a:cubicBezTo>
                      <a:pt x="185" y="156"/>
                      <a:pt x="185" y="156"/>
                      <a:pt x="186" y="156"/>
                    </a:cubicBezTo>
                    <a:cubicBezTo>
                      <a:pt x="188" y="156"/>
                      <a:pt x="189" y="155"/>
                      <a:pt x="191" y="153"/>
                    </a:cubicBezTo>
                    <a:cubicBezTo>
                      <a:pt x="190" y="153"/>
                      <a:pt x="189" y="152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7" y="151"/>
                      <a:pt x="186" y="152"/>
                      <a:pt x="185" y="152"/>
                    </a:cubicBezTo>
                    <a:cubicBezTo>
                      <a:pt x="185" y="152"/>
                      <a:pt x="184" y="152"/>
                      <a:pt x="184" y="152"/>
                    </a:cubicBezTo>
                    <a:cubicBezTo>
                      <a:pt x="182" y="152"/>
                      <a:pt x="181" y="151"/>
                      <a:pt x="179" y="151"/>
                    </a:cubicBezTo>
                    <a:cubicBezTo>
                      <a:pt x="180" y="147"/>
                      <a:pt x="180" y="147"/>
                      <a:pt x="180" y="147"/>
                    </a:cubicBezTo>
                    <a:cubicBezTo>
                      <a:pt x="182" y="148"/>
                      <a:pt x="183" y="148"/>
                      <a:pt x="184" y="14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84" y="148"/>
                      <a:pt x="184" y="147"/>
                      <a:pt x="184" y="147"/>
                    </a:cubicBezTo>
                    <a:cubicBezTo>
                      <a:pt x="180" y="143"/>
                      <a:pt x="180" y="143"/>
                      <a:pt x="186" y="140"/>
                    </a:cubicBezTo>
                    <a:cubicBezTo>
                      <a:pt x="193" y="137"/>
                      <a:pt x="194" y="136"/>
                      <a:pt x="191" y="131"/>
                    </a:cubicBezTo>
                    <a:cubicBezTo>
                      <a:pt x="190" y="131"/>
                      <a:pt x="190" y="130"/>
                      <a:pt x="190" y="130"/>
                    </a:cubicBezTo>
                    <a:cubicBezTo>
                      <a:pt x="189" y="129"/>
                      <a:pt x="188" y="127"/>
                      <a:pt x="188" y="126"/>
                    </a:cubicBezTo>
                    <a:cubicBezTo>
                      <a:pt x="186" y="127"/>
                      <a:pt x="184" y="128"/>
                      <a:pt x="182" y="129"/>
                    </a:cubicBezTo>
                    <a:cubicBezTo>
                      <a:pt x="182" y="129"/>
                      <a:pt x="181" y="129"/>
                      <a:pt x="181" y="129"/>
                    </a:cubicBezTo>
                    <a:cubicBezTo>
                      <a:pt x="178" y="129"/>
                      <a:pt x="175" y="127"/>
                      <a:pt x="172" y="125"/>
                    </a:cubicBezTo>
                    <a:cubicBezTo>
                      <a:pt x="171" y="125"/>
                      <a:pt x="170" y="126"/>
                      <a:pt x="169" y="126"/>
                    </a:cubicBezTo>
                    <a:cubicBezTo>
                      <a:pt x="167" y="126"/>
                      <a:pt x="165" y="125"/>
                      <a:pt x="164" y="124"/>
                    </a:cubicBezTo>
                    <a:cubicBezTo>
                      <a:pt x="163" y="123"/>
                      <a:pt x="161" y="122"/>
                      <a:pt x="160" y="122"/>
                    </a:cubicBezTo>
                    <a:moveTo>
                      <a:pt x="69" y="117"/>
                    </a:moveTo>
                    <a:cubicBezTo>
                      <a:pt x="66" y="117"/>
                      <a:pt x="64" y="117"/>
                      <a:pt x="61" y="11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4" y="113"/>
                      <a:pt x="67" y="113"/>
                      <a:pt x="69" y="113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7"/>
                      <a:pt x="69" y="117"/>
                      <a:pt x="69" y="117"/>
                    </a:cubicBezTo>
                    <a:moveTo>
                      <a:pt x="54" y="111"/>
                    </a:moveTo>
                    <a:cubicBezTo>
                      <a:pt x="52" y="109"/>
                      <a:pt x="51" y="106"/>
                      <a:pt x="51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5" y="105"/>
                      <a:pt x="56" y="107"/>
                      <a:pt x="57" y="109"/>
                    </a:cubicBezTo>
                    <a:cubicBezTo>
                      <a:pt x="54" y="111"/>
                      <a:pt x="54" y="111"/>
                      <a:pt x="54" y="111"/>
                    </a:cubicBezTo>
                    <a:moveTo>
                      <a:pt x="49" y="96"/>
                    </a:moveTo>
                    <a:cubicBezTo>
                      <a:pt x="49" y="93"/>
                      <a:pt x="48" y="92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2" y="90"/>
                      <a:pt x="53" y="93"/>
                      <a:pt x="53" y="95"/>
                    </a:cubicBezTo>
                    <a:cubicBezTo>
                      <a:pt x="49" y="96"/>
                      <a:pt x="49" y="96"/>
                      <a:pt x="49" y="96"/>
                    </a:cubicBezTo>
                    <a:moveTo>
                      <a:pt x="41" y="87"/>
                    </a:moveTo>
                    <a:cubicBezTo>
                      <a:pt x="39" y="86"/>
                      <a:pt x="38" y="86"/>
                      <a:pt x="37" y="86"/>
                    </a:cubicBezTo>
                    <a:cubicBezTo>
                      <a:pt x="36" y="85"/>
                      <a:pt x="35" y="85"/>
                      <a:pt x="33" y="8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6" y="81"/>
                      <a:pt x="37" y="82"/>
                      <a:pt x="38" y="82"/>
                    </a:cubicBezTo>
                    <a:cubicBezTo>
                      <a:pt x="40" y="82"/>
                      <a:pt x="41" y="83"/>
                      <a:pt x="42" y="83"/>
                    </a:cubicBezTo>
                    <a:cubicBezTo>
                      <a:pt x="41" y="87"/>
                      <a:pt x="41" y="87"/>
                      <a:pt x="41" y="87"/>
                    </a:cubicBezTo>
                    <a:moveTo>
                      <a:pt x="26" y="80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24" y="77"/>
                      <a:pt x="23" y="74"/>
                      <a:pt x="23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4"/>
                      <a:pt x="27" y="75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28" y="64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2"/>
                      <a:pt x="24" y="60"/>
                      <a:pt x="24" y="59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8"/>
                      <a:pt x="28" y="59"/>
                    </a:cubicBezTo>
                    <a:cubicBezTo>
                      <a:pt x="28" y="60"/>
                      <a:pt x="28" y="62"/>
                      <a:pt x="28" y="64"/>
                    </a:cubicBezTo>
                    <a:moveTo>
                      <a:pt x="21" y="51"/>
                    </a:moveTo>
                    <a:cubicBezTo>
                      <a:pt x="19" y="49"/>
                      <a:pt x="18" y="48"/>
                      <a:pt x="16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2" y="46"/>
                      <a:pt x="24" y="48"/>
                    </a:cubicBezTo>
                    <a:cubicBezTo>
                      <a:pt x="21" y="51"/>
                      <a:pt x="21" y="51"/>
                      <a:pt x="21" y="51"/>
                    </a:cubicBezTo>
                    <a:moveTo>
                      <a:pt x="9" y="41"/>
                    </a:moveTo>
                    <a:cubicBezTo>
                      <a:pt x="7" y="40"/>
                      <a:pt x="6" y="38"/>
                      <a:pt x="6" y="36"/>
                    </a:cubicBezTo>
                    <a:cubicBezTo>
                      <a:pt x="6" y="35"/>
                      <a:pt x="5" y="35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0" y="36"/>
                      <a:pt x="10" y="37"/>
                      <a:pt x="11" y="39"/>
                    </a:cubicBezTo>
                    <a:cubicBezTo>
                      <a:pt x="9" y="41"/>
                      <a:pt x="9" y="41"/>
                      <a:pt x="9" y="41"/>
                    </a:cubicBezTo>
                    <a:moveTo>
                      <a:pt x="11" y="26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1"/>
                      <a:pt x="10" y="19"/>
                      <a:pt x="10" y="18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1" y="26"/>
                      <a:pt x="11" y="26"/>
                      <a:pt x="11" y="26"/>
                    </a:cubicBezTo>
                    <a:moveTo>
                      <a:pt x="1" y="2"/>
                    </a:moveTo>
                    <a:cubicBezTo>
                      <a:pt x="2" y="3"/>
                      <a:pt x="3" y="5"/>
                      <a:pt x="5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2"/>
                      <a:pt x="7" y="13"/>
                    </a:cubicBezTo>
                    <a:cubicBezTo>
                      <a:pt x="8" y="20"/>
                      <a:pt x="0" y="30"/>
                      <a:pt x="2" y="38"/>
                    </a:cubicBezTo>
                    <a:cubicBezTo>
                      <a:pt x="4" y="45"/>
                      <a:pt x="17" y="49"/>
                      <a:pt x="20" y="55"/>
                    </a:cubicBezTo>
                    <a:cubicBezTo>
                      <a:pt x="23" y="62"/>
                      <a:pt x="17" y="74"/>
                      <a:pt x="21" y="81"/>
                    </a:cubicBezTo>
                    <a:cubicBezTo>
                      <a:pt x="26" y="87"/>
                      <a:pt x="39" y="87"/>
                      <a:pt x="44" y="93"/>
                    </a:cubicBezTo>
                    <a:cubicBezTo>
                      <a:pt x="49" y="99"/>
                      <a:pt x="47" y="112"/>
                      <a:pt x="53" y="117"/>
                    </a:cubicBezTo>
                    <a:cubicBezTo>
                      <a:pt x="58" y="121"/>
                      <a:pt x="69" y="119"/>
                      <a:pt x="75" y="121"/>
                    </a:cubicBezTo>
                    <a:cubicBezTo>
                      <a:pt x="76" y="120"/>
                      <a:pt x="76" y="119"/>
                      <a:pt x="78" y="118"/>
                    </a:cubicBezTo>
                    <a:cubicBezTo>
                      <a:pt x="77" y="118"/>
                      <a:pt x="77" y="118"/>
                      <a:pt x="76" y="118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9" y="114"/>
                      <a:pt x="80" y="115"/>
                      <a:pt x="82" y="116"/>
                    </a:cubicBezTo>
                    <a:cubicBezTo>
                      <a:pt x="83" y="116"/>
                      <a:pt x="84" y="117"/>
                      <a:pt x="85" y="118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20"/>
                      <a:pt x="85" y="121"/>
                      <a:pt x="86" y="123"/>
                    </a:cubicBezTo>
                    <a:cubicBezTo>
                      <a:pt x="86" y="125"/>
                      <a:pt x="84" y="126"/>
                      <a:pt x="82" y="127"/>
                    </a:cubicBezTo>
                    <a:cubicBezTo>
                      <a:pt x="84" y="131"/>
                      <a:pt x="86" y="136"/>
                      <a:pt x="89" y="139"/>
                    </a:cubicBezTo>
                    <a:cubicBezTo>
                      <a:pt x="89" y="138"/>
                      <a:pt x="89" y="136"/>
                      <a:pt x="89" y="134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2"/>
                      <a:pt x="87" y="130"/>
                      <a:pt x="86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90" y="127"/>
                      <a:pt x="90" y="127"/>
                    </a:cubicBezTo>
                    <a:cubicBezTo>
                      <a:pt x="90" y="124"/>
                      <a:pt x="93" y="120"/>
                      <a:pt x="96" y="117"/>
                    </a:cubicBezTo>
                    <a:cubicBezTo>
                      <a:pt x="98" y="116"/>
                      <a:pt x="99" y="115"/>
                      <a:pt x="100" y="114"/>
                    </a:cubicBezTo>
                    <a:cubicBezTo>
                      <a:pt x="97" y="110"/>
                      <a:pt x="95" y="103"/>
                      <a:pt x="91" y="100"/>
                    </a:cubicBezTo>
                    <a:cubicBezTo>
                      <a:pt x="86" y="97"/>
                      <a:pt x="75" y="100"/>
                      <a:pt x="71" y="96"/>
                    </a:cubicBezTo>
                    <a:cubicBezTo>
                      <a:pt x="66" y="92"/>
                      <a:pt x="67" y="81"/>
                      <a:pt x="63" y="76"/>
                    </a:cubicBezTo>
                    <a:cubicBezTo>
                      <a:pt x="59" y="71"/>
                      <a:pt x="48" y="71"/>
                      <a:pt x="45" y="66"/>
                    </a:cubicBezTo>
                    <a:cubicBezTo>
                      <a:pt x="41" y="61"/>
                      <a:pt x="46" y="51"/>
                      <a:pt x="43" y="45"/>
                    </a:cubicBezTo>
                    <a:cubicBezTo>
                      <a:pt x="42" y="43"/>
                      <a:pt x="40" y="41"/>
                      <a:pt x="37" y="39"/>
                    </a:cubicBezTo>
                    <a:cubicBezTo>
                      <a:pt x="35" y="38"/>
                      <a:pt x="32" y="37"/>
                      <a:pt x="30" y="36"/>
                    </a:cubicBezTo>
                    <a:cubicBezTo>
                      <a:pt x="24" y="34"/>
                      <a:pt x="24" y="31"/>
                      <a:pt x="28" y="29"/>
                    </a:cubicBezTo>
                    <a:cubicBezTo>
                      <a:pt x="27" y="23"/>
                      <a:pt x="34" y="15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9"/>
                      <a:pt x="27" y="8"/>
                      <a:pt x="25" y="8"/>
                    </a:cubicBezTo>
                    <a:cubicBezTo>
                      <a:pt x="23" y="8"/>
                      <a:pt x="21" y="8"/>
                      <a:pt x="18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0" y="9"/>
                      <a:pt x="9" y="7"/>
                    </a:cubicBezTo>
                    <a:cubicBezTo>
                      <a:pt x="5" y="6"/>
                      <a:pt x="3" y="4"/>
                      <a:pt x="1" y="2"/>
                    </a:cubicBezTo>
                    <a:moveTo>
                      <a:pt x="235" y="134"/>
                    </a:move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33" y="130"/>
                      <a:pt x="234" y="128"/>
                      <a:pt x="235" y="126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9" y="127"/>
                      <a:pt x="239" y="127"/>
                      <a:pt x="239" y="127"/>
                    </a:cubicBezTo>
                    <a:cubicBezTo>
                      <a:pt x="238" y="128"/>
                      <a:pt x="238" y="128"/>
                      <a:pt x="238" y="128"/>
                    </a:cubicBezTo>
                    <a:cubicBezTo>
                      <a:pt x="237" y="130"/>
                      <a:pt x="236" y="132"/>
                      <a:pt x="235" y="134"/>
                    </a:cubicBezTo>
                    <a:moveTo>
                      <a:pt x="243" y="120"/>
                    </a:moveTo>
                    <a:cubicBezTo>
                      <a:pt x="240" y="118"/>
                      <a:pt x="240" y="118"/>
                      <a:pt x="240" y="118"/>
                    </a:cubicBezTo>
                    <a:cubicBezTo>
                      <a:pt x="241" y="117"/>
                      <a:pt x="241" y="116"/>
                      <a:pt x="242" y="116"/>
                    </a:cubicBezTo>
                    <a:cubicBezTo>
                      <a:pt x="244" y="115"/>
                      <a:pt x="245" y="114"/>
                      <a:pt x="247" y="114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8"/>
                      <a:pt x="245" y="118"/>
                      <a:pt x="244" y="119"/>
                    </a:cubicBezTo>
                    <a:cubicBezTo>
                      <a:pt x="244" y="119"/>
                      <a:pt x="243" y="120"/>
                      <a:pt x="243" y="120"/>
                    </a:cubicBezTo>
                    <a:moveTo>
                      <a:pt x="256" y="117"/>
                    </a:moveTo>
                    <a:cubicBezTo>
                      <a:pt x="255" y="113"/>
                      <a:pt x="255" y="113"/>
                      <a:pt x="255" y="113"/>
                    </a:cubicBezTo>
                    <a:cubicBezTo>
                      <a:pt x="258" y="113"/>
                      <a:pt x="261" y="113"/>
                      <a:pt x="263" y="112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1" y="117"/>
                      <a:pt x="258" y="117"/>
                      <a:pt x="256" y="117"/>
                    </a:cubicBezTo>
                    <a:moveTo>
                      <a:pt x="271" y="111"/>
                    </a:moveTo>
                    <a:cubicBezTo>
                      <a:pt x="268" y="109"/>
                      <a:pt x="268" y="109"/>
                      <a:pt x="268" y="109"/>
                    </a:cubicBezTo>
                    <a:cubicBezTo>
                      <a:pt x="269" y="107"/>
                      <a:pt x="269" y="104"/>
                      <a:pt x="270" y="102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3" y="106"/>
                      <a:pt x="272" y="108"/>
                      <a:pt x="271" y="111"/>
                    </a:cubicBezTo>
                    <a:moveTo>
                      <a:pt x="275" y="95"/>
                    </a:moveTo>
                    <a:cubicBezTo>
                      <a:pt x="271" y="94"/>
                      <a:pt x="271" y="94"/>
                      <a:pt x="271" y="94"/>
                    </a:cubicBezTo>
                    <a:cubicBezTo>
                      <a:pt x="272" y="92"/>
                      <a:pt x="273" y="89"/>
                      <a:pt x="274" y="88"/>
                    </a:cubicBezTo>
                    <a:cubicBezTo>
                      <a:pt x="275" y="87"/>
                      <a:pt x="275" y="87"/>
                      <a:pt x="275" y="87"/>
                    </a:cubicBezTo>
                    <a:cubicBezTo>
                      <a:pt x="278" y="90"/>
                      <a:pt x="278" y="90"/>
                      <a:pt x="278" y="90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76" y="91"/>
                      <a:pt x="275" y="93"/>
                      <a:pt x="275" y="95"/>
                    </a:cubicBezTo>
                    <a:moveTo>
                      <a:pt x="284" y="87"/>
                    </a:moveTo>
                    <a:cubicBezTo>
                      <a:pt x="283" y="83"/>
                      <a:pt x="283" y="83"/>
                      <a:pt x="283" y="83"/>
                    </a:cubicBezTo>
                    <a:cubicBezTo>
                      <a:pt x="284" y="83"/>
                      <a:pt x="285" y="82"/>
                      <a:pt x="286" y="82"/>
                    </a:cubicBezTo>
                    <a:cubicBezTo>
                      <a:pt x="287" y="81"/>
                      <a:pt x="289" y="81"/>
                      <a:pt x="290" y="80"/>
                    </a:cubicBezTo>
                    <a:cubicBezTo>
                      <a:pt x="291" y="84"/>
                      <a:pt x="291" y="84"/>
                      <a:pt x="291" y="84"/>
                    </a:cubicBezTo>
                    <a:cubicBezTo>
                      <a:pt x="290" y="85"/>
                      <a:pt x="288" y="85"/>
                      <a:pt x="287" y="86"/>
                    </a:cubicBezTo>
                    <a:cubicBezTo>
                      <a:pt x="286" y="86"/>
                      <a:pt x="285" y="86"/>
                      <a:pt x="284" y="87"/>
                    </a:cubicBezTo>
                    <a:moveTo>
                      <a:pt x="299" y="79"/>
                    </a:moveTo>
                    <a:cubicBezTo>
                      <a:pt x="295" y="77"/>
                      <a:pt x="295" y="77"/>
                      <a:pt x="295" y="77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7" y="75"/>
                      <a:pt x="297" y="73"/>
                      <a:pt x="297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4"/>
                      <a:pt x="300" y="77"/>
                      <a:pt x="299" y="79"/>
                    </a:cubicBezTo>
                    <a:cubicBezTo>
                      <a:pt x="299" y="79"/>
                      <a:pt x="299" y="79"/>
                      <a:pt x="299" y="79"/>
                    </a:cubicBezTo>
                    <a:moveTo>
                      <a:pt x="296" y="63"/>
                    </a:moveTo>
                    <a:cubicBezTo>
                      <a:pt x="296" y="62"/>
                      <a:pt x="296" y="60"/>
                      <a:pt x="296" y="59"/>
                    </a:cubicBezTo>
                    <a:cubicBezTo>
                      <a:pt x="296" y="57"/>
                      <a:pt x="296" y="56"/>
                      <a:pt x="296" y="55"/>
                    </a:cubicBezTo>
                    <a:cubicBezTo>
                      <a:pt x="300" y="56"/>
                      <a:pt x="300" y="56"/>
                      <a:pt x="300" y="56"/>
                    </a:cubicBezTo>
                    <a:cubicBezTo>
                      <a:pt x="300" y="57"/>
                      <a:pt x="300" y="58"/>
                      <a:pt x="300" y="59"/>
                    </a:cubicBezTo>
                    <a:cubicBezTo>
                      <a:pt x="300" y="60"/>
                      <a:pt x="300" y="61"/>
                      <a:pt x="300" y="63"/>
                    </a:cubicBezTo>
                    <a:cubicBezTo>
                      <a:pt x="296" y="63"/>
                      <a:pt x="296" y="63"/>
                      <a:pt x="296" y="63"/>
                    </a:cubicBezTo>
                    <a:moveTo>
                      <a:pt x="304" y="50"/>
                    </a:moveTo>
                    <a:cubicBezTo>
                      <a:pt x="301" y="47"/>
                      <a:pt x="301" y="47"/>
                      <a:pt x="301" y="47"/>
                    </a:cubicBezTo>
                    <a:cubicBezTo>
                      <a:pt x="303" y="46"/>
                      <a:pt x="304" y="45"/>
                      <a:pt x="306" y="43"/>
                    </a:cubicBezTo>
                    <a:cubicBezTo>
                      <a:pt x="307" y="43"/>
                      <a:pt x="307" y="43"/>
                      <a:pt x="307" y="43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08" y="47"/>
                      <a:pt x="308" y="47"/>
                      <a:pt x="308" y="47"/>
                    </a:cubicBezTo>
                    <a:cubicBezTo>
                      <a:pt x="307" y="48"/>
                      <a:pt x="305" y="49"/>
                      <a:pt x="304" y="50"/>
                    </a:cubicBezTo>
                    <a:moveTo>
                      <a:pt x="316" y="41"/>
                    </a:moveTo>
                    <a:cubicBezTo>
                      <a:pt x="313" y="38"/>
                      <a:pt x="313" y="38"/>
                      <a:pt x="313" y="38"/>
                    </a:cubicBezTo>
                    <a:cubicBezTo>
                      <a:pt x="314" y="37"/>
                      <a:pt x="314" y="36"/>
                      <a:pt x="315" y="35"/>
                    </a:cubicBezTo>
                    <a:cubicBezTo>
                      <a:pt x="315" y="35"/>
                      <a:pt x="315" y="34"/>
                      <a:pt x="315" y="33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9" y="32"/>
                      <a:pt x="319" y="32"/>
                      <a:pt x="319" y="32"/>
                    </a:cubicBezTo>
                    <a:cubicBezTo>
                      <a:pt x="319" y="33"/>
                      <a:pt x="319" y="33"/>
                      <a:pt x="319" y="34"/>
                    </a:cubicBezTo>
                    <a:cubicBezTo>
                      <a:pt x="319" y="35"/>
                      <a:pt x="318" y="36"/>
                      <a:pt x="318" y="36"/>
                    </a:cubicBezTo>
                    <a:cubicBezTo>
                      <a:pt x="318" y="38"/>
                      <a:pt x="317" y="39"/>
                      <a:pt x="316" y="41"/>
                    </a:cubicBezTo>
                    <a:moveTo>
                      <a:pt x="313" y="26"/>
                    </a:moveTo>
                    <a:cubicBezTo>
                      <a:pt x="312" y="24"/>
                      <a:pt x="312" y="24"/>
                      <a:pt x="312" y="24"/>
                    </a:cubicBezTo>
                    <a:cubicBezTo>
                      <a:pt x="311" y="22"/>
                      <a:pt x="310" y="20"/>
                      <a:pt x="310" y="18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4" y="19"/>
                      <a:pt x="315" y="21"/>
                      <a:pt x="316" y="23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3" y="26"/>
                      <a:pt x="313" y="26"/>
                      <a:pt x="313" y="26"/>
                    </a:cubicBezTo>
                    <a:moveTo>
                      <a:pt x="313" y="11"/>
                    </a:moveTo>
                    <a:cubicBezTo>
                      <a:pt x="310" y="10"/>
                      <a:pt x="310" y="10"/>
                      <a:pt x="310" y="10"/>
                    </a:cubicBezTo>
                    <a:cubicBezTo>
                      <a:pt x="310" y="7"/>
                      <a:pt x="312" y="5"/>
                      <a:pt x="314" y="3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5" y="7"/>
                      <a:pt x="314" y="9"/>
                      <a:pt x="313" y="11"/>
                    </a:cubicBezTo>
                    <a:moveTo>
                      <a:pt x="324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6" y="4"/>
                      <a:pt x="294" y="7"/>
                      <a:pt x="291" y="10"/>
                    </a:cubicBezTo>
                    <a:cubicBezTo>
                      <a:pt x="291" y="17"/>
                      <a:pt x="298" y="24"/>
                      <a:pt x="296" y="30"/>
                    </a:cubicBezTo>
                    <a:cubicBezTo>
                      <a:pt x="294" y="36"/>
                      <a:pt x="284" y="39"/>
                      <a:pt x="281" y="45"/>
                    </a:cubicBezTo>
                    <a:cubicBezTo>
                      <a:pt x="278" y="51"/>
                      <a:pt x="283" y="61"/>
                      <a:pt x="279" y="66"/>
                    </a:cubicBezTo>
                    <a:cubicBezTo>
                      <a:pt x="276" y="71"/>
                      <a:pt x="265" y="71"/>
                      <a:pt x="261" y="76"/>
                    </a:cubicBezTo>
                    <a:cubicBezTo>
                      <a:pt x="257" y="81"/>
                      <a:pt x="258" y="92"/>
                      <a:pt x="253" y="96"/>
                    </a:cubicBezTo>
                    <a:cubicBezTo>
                      <a:pt x="249" y="100"/>
                      <a:pt x="238" y="97"/>
                      <a:pt x="233" y="100"/>
                    </a:cubicBezTo>
                    <a:cubicBezTo>
                      <a:pt x="227" y="104"/>
                      <a:pt x="226" y="115"/>
                      <a:pt x="220" y="118"/>
                    </a:cubicBezTo>
                    <a:cubicBezTo>
                      <a:pt x="219" y="118"/>
                      <a:pt x="218" y="118"/>
                      <a:pt x="217" y="118"/>
                    </a:cubicBezTo>
                    <a:cubicBezTo>
                      <a:pt x="214" y="118"/>
                      <a:pt x="212" y="118"/>
                      <a:pt x="209" y="117"/>
                    </a:cubicBezTo>
                    <a:cubicBezTo>
                      <a:pt x="208" y="117"/>
                      <a:pt x="207" y="116"/>
                      <a:pt x="205" y="116"/>
                    </a:cubicBezTo>
                    <a:cubicBezTo>
                      <a:pt x="205" y="116"/>
                      <a:pt x="205" y="116"/>
                      <a:pt x="205" y="117"/>
                    </a:cubicBezTo>
                    <a:cubicBezTo>
                      <a:pt x="205" y="119"/>
                      <a:pt x="203" y="120"/>
                      <a:pt x="199" y="121"/>
                    </a:cubicBezTo>
                    <a:cubicBezTo>
                      <a:pt x="194" y="121"/>
                      <a:pt x="194" y="123"/>
                      <a:pt x="196" y="126"/>
                    </a:cubicBezTo>
                    <a:cubicBezTo>
                      <a:pt x="197" y="127"/>
                      <a:pt x="197" y="129"/>
                      <a:pt x="199" y="131"/>
                    </a:cubicBezTo>
                    <a:cubicBezTo>
                      <a:pt x="200" y="133"/>
                      <a:pt x="202" y="134"/>
                      <a:pt x="205" y="135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205" y="133"/>
                      <a:pt x="206" y="133"/>
                      <a:pt x="207" y="133"/>
                    </a:cubicBezTo>
                    <a:cubicBezTo>
                      <a:pt x="209" y="133"/>
                      <a:pt x="210" y="133"/>
                      <a:pt x="212" y="133"/>
                    </a:cubicBezTo>
                    <a:cubicBezTo>
                      <a:pt x="213" y="133"/>
                      <a:pt x="213" y="132"/>
                      <a:pt x="214" y="132"/>
                    </a:cubicBezTo>
                    <a:cubicBezTo>
                      <a:pt x="216" y="130"/>
                      <a:pt x="217" y="129"/>
                      <a:pt x="220" y="129"/>
                    </a:cubicBezTo>
                    <a:cubicBezTo>
                      <a:pt x="221" y="129"/>
                      <a:pt x="222" y="129"/>
                      <a:pt x="222" y="129"/>
                    </a:cubicBezTo>
                    <a:cubicBezTo>
                      <a:pt x="226" y="130"/>
                      <a:pt x="226" y="132"/>
                      <a:pt x="227" y="134"/>
                    </a:cubicBezTo>
                    <a:cubicBezTo>
                      <a:pt x="227" y="134"/>
                      <a:pt x="227" y="135"/>
                      <a:pt x="226" y="136"/>
                    </a:cubicBezTo>
                    <a:cubicBezTo>
                      <a:pt x="226" y="136"/>
                      <a:pt x="227" y="136"/>
                      <a:pt x="227" y="135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7" y="139"/>
                      <a:pt x="226" y="140"/>
                      <a:pt x="225" y="140"/>
                    </a:cubicBezTo>
                    <a:cubicBezTo>
                      <a:pt x="223" y="140"/>
                      <a:pt x="222" y="139"/>
                      <a:pt x="220" y="139"/>
                    </a:cubicBezTo>
                    <a:cubicBezTo>
                      <a:pt x="220" y="138"/>
                      <a:pt x="220" y="138"/>
                      <a:pt x="220" y="138"/>
                    </a:cubicBezTo>
                    <a:cubicBezTo>
                      <a:pt x="219" y="138"/>
                      <a:pt x="217" y="138"/>
                      <a:pt x="216" y="139"/>
                    </a:cubicBezTo>
                    <a:cubicBezTo>
                      <a:pt x="214" y="139"/>
                      <a:pt x="212" y="140"/>
                      <a:pt x="211" y="140"/>
                    </a:cubicBezTo>
                    <a:cubicBezTo>
                      <a:pt x="213" y="140"/>
                      <a:pt x="216" y="141"/>
                      <a:pt x="218" y="142"/>
                    </a:cubicBezTo>
                    <a:cubicBezTo>
                      <a:pt x="221" y="143"/>
                      <a:pt x="224" y="143"/>
                      <a:pt x="227" y="143"/>
                    </a:cubicBezTo>
                    <a:cubicBezTo>
                      <a:pt x="229" y="143"/>
                      <a:pt x="230" y="143"/>
                      <a:pt x="231" y="143"/>
                    </a:cubicBezTo>
                    <a:cubicBezTo>
                      <a:pt x="238" y="139"/>
                      <a:pt x="240" y="126"/>
                      <a:pt x="246" y="122"/>
                    </a:cubicBezTo>
                    <a:cubicBezTo>
                      <a:pt x="253" y="118"/>
                      <a:pt x="266" y="122"/>
                      <a:pt x="271" y="117"/>
                    </a:cubicBezTo>
                    <a:cubicBezTo>
                      <a:pt x="277" y="112"/>
                      <a:pt x="275" y="99"/>
                      <a:pt x="280" y="93"/>
                    </a:cubicBezTo>
                    <a:cubicBezTo>
                      <a:pt x="285" y="87"/>
                      <a:pt x="298" y="87"/>
                      <a:pt x="303" y="81"/>
                    </a:cubicBezTo>
                    <a:cubicBezTo>
                      <a:pt x="307" y="74"/>
                      <a:pt x="301" y="62"/>
                      <a:pt x="304" y="55"/>
                    </a:cubicBezTo>
                    <a:cubicBezTo>
                      <a:pt x="307" y="49"/>
                      <a:pt x="320" y="45"/>
                      <a:pt x="322" y="38"/>
                    </a:cubicBezTo>
                    <a:cubicBezTo>
                      <a:pt x="324" y="30"/>
                      <a:pt x="316" y="20"/>
                      <a:pt x="317" y="13"/>
                    </a:cubicBezTo>
                    <a:cubicBezTo>
                      <a:pt x="317" y="12"/>
                      <a:pt x="317" y="11"/>
                      <a:pt x="317" y="10"/>
                    </a:cubicBezTo>
                    <a:cubicBezTo>
                      <a:pt x="317" y="10"/>
                      <a:pt x="317" y="10"/>
                      <a:pt x="317" y="10"/>
                    </a:cubicBezTo>
                    <a:cubicBezTo>
                      <a:pt x="318" y="9"/>
                      <a:pt x="319" y="8"/>
                      <a:pt x="319" y="7"/>
                    </a:cubicBezTo>
                    <a:cubicBezTo>
                      <a:pt x="320" y="6"/>
                      <a:pt x="321" y="5"/>
                      <a:pt x="321" y="4"/>
                    </a:cubicBezTo>
                    <a:cubicBezTo>
                      <a:pt x="322" y="3"/>
                      <a:pt x="323" y="2"/>
                      <a:pt x="324" y="0"/>
                    </a:cubicBezTo>
                  </a:path>
                </a:pathLst>
              </a:custGeom>
              <a:solidFill>
                <a:srgbClr val="74A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358"/>
              <p:cNvSpPr>
                <a:spLocks noEditPoints="1"/>
              </p:cNvSpPr>
              <p:nvPr/>
            </p:nvSpPr>
            <p:spPr bwMode="auto">
              <a:xfrm>
                <a:off x="3879850" y="4422776"/>
                <a:ext cx="4432300" cy="2106613"/>
              </a:xfrm>
              <a:custGeom>
                <a:avLst/>
                <a:gdLst>
                  <a:gd name="T0" fmla="*/ 180 w 314"/>
                  <a:gd name="T1" fmla="*/ 149 h 149"/>
                  <a:gd name="T2" fmla="*/ 175 w 314"/>
                  <a:gd name="T3" fmla="*/ 144 h 149"/>
                  <a:gd name="T4" fmla="*/ 135 w 314"/>
                  <a:gd name="T5" fmla="*/ 145 h 149"/>
                  <a:gd name="T6" fmla="*/ 162 w 314"/>
                  <a:gd name="T7" fmla="*/ 137 h 149"/>
                  <a:gd name="T8" fmla="*/ 162 w 314"/>
                  <a:gd name="T9" fmla="*/ 137 h 149"/>
                  <a:gd name="T10" fmla="*/ 154 w 314"/>
                  <a:gd name="T11" fmla="*/ 140 h 149"/>
                  <a:gd name="T12" fmla="*/ 218 w 314"/>
                  <a:gd name="T13" fmla="*/ 134 h 149"/>
                  <a:gd name="T14" fmla="*/ 223 w 314"/>
                  <a:gd name="T15" fmla="*/ 136 h 149"/>
                  <a:gd name="T16" fmla="*/ 200 w 314"/>
                  <a:gd name="T17" fmla="*/ 132 h 149"/>
                  <a:gd name="T18" fmla="*/ 202 w 314"/>
                  <a:gd name="T19" fmla="*/ 130 h 149"/>
                  <a:gd name="T20" fmla="*/ 84 w 314"/>
                  <a:gd name="T21" fmla="*/ 131 h 149"/>
                  <a:gd name="T22" fmla="*/ 84 w 314"/>
                  <a:gd name="T23" fmla="*/ 123 h 149"/>
                  <a:gd name="T24" fmla="*/ 227 w 314"/>
                  <a:gd name="T25" fmla="*/ 128 h 149"/>
                  <a:gd name="T26" fmla="*/ 230 w 314"/>
                  <a:gd name="T27" fmla="*/ 122 h 149"/>
                  <a:gd name="T28" fmla="*/ 76 w 314"/>
                  <a:gd name="T29" fmla="*/ 114 h 149"/>
                  <a:gd name="T30" fmla="*/ 77 w 314"/>
                  <a:gd name="T31" fmla="*/ 113 h 149"/>
                  <a:gd name="T32" fmla="*/ 235 w 314"/>
                  <a:gd name="T33" fmla="*/ 115 h 149"/>
                  <a:gd name="T34" fmla="*/ 242 w 314"/>
                  <a:gd name="T35" fmla="*/ 111 h 149"/>
                  <a:gd name="T36" fmla="*/ 64 w 314"/>
                  <a:gd name="T37" fmla="*/ 112 h 149"/>
                  <a:gd name="T38" fmla="*/ 250 w 314"/>
                  <a:gd name="T39" fmla="*/ 110 h 149"/>
                  <a:gd name="T40" fmla="*/ 49 w 314"/>
                  <a:gd name="T41" fmla="*/ 100 h 149"/>
                  <a:gd name="T42" fmla="*/ 49 w 314"/>
                  <a:gd name="T43" fmla="*/ 100 h 149"/>
                  <a:gd name="T44" fmla="*/ 268 w 314"/>
                  <a:gd name="T45" fmla="*/ 100 h 149"/>
                  <a:gd name="T46" fmla="*/ 42 w 314"/>
                  <a:gd name="T47" fmla="*/ 87 h 149"/>
                  <a:gd name="T48" fmla="*/ 44 w 314"/>
                  <a:gd name="T49" fmla="*/ 84 h 149"/>
                  <a:gd name="T50" fmla="*/ 270 w 314"/>
                  <a:gd name="T51" fmla="*/ 92 h 149"/>
                  <a:gd name="T52" fmla="*/ 30 w 314"/>
                  <a:gd name="T53" fmla="*/ 78 h 149"/>
                  <a:gd name="T54" fmla="*/ 37 w 314"/>
                  <a:gd name="T55" fmla="*/ 80 h 149"/>
                  <a:gd name="T56" fmla="*/ 281 w 314"/>
                  <a:gd name="T57" fmla="*/ 79 h 149"/>
                  <a:gd name="T58" fmla="*/ 286 w 314"/>
                  <a:gd name="T59" fmla="*/ 81 h 149"/>
                  <a:gd name="T60" fmla="*/ 20 w 314"/>
                  <a:gd name="T61" fmla="*/ 76 h 149"/>
                  <a:gd name="T62" fmla="*/ 22 w 314"/>
                  <a:gd name="T63" fmla="*/ 68 h 149"/>
                  <a:gd name="T64" fmla="*/ 290 w 314"/>
                  <a:gd name="T65" fmla="*/ 74 h 149"/>
                  <a:gd name="T66" fmla="*/ 296 w 314"/>
                  <a:gd name="T67" fmla="*/ 68 h 149"/>
                  <a:gd name="T68" fmla="*/ 19 w 314"/>
                  <a:gd name="T69" fmla="*/ 60 h 149"/>
                  <a:gd name="T70" fmla="*/ 291 w 314"/>
                  <a:gd name="T71" fmla="*/ 52 h 149"/>
                  <a:gd name="T72" fmla="*/ 295 w 314"/>
                  <a:gd name="T73" fmla="*/ 56 h 149"/>
                  <a:gd name="T74" fmla="*/ 10 w 314"/>
                  <a:gd name="T75" fmla="*/ 43 h 149"/>
                  <a:gd name="T76" fmla="*/ 13 w 314"/>
                  <a:gd name="T77" fmla="*/ 40 h 149"/>
                  <a:gd name="T78" fmla="*/ 296 w 314"/>
                  <a:gd name="T79" fmla="*/ 44 h 149"/>
                  <a:gd name="T80" fmla="*/ 302 w 314"/>
                  <a:gd name="T81" fmla="*/ 40 h 149"/>
                  <a:gd name="T82" fmla="*/ 4 w 314"/>
                  <a:gd name="T83" fmla="*/ 38 h 149"/>
                  <a:gd name="T84" fmla="*/ 4 w 314"/>
                  <a:gd name="T85" fmla="*/ 30 h 149"/>
                  <a:gd name="T86" fmla="*/ 310 w 314"/>
                  <a:gd name="T87" fmla="*/ 30 h 149"/>
                  <a:gd name="T88" fmla="*/ 313 w 314"/>
                  <a:gd name="T89" fmla="*/ 33 h 149"/>
                  <a:gd name="T90" fmla="*/ 3 w 314"/>
                  <a:gd name="T91" fmla="*/ 20 h 149"/>
                  <a:gd name="T92" fmla="*/ 9 w 314"/>
                  <a:gd name="T93" fmla="*/ 16 h 149"/>
                  <a:gd name="T94" fmla="*/ 307 w 314"/>
                  <a:gd name="T95" fmla="*/ 21 h 149"/>
                  <a:gd name="T96" fmla="*/ 308 w 314"/>
                  <a:gd name="T97" fmla="*/ 14 h 149"/>
                  <a:gd name="T98" fmla="*/ 9 w 314"/>
                  <a:gd name="T99" fmla="*/ 6 h 149"/>
                  <a:gd name="T100" fmla="*/ 305 w 314"/>
                  <a:gd name="T10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4" h="149">
                    <a:moveTo>
                      <a:pt x="175" y="144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6" y="148"/>
                      <a:pt x="177" y="149"/>
                      <a:pt x="179" y="149"/>
                    </a:cubicBezTo>
                    <a:cubicBezTo>
                      <a:pt x="179" y="149"/>
                      <a:pt x="180" y="149"/>
                      <a:pt x="180" y="149"/>
                    </a:cubicBezTo>
                    <a:cubicBezTo>
                      <a:pt x="181" y="149"/>
                      <a:pt x="182" y="148"/>
                      <a:pt x="183" y="148"/>
                    </a:cubicBezTo>
                    <a:cubicBezTo>
                      <a:pt x="182" y="147"/>
                      <a:pt x="180" y="146"/>
                      <a:pt x="179" y="145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78" y="145"/>
                      <a:pt x="177" y="145"/>
                      <a:pt x="175" y="144"/>
                    </a:cubicBezTo>
                    <a:moveTo>
                      <a:pt x="139" y="144"/>
                    </a:moveTo>
                    <a:cubicBezTo>
                      <a:pt x="138" y="145"/>
                      <a:pt x="136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6" y="146"/>
                      <a:pt x="137" y="147"/>
                      <a:pt x="136" y="149"/>
                    </a:cubicBezTo>
                    <a:cubicBezTo>
                      <a:pt x="138" y="149"/>
                      <a:pt x="139" y="148"/>
                      <a:pt x="141" y="148"/>
                    </a:cubicBezTo>
                    <a:cubicBezTo>
                      <a:pt x="139" y="144"/>
                      <a:pt x="139" y="144"/>
                      <a:pt x="139" y="144"/>
                    </a:cubicBezTo>
                    <a:moveTo>
                      <a:pt x="162" y="137"/>
                    </a:move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3" y="141"/>
                      <a:pt x="165" y="143"/>
                      <a:pt x="167" y="144"/>
                    </a:cubicBezTo>
                    <a:cubicBezTo>
                      <a:pt x="169" y="141"/>
                      <a:pt x="169" y="141"/>
                      <a:pt x="169" y="141"/>
                    </a:cubicBezTo>
                    <a:cubicBezTo>
                      <a:pt x="167" y="139"/>
                      <a:pt x="164" y="138"/>
                      <a:pt x="162" y="137"/>
                    </a:cubicBezTo>
                    <a:moveTo>
                      <a:pt x="153" y="137"/>
                    </a:moveTo>
                    <a:cubicBezTo>
                      <a:pt x="150" y="138"/>
                      <a:pt x="148" y="139"/>
                      <a:pt x="146" y="140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0" y="142"/>
                      <a:pt x="152" y="141"/>
                      <a:pt x="154" y="140"/>
                    </a:cubicBezTo>
                    <a:cubicBezTo>
                      <a:pt x="153" y="137"/>
                      <a:pt x="153" y="137"/>
                      <a:pt x="153" y="137"/>
                    </a:cubicBezTo>
                    <a:moveTo>
                      <a:pt x="222" y="132"/>
                    </a:moveTo>
                    <a:cubicBezTo>
                      <a:pt x="222" y="133"/>
                      <a:pt x="221" y="133"/>
                      <a:pt x="221" y="133"/>
                    </a:cubicBezTo>
                    <a:cubicBezTo>
                      <a:pt x="220" y="133"/>
                      <a:pt x="219" y="134"/>
                      <a:pt x="218" y="134"/>
                    </a:cubicBezTo>
                    <a:cubicBezTo>
                      <a:pt x="217" y="134"/>
                      <a:pt x="216" y="135"/>
                      <a:pt x="215" y="135"/>
                    </a:cubicBezTo>
                    <a:cubicBezTo>
                      <a:pt x="215" y="136"/>
                      <a:pt x="215" y="136"/>
                      <a:pt x="215" y="136"/>
                    </a:cubicBezTo>
                    <a:cubicBezTo>
                      <a:pt x="217" y="136"/>
                      <a:pt x="218" y="137"/>
                      <a:pt x="220" y="137"/>
                    </a:cubicBezTo>
                    <a:cubicBezTo>
                      <a:pt x="221" y="137"/>
                      <a:pt x="222" y="136"/>
                      <a:pt x="223" y="136"/>
                    </a:cubicBezTo>
                    <a:cubicBezTo>
                      <a:pt x="222" y="132"/>
                      <a:pt x="222" y="132"/>
                      <a:pt x="222" y="132"/>
                    </a:cubicBezTo>
                    <a:moveTo>
                      <a:pt x="202" y="130"/>
                    </a:moveTo>
                    <a:cubicBezTo>
                      <a:pt x="201" y="130"/>
                      <a:pt x="200" y="130"/>
                      <a:pt x="200" y="13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32"/>
                      <a:pt x="201" y="132"/>
                      <a:pt x="201" y="132"/>
                    </a:cubicBezTo>
                    <a:cubicBezTo>
                      <a:pt x="202" y="132"/>
                      <a:pt x="203" y="133"/>
                      <a:pt x="203" y="133"/>
                    </a:cubicBezTo>
                    <a:cubicBezTo>
                      <a:pt x="205" y="133"/>
                      <a:pt x="207" y="131"/>
                      <a:pt x="207" y="130"/>
                    </a:cubicBezTo>
                    <a:cubicBezTo>
                      <a:pt x="205" y="130"/>
                      <a:pt x="204" y="130"/>
                      <a:pt x="202" y="130"/>
                    </a:cubicBezTo>
                    <a:moveTo>
                      <a:pt x="84" y="122"/>
                    </a:move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2" y="127"/>
                      <a:pt x="83" y="129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29"/>
                      <a:pt x="85" y="127"/>
                      <a:pt x="85" y="126"/>
                    </a:cubicBezTo>
                    <a:cubicBezTo>
                      <a:pt x="85" y="125"/>
                      <a:pt x="85" y="125"/>
                      <a:pt x="85" y="124"/>
                    </a:cubicBezTo>
                    <a:cubicBezTo>
                      <a:pt x="85" y="124"/>
                      <a:pt x="84" y="123"/>
                      <a:pt x="84" y="123"/>
                    </a:cubicBezTo>
                    <a:cubicBezTo>
                      <a:pt x="84" y="122"/>
                      <a:pt x="84" y="122"/>
                      <a:pt x="84" y="122"/>
                    </a:cubicBezTo>
                    <a:moveTo>
                      <a:pt x="230" y="122"/>
                    </a:moveTo>
                    <a:cubicBezTo>
                      <a:pt x="230" y="123"/>
                      <a:pt x="230" y="123"/>
                      <a:pt x="230" y="123"/>
                    </a:cubicBezTo>
                    <a:cubicBezTo>
                      <a:pt x="229" y="125"/>
                      <a:pt x="228" y="127"/>
                      <a:pt x="227" y="128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1" y="129"/>
                      <a:pt x="232" y="127"/>
                      <a:pt x="233" y="125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30" y="122"/>
                      <a:pt x="230" y="122"/>
                      <a:pt x="230" y="122"/>
                    </a:cubicBezTo>
                    <a:moveTo>
                      <a:pt x="72" y="111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2" y="115"/>
                      <a:pt x="72" y="115"/>
                      <a:pt x="73" y="115"/>
                    </a:cubicBezTo>
                    <a:cubicBezTo>
                      <a:pt x="73" y="114"/>
                      <a:pt x="74" y="114"/>
                      <a:pt x="76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8" y="114"/>
                      <a:pt x="79" y="115"/>
                      <a:pt x="80" y="116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79" y="114"/>
                      <a:pt x="78" y="113"/>
                      <a:pt x="77" y="113"/>
                    </a:cubicBezTo>
                    <a:cubicBezTo>
                      <a:pt x="75" y="112"/>
                      <a:pt x="74" y="111"/>
                      <a:pt x="72" y="111"/>
                    </a:cubicBezTo>
                    <a:moveTo>
                      <a:pt x="242" y="111"/>
                    </a:moveTo>
                    <a:cubicBezTo>
                      <a:pt x="240" y="111"/>
                      <a:pt x="239" y="112"/>
                      <a:pt x="237" y="113"/>
                    </a:cubicBezTo>
                    <a:cubicBezTo>
                      <a:pt x="236" y="113"/>
                      <a:pt x="236" y="114"/>
                      <a:pt x="235" y="115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38" y="117"/>
                      <a:pt x="239" y="116"/>
                      <a:pt x="239" y="116"/>
                    </a:cubicBezTo>
                    <a:cubicBezTo>
                      <a:pt x="240" y="115"/>
                      <a:pt x="242" y="115"/>
                      <a:pt x="243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moveTo>
                      <a:pt x="57" y="10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59" y="114"/>
                      <a:pt x="61" y="114"/>
                      <a:pt x="64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2" y="110"/>
                      <a:pt x="59" y="110"/>
                      <a:pt x="57" y="109"/>
                    </a:cubicBezTo>
                    <a:moveTo>
                      <a:pt x="258" y="109"/>
                    </a:moveTo>
                    <a:cubicBezTo>
                      <a:pt x="256" y="110"/>
                      <a:pt x="253" y="110"/>
                      <a:pt x="250" y="110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3" y="114"/>
                      <a:pt x="256" y="114"/>
                      <a:pt x="259" y="113"/>
                    </a:cubicBezTo>
                    <a:cubicBezTo>
                      <a:pt x="258" y="109"/>
                      <a:pt x="258" y="109"/>
                      <a:pt x="258" y="109"/>
                    </a:cubicBezTo>
                    <a:moveTo>
                      <a:pt x="49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3"/>
                      <a:pt x="47" y="106"/>
                      <a:pt x="49" y="108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1" y="104"/>
                      <a:pt x="50" y="102"/>
                      <a:pt x="49" y="100"/>
                    </a:cubicBezTo>
                    <a:moveTo>
                      <a:pt x="265" y="99"/>
                    </a:moveTo>
                    <a:cubicBezTo>
                      <a:pt x="264" y="101"/>
                      <a:pt x="264" y="104"/>
                      <a:pt x="263" y="106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67" y="105"/>
                      <a:pt x="268" y="103"/>
                      <a:pt x="268" y="100"/>
                    </a:cubicBezTo>
                    <a:cubicBezTo>
                      <a:pt x="265" y="99"/>
                      <a:pt x="265" y="99"/>
                      <a:pt x="265" y="99"/>
                    </a:cubicBezTo>
                    <a:moveTo>
                      <a:pt x="44" y="84"/>
                    </a:move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3" y="89"/>
                      <a:pt x="44" y="90"/>
                      <a:pt x="44" y="9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7" y="87"/>
                      <a:pt x="45" y="85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270" y="84"/>
                    </a:moveTo>
                    <a:cubicBezTo>
                      <a:pt x="270" y="84"/>
                      <a:pt x="270" y="84"/>
                      <a:pt x="269" y="85"/>
                    </a:cubicBezTo>
                    <a:cubicBezTo>
                      <a:pt x="268" y="86"/>
                      <a:pt x="267" y="89"/>
                      <a:pt x="266" y="91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90"/>
                      <a:pt x="271" y="88"/>
                      <a:pt x="272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0" y="84"/>
                      <a:pt x="270" y="84"/>
                      <a:pt x="270" y="84"/>
                    </a:cubicBezTo>
                    <a:moveTo>
                      <a:pt x="30" y="78"/>
                    </a:moveTo>
                    <a:cubicBezTo>
                      <a:pt x="28" y="81"/>
                      <a:pt x="28" y="81"/>
                      <a:pt x="28" y="81"/>
                    </a:cubicBezTo>
                    <a:cubicBezTo>
                      <a:pt x="30" y="82"/>
                      <a:pt x="31" y="82"/>
                      <a:pt x="32" y="83"/>
                    </a:cubicBezTo>
                    <a:cubicBezTo>
                      <a:pt x="33" y="83"/>
                      <a:pt x="34" y="83"/>
                      <a:pt x="36" y="84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6" y="80"/>
                      <a:pt x="35" y="79"/>
                      <a:pt x="33" y="79"/>
                    </a:cubicBezTo>
                    <a:cubicBezTo>
                      <a:pt x="32" y="79"/>
                      <a:pt x="31" y="78"/>
                      <a:pt x="30" y="78"/>
                    </a:cubicBezTo>
                    <a:moveTo>
                      <a:pt x="285" y="77"/>
                    </a:moveTo>
                    <a:cubicBezTo>
                      <a:pt x="284" y="78"/>
                      <a:pt x="282" y="78"/>
                      <a:pt x="281" y="79"/>
                    </a:cubicBezTo>
                    <a:cubicBezTo>
                      <a:pt x="280" y="79"/>
                      <a:pt x="279" y="80"/>
                      <a:pt x="278" y="80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80" y="83"/>
                      <a:pt x="281" y="83"/>
                      <a:pt x="282" y="83"/>
                    </a:cubicBezTo>
                    <a:cubicBezTo>
                      <a:pt x="283" y="82"/>
                      <a:pt x="285" y="82"/>
                      <a:pt x="286" y="81"/>
                    </a:cubicBezTo>
                    <a:cubicBezTo>
                      <a:pt x="285" y="77"/>
                      <a:pt x="285" y="77"/>
                      <a:pt x="285" y="77"/>
                    </a:cubicBezTo>
                    <a:moveTo>
                      <a:pt x="22" y="68"/>
                    </a:move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71"/>
                      <a:pt x="19" y="74"/>
                      <a:pt x="20" y="76"/>
                    </a:cubicBezTo>
                    <a:cubicBezTo>
                      <a:pt x="20" y="76"/>
                      <a:pt x="21" y="76"/>
                      <a:pt x="21" y="77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2"/>
                      <a:pt x="22" y="71"/>
                      <a:pt x="22" y="68"/>
                    </a:cubicBezTo>
                    <a:moveTo>
                      <a:pt x="296" y="68"/>
                    </a:moveTo>
                    <a:cubicBezTo>
                      <a:pt x="292" y="68"/>
                      <a:pt x="292" y="68"/>
                      <a:pt x="292" y="68"/>
                    </a:cubicBezTo>
                    <a:cubicBezTo>
                      <a:pt x="292" y="70"/>
                      <a:pt x="292" y="72"/>
                      <a:pt x="291" y="73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5" y="74"/>
                      <a:pt x="296" y="71"/>
                      <a:pt x="296" y="68"/>
                    </a:cubicBezTo>
                    <a:cubicBezTo>
                      <a:pt x="296" y="68"/>
                      <a:pt x="296" y="68"/>
                      <a:pt x="296" y="68"/>
                    </a:cubicBezTo>
                    <a:moveTo>
                      <a:pt x="23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4"/>
                      <a:pt x="19" y="55"/>
                      <a:pt x="19" y="56"/>
                    </a:cubicBezTo>
                    <a:cubicBezTo>
                      <a:pt x="19" y="57"/>
                      <a:pt x="19" y="59"/>
                      <a:pt x="19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7"/>
                      <a:pt x="23" y="56"/>
                    </a:cubicBezTo>
                    <a:cubicBezTo>
                      <a:pt x="23" y="55"/>
                      <a:pt x="23" y="54"/>
                      <a:pt x="23" y="53"/>
                    </a:cubicBezTo>
                    <a:moveTo>
                      <a:pt x="291" y="52"/>
                    </a:moveTo>
                    <a:cubicBezTo>
                      <a:pt x="291" y="53"/>
                      <a:pt x="291" y="54"/>
                      <a:pt x="291" y="56"/>
                    </a:cubicBezTo>
                    <a:cubicBezTo>
                      <a:pt x="291" y="57"/>
                      <a:pt x="291" y="59"/>
                      <a:pt x="291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8"/>
                      <a:pt x="295" y="57"/>
                      <a:pt x="295" y="56"/>
                    </a:cubicBezTo>
                    <a:cubicBezTo>
                      <a:pt x="295" y="55"/>
                      <a:pt x="295" y="54"/>
                      <a:pt x="295" y="53"/>
                    </a:cubicBezTo>
                    <a:cubicBezTo>
                      <a:pt x="291" y="52"/>
                      <a:pt x="291" y="52"/>
                      <a:pt x="291" y="52"/>
                    </a:cubicBezTo>
                    <a:moveTo>
                      <a:pt x="12" y="4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3" y="45"/>
                      <a:pt x="14" y="46"/>
                      <a:pt x="16" y="48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7" y="43"/>
                      <a:pt x="15" y="42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moveTo>
                      <a:pt x="302" y="40"/>
                    </a:moveTo>
                    <a:cubicBezTo>
                      <a:pt x="301" y="40"/>
                      <a:pt x="301" y="40"/>
                      <a:pt x="301" y="40"/>
                    </a:cubicBezTo>
                    <a:cubicBezTo>
                      <a:pt x="299" y="42"/>
                      <a:pt x="298" y="43"/>
                      <a:pt x="296" y="44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300" y="46"/>
                      <a:pt x="302" y="45"/>
                      <a:pt x="303" y="44"/>
                    </a:cubicBezTo>
                    <a:cubicBezTo>
                      <a:pt x="305" y="43"/>
                      <a:pt x="305" y="43"/>
                      <a:pt x="305" y="43"/>
                    </a:cubicBezTo>
                    <a:cubicBezTo>
                      <a:pt x="302" y="40"/>
                      <a:pt x="302" y="40"/>
                      <a:pt x="302" y="40"/>
                    </a:cubicBezTo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2"/>
                      <a:pt x="1" y="33"/>
                    </a:cubicBezTo>
                    <a:cubicBezTo>
                      <a:pt x="1" y="35"/>
                      <a:pt x="2" y="37"/>
                      <a:pt x="4" y="3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4"/>
                      <a:pt x="5" y="33"/>
                      <a:pt x="4" y="32"/>
                    </a:cubicBezTo>
                    <a:cubicBezTo>
                      <a:pt x="4" y="32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314" y="29"/>
                    </a:move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1"/>
                      <a:pt x="310" y="32"/>
                      <a:pt x="310" y="32"/>
                    </a:cubicBezTo>
                    <a:cubicBezTo>
                      <a:pt x="309" y="33"/>
                      <a:pt x="309" y="34"/>
                      <a:pt x="308" y="35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2" y="36"/>
                      <a:pt x="313" y="35"/>
                      <a:pt x="313" y="33"/>
                    </a:cubicBezTo>
                    <a:cubicBezTo>
                      <a:pt x="313" y="33"/>
                      <a:pt x="314" y="32"/>
                      <a:pt x="314" y="31"/>
                    </a:cubicBezTo>
                    <a:cubicBezTo>
                      <a:pt x="314" y="30"/>
                      <a:pt x="314" y="30"/>
                      <a:pt x="314" y="29"/>
                    </a:cubicBezTo>
                    <a:moveTo>
                      <a:pt x="5" y="15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19"/>
                      <a:pt x="8" y="18"/>
                      <a:pt x="9" y="16"/>
                    </a:cubicBezTo>
                    <a:cubicBezTo>
                      <a:pt x="5" y="15"/>
                      <a:pt x="5" y="15"/>
                      <a:pt x="5" y="15"/>
                    </a:cubicBezTo>
                    <a:moveTo>
                      <a:pt x="308" y="14"/>
                    </a:moveTo>
                    <a:cubicBezTo>
                      <a:pt x="305" y="15"/>
                      <a:pt x="305" y="15"/>
                      <a:pt x="305" y="15"/>
                    </a:cubicBezTo>
                    <a:cubicBezTo>
                      <a:pt x="305" y="17"/>
                      <a:pt x="306" y="19"/>
                      <a:pt x="307" y="21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11" y="21"/>
                      <a:pt x="311" y="21"/>
                      <a:pt x="311" y="21"/>
                    </a:cubicBezTo>
                    <a:cubicBezTo>
                      <a:pt x="311" y="20"/>
                      <a:pt x="311" y="20"/>
                      <a:pt x="311" y="20"/>
                    </a:cubicBezTo>
                    <a:cubicBezTo>
                      <a:pt x="310" y="18"/>
                      <a:pt x="309" y="16"/>
                      <a:pt x="308" y="14"/>
                    </a:cubicBezTo>
                    <a:moveTo>
                      <a:pt x="4" y="4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7" y="6"/>
                      <a:pt x="6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309" y="0"/>
                    </a:moveTo>
                    <a:cubicBezTo>
                      <a:pt x="307" y="2"/>
                      <a:pt x="305" y="4"/>
                      <a:pt x="305" y="7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9" y="6"/>
                      <a:pt x="310" y="4"/>
                      <a:pt x="312" y="2"/>
                    </a:cubicBez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C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359"/>
              <p:cNvSpPr>
                <a:spLocks noEditPoints="1"/>
              </p:cNvSpPr>
              <p:nvPr/>
            </p:nvSpPr>
            <p:spPr bwMode="auto">
              <a:xfrm>
                <a:off x="4191000" y="4395788"/>
                <a:ext cx="3824288" cy="1808163"/>
              </a:xfrm>
              <a:custGeom>
                <a:avLst/>
                <a:gdLst>
                  <a:gd name="T0" fmla="*/ 145 w 271"/>
                  <a:gd name="T1" fmla="*/ 124 h 128"/>
                  <a:gd name="T2" fmla="*/ 154 w 271"/>
                  <a:gd name="T3" fmla="*/ 128 h 128"/>
                  <a:gd name="T4" fmla="*/ 161 w 271"/>
                  <a:gd name="T5" fmla="*/ 125 h 128"/>
                  <a:gd name="T6" fmla="*/ 154 w 271"/>
                  <a:gd name="T7" fmla="*/ 121 h 128"/>
                  <a:gd name="T8" fmla="*/ 110 w 271"/>
                  <a:gd name="T9" fmla="*/ 125 h 128"/>
                  <a:gd name="T10" fmla="*/ 116 w 271"/>
                  <a:gd name="T11" fmla="*/ 128 h 128"/>
                  <a:gd name="T12" fmla="*/ 129 w 271"/>
                  <a:gd name="T13" fmla="*/ 120 h 128"/>
                  <a:gd name="T14" fmla="*/ 124 w 271"/>
                  <a:gd name="T15" fmla="*/ 121 h 128"/>
                  <a:gd name="T16" fmla="*/ 120 w 271"/>
                  <a:gd name="T17" fmla="*/ 118 h 128"/>
                  <a:gd name="T18" fmla="*/ 10 w 271"/>
                  <a:gd name="T19" fmla="*/ 38 h 128"/>
                  <a:gd name="T20" fmla="*/ 18 w 271"/>
                  <a:gd name="T21" fmla="*/ 65 h 128"/>
                  <a:gd name="T22" fmla="*/ 44 w 271"/>
                  <a:gd name="T23" fmla="*/ 95 h 128"/>
                  <a:gd name="T24" fmla="*/ 73 w 271"/>
                  <a:gd name="T25" fmla="*/ 113 h 128"/>
                  <a:gd name="T26" fmla="*/ 86 w 271"/>
                  <a:gd name="T27" fmla="*/ 109 h 128"/>
                  <a:gd name="T28" fmla="*/ 16 w 271"/>
                  <a:gd name="T29" fmla="*/ 40 h 128"/>
                  <a:gd name="T30" fmla="*/ 25 w 271"/>
                  <a:gd name="T31" fmla="*/ 31 h 128"/>
                  <a:gd name="T32" fmla="*/ 33 w 271"/>
                  <a:gd name="T33" fmla="*/ 41 h 128"/>
                  <a:gd name="T34" fmla="*/ 27 w 271"/>
                  <a:gd name="T35" fmla="*/ 44 h 128"/>
                  <a:gd name="T36" fmla="*/ 86 w 271"/>
                  <a:gd name="T37" fmla="*/ 105 h 128"/>
                  <a:gd name="T38" fmla="*/ 95 w 271"/>
                  <a:gd name="T39" fmla="*/ 97 h 128"/>
                  <a:gd name="T40" fmla="*/ 103 w 271"/>
                  <a:gd name="T41" fmla="*/ 104 h 128"/>
                  <a:gd name="T42" fmla="*/ 104 w 271"/>
                  <a:gd name="T43" fmla="*/ 111 h 128"/>
                  <a:gd name="T44" fmla="*/ 119 w 271"/>
                  <a:gd name="T45" fmla="*/ 108 h 128"/>
                  <a:gd name="T46" fmla="*/ 119 w 271"/>
                  <a:gd name="T47" fmla="*/ 106 h 128"/>
                  <a:gd name="T48" fmla="*/ 104 w 271"/>
                  <a:gd name="T49" fmla="*/ 95 h 128"/>
                  <a:gd name="T50" fmla="*/ 96 w 271"/>
                  <a:gd name="T51" fmla="*/ 96 h 128"/>
                  <a:gd name="T52" fmla="*/ 86 w 271"/>
                  <a:gd name="T53" fmla="*/ 96 h 128"/>
                  <a:gd name="T54" fmla="*/ 58 w 271"/>
                  <a:gd name="T55" fmla="*/ 78 h 128"/>
                  <a:gd name="T56" fmla="*/ 54 w 271"/>
                  <a:gd name="T57" fmla="*/ 70 h 128"/>
                  <a:gd name="T58" fmla="*/ 53 w 271"/>
                  <a:gd name="T59" fmla="*/ 63 h 128"/>
                  <a:gd name="T60" fmla="*/ 36 w 271"/>
                  <a:gd name="T61" fmla="*/ 53 h 128"/>
                  <a:gd name="T62" fmla="*/ 34 w 271"/>
                  <a:gd name="T63" fmla="*/ 33 h 128"/>
                  <a:gd name="T64" fmla="*/ 264 w 271"/>
                  <a:gd name="T65" fmla="*/ 9 h 128"/>
                  <a:gd name="T66" fmla="*/ 263 w 271"/>
                  <a:gd name="T67" fmla="*/ 11 h 128"/>
                  <a:gd name="T68" fmla="*/ 185 w 271"/>
                  <a:gd name="T69" fmla="*/ 109 h 128"/>
                  <a:gd name="T70" fmla="*/ 178 w 271"/>
                  <a:gd name="T71" fmla="*/ 115 h 128"/>
                  <a:gd name="T72" fmla="*/ 190 w 271"/>
                  <a:gd name="T73" fmla="*/ 117 h 128"/>
                  <a:gd name="T74" fmla="*/ 206 w 271"/>
                  <a:gd name="T75" fmla="*/ 99 h 128"/>
                  <a:gd name="T76" fmla="*/ 234 w 271"/>
                  <a:gd name="T77" fmla="*/ 75 h 128"/>
                  <a:gd name="T78" fmla="*/ 254 w 271"/>
                  <a:gd name="T79" fmla="*/ 44 h 128"/>
                  <a:gd name="T80" fmla="*/ 264 w 271"/>
                  <a:gd name="T81" fmla="*/ 9 h 128"/>
                  <a:gd name="T82" fmla="*/ 13 w 271"/>
                  <a:gd name="T83" fmla="*/ 19 h 128"/>
                  <a:gd name="T84" fmla="*/ 21 w 271"/>
                  <a:gd name="T85" fmla="*/ 12 h 128"/>
                  <a:gd name="T86" fmla="*/ 17 w 271"/>
                  <a:gd name="T87" fmla="*/ 9 h 128"/>
                  <a:gd name="T88" fmla="*/ 11 w 271"/>
                  <a:gd name="T89" fmla="*/ 9 h 128"/>
                  <a:gd name="T90" fmla="*/ 6 w 271"/>
                  <a:gd name="T91" fmla="*/ 8 h 128"/>
                  <a:gd name="T92" fmla="*/ 2 w 271"/>
                  <a:gd name="T93" fmla="*/ 27 h 128"/>
                  <a:gd name="T94" fmla="*/ 9 w 271"/>
                  <a:gd name="T95" fmla="*/ 20 h 128"/>
                  <a:gd name="T96" fmla="*/ 6 w 271"/>
                  <a:gd name="T97" fmla="*/ 8 h 128"/>
                  <a:gd name="T98" fmla="*/ 246 w 271"/>
                  <a:gd name="T99" fmla="*/ 0 h 128"/>
                  <a:gd name="T100" fmla="*/ 247 w 271"/>
                  <a:gd name="T101" fmla="*/ 23 h 128"/>
                  <a:gd name="T102" fmla="*/ 234 w 271"/>
                  <a:gd name="T103" fmla="*/ 53 h 128"/>
                  <a:gd name="T104" fmla="*/ 212 w 271"/>
                  <a:gd name="T105" fmla="*/ 78 h 128"/>
                  <a:gd name="T106" fmla="*/ 184 w 271"/>
                  <a:gd name="T107" fmla="*/ 96 h 128"/>
                  <a:gd name="T108" fmla="*/ 174 w 271"/>
                  <a:gd name="T109" fmla="*/ 96 h 128"/>
                  <a:gd name="T110" fmla="*/ 166 w 271"/>
                  <a:gd name="T111" fmla="*/ 95 h 128"/>
                  <a:gd name="T112" fmla="*/ 160 w 271"/>
                  <a:gd name="T113" fmla="*/ 104 h 128"/>
                  <a:gd name="T114" fmla="*/ 178 w 271"/>
                  <a:gd name="T115" fmla="*/ 100 h 128"/>
                  <a:gd name="T116" fmla="*/ 185 w 271"/>
                  <a:gd name="T117" fmla="*/ 104 h 128"/>
                  <a:gd name="T118" fmla="*/ 258 w 271"/>
                  <a:gd name="T119" fmla="*/ 13 h 128"/>
                  <a:gd name="T120" fmla="*/ 247 w 271"/>
                  <a:gd name="T121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1" h="128">
                    <a:moveTo>
                      <a:pt x="154" y="121"/>
                    </a:moveTo>
                    <a:cubicBezTo>
                      <a:pt x="151" y="121"/>
                      <a:pt x="148" y="123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8" y="126"/>
                      <a:pt x="151" y="128"/>
                      <a:pt x="154" y="128"/>
                    </a:cubicBezTo>
                    <a:cubicBezTo>
                      <a:pt x="154" y="128"/>
                      <a:pt x="155" y="128"/>
                      <a:pt x="155" y="128"/>
                    </a:cubicBezTo>
                    <a:cubicBezTo>
                      <a:pt x="157" y="127"/>
                      <a:pt x="159" y="126"/>
                      <a:pt x="161" y="125"/>
                    </a:cubicBezTo>
                    <a:cubicBezTo>
                      <a:pt x="160" y="124"/>
                      <a:pt x="159" y="123"/>
                      <a:pt x="157" y="122"/>
                    </a:cubicBezTo>
                    <a:cubicBezTo>
                      <a:pt x="156" y="122"/>
                      <a:pt x="155" y="121"/>
                      <a:pt x="154" y="121"/>
                    </a:cubicBezTo>
                    <a:moveTo>
                      <a:pt x="107" y="116"/>
                    </a:moveTo>
                    <a:cubicBezTo>
                      <a:pt x="109" y="119"/>
                      <a:pt x="109" y="122"/>
                      <a:pt x="110" y="125"/>
                    </a:cubicBezTo>
                    <a:cubicBezTo>
                      <a:pt x="111" y="126"/>
                      <a:pt x="113" y="128"/>
                      <a:pt x="115" y="128"/>
                    </a:cubicBezTo>
                    <a:cubicBezTo>
                      <a:pt x="115" y="128"/>
                      <a:pt x="116" y="128"/>
                      <a:pt x="116" y="128"/>
                    </a:cubicBezTo>
                    <a:cubicBezTo>
                      <a:pt x="121" y="128"/>
                      <a:pt x="127" y="122"/>
                      <a:pt x="133" y="121"/>
                    </a:cubicBezTo>
                    <a:cubicBezTo>
                      <a:pt x="132" y="120"/>
                      <a:pt x="130" y="120"/>
                      <a:pt x="129" y="120"/>
                    </a:cubicBezTo>
                    <a:cubicBezTo>
                      <a:pt x="128" y="120"/>
                      <a:pt x="127" y="120"/>
                      <a:pt x="125" y="120"/>
                    </a:cubicBezTo>
                    <a:cubicBezTo>
                      <a:pt x="125" y="121"/>
                      <a:pt x="124" y="121"/>
                      <a:pt x="124" y="121"/>
                    </a:cubicBezTo>
                    <a:cubicBezTo>
                      <a:pt x="122" y="121"/>
                      <a:pt x="120" y="120"/>
                      <a:pt x="120" y="119"/>
                    </a:cubicBezTo>
                    <a:cubicBezTo>
                      <a:pt x="120" y="119"/>
                      <a:pt x="120" y="118"/>
                      <a:pt x="120" y="118"/>
                    </a:cubicBezTo>
                    <a:cubicBezTo>
                      <a:pt x="116" y="118"/>
                      <a:pt x="111" y="117"/>
                      <a:pt x="107" y="116"/>
                    </a:cubicBezTo>
                    <a:moveTo>
                      <a:pt x="10" y="38"/>
                    </a:moveTo>
                    <a:cubicBezTo>
                      <a:pt x="13" y="40"/>
                      <a:pt x="15" y="42"/>
                      <a:pt x="16" y="44"/>
                    </a:cubicBezTo>
                    <a:cubicBezTo>
                      <a:pt x="19" y="50"/>
                      <a:pt x="14" y="60"/>
                      <a:pt x="18" y="65"/>
                    </a:cubicBezTo>
                    <a:cubicBezTo>
                      <a:pt x="21" y="70"/>
                      <a:pt x="32" y="70"/>
                      <a:pt x="36" y="75"/>
                    </a:cubicBezTo>
                    <a:cubicBezTo>
                      <a:pt x="40" y="80"/>
                      <a:pt x="39" y="91"/>
                      <a:pt x="44" y="95"/>
                    </a:cubicBezTo>
                    <a:cubicBezTo>
                      <a:pt x="48" y="99"/>
                      <a:pt x="59" y="96"/>
                      <a:pt x="64" y="99"/>
                    </a:cubicBezTo>
                    <a:cubicBezTo>
                      <a:pt x="68" y="102"/>
                      <a:pt x="70" y="109"/>
                      <a:pt x="73" y="113"/>
                    </a:cubicBezTo>
                    <a:cubicBezTo>
                      <a:pt x="75" y="113"/>
                      <a:pt x="76" y="112"/>
                      <a:pt x="79" y="112"/>
                    </a:cubicBezTo>
                    <a:cubicBezTo>
                      <a:pt x="82" y="111"/>
                      <a:pt x="85" y="111"/>
                      <a:pt x="86" y="109"/>
                    </a:cubicBezTo>
                    <a:cubicBezTo>
                      <a:pt x="70" y="103"/>
                      <a:pt x="56" y="93"/>
                      <a:pt x="43" y="81"/>
                    </a:cubicBezTo>
                    <a:cubicBezTo>
                      <a:pt x="31" y="69"/>
                      <a:pt x="22" y="55"/>
                      <a:pt x="16" y="40"/>
                    </a:cubicBezTo>
                    <a:cubicBezTo>
                      <a:pt x="14" y="39"/>
                      <a:pt x="12" y="38"/>
                      <a:pt x="10" y="38"/>
                    </a:cubicBezTo>
                    <a:moveTo>
                      <a:pt x="25" y="31"/>
                    </a:moveTo>
                    <a:cubicBezTo>
                      <a:pt x="23" y="34"/>
                      <a:pt x="26" y="34"/>
                      <a:pt x="27" y="35"/>
                    </a:cubicBezTo>
                    <a:cubicBezTo>
                      <a:pt x="31" y="36"/>
                      <a:pt x="32" y="39"/>
                      <a:pt x="33" y="41"/>
                    </a:cubicBezTo>
                    <a:cubicBezTo>
                      <a:pt x="33" y="43"/>
                      <a:pt x="31" y="44"/>
                      <a:pt x="29" y="44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5" y="43"/>
                      <a:pt x="23" y="42"/>
                      <a:pt x="21" y="42"/>
                    </a:cubicBezTo>
                    <a:cubicBezTo>
                      <a:pt x="34" y="70"/>
                      <a:pt x="57" y="93"/>
                      <a:pt x="86" y="105"/>
                    </a:cubicBezTo>
                    <a:cubicBezTo>
                      <a:pt x="85" y="100"/>
                      <a:pt x="87" y="99"/>
                      <a:pt x="93" y="97"/>
                    </a:cubicBezTo>
                    <a:cubicBezTo>
                      <a:pt x="93" y="97"/>
                      <a:pt x="94" y="97"/>
                      <a:pt x="95" y="97"/>
                    </a:cubicBezTo>
                    <a:cubicBezTo>
                      <a:pt x="97" y="97"/>
                      <a:pt x="98" y="97"/>
                      <a:pt x="98" y="98"/>
                    </a:cubicBezTo>
                    <a:cubicBezTo>
                      <a:pt x="97" y="101"/>
                      <a:pt x="99" y="103"/>
                      <a:pt x="103" y="104"/>
                    </a:cubicBezTo>
                    <a:cubicBezTo>
                      <a:pt x="106" y="106"/>
                      <a:pt x="105" y="108"/>
                      <a:pt x="104" y="110"/>
                    </a:cubicBezTo>
                    <a:cubicBezTo>
                      <a:pt x="104" y="110"/>
                      <a:pt x="104" y="111"/>
                      <a:pt x="104" y="111"/>
                    </a:cubicBezTo>
                    <a:cubicBezTo>
                      <a:pt x="109" y="112"/>
                      <a:pt x="114" y="113"/>
                      <a:pt x="118" y="114"/>
                    </a:cubicBezTo>
                    <a:cubicBezTo>
                      <a:pt x="118" y="112"/>
                      <a:pt x="118" y="110"/>
                      <a:pt x="119" y="108"/>
                    </a:cubicBezTo>
                    <a:cubicBezTo>
                      <a:pt x="119" y="107"/>
                      <a:pt x="120" y="106"/>
                      <a:pt x="120" y="105"/>
                    </a:cubicBezTo>
                    <a:cubicBezTo>
                      <a:pt x="120" y="106"/>
                      <a:pt x="120" y="106"/>
                      <a:pt x="119" y="106"/>
                    </a:cubicBezTo>
                    <a:cubicBezTo>
                      <a:pt x="119" y="106"/>
                      <a:pt x="119" y="106"/>
                      <a:pt x="118" y="106"/>
                    </a:cubicBezTo>
                    <a:cubicBezTo>
                      <a:pt x="113" y="105"/>
                      <a:pt x="109" y="96"/>
                      <a:pt x="104" y="95"/>
                    </a:cubicBezTo>
                    <a:cubicBezTo>
                      <a:pt x="103" y="95"/>
                      <a:pt x="103" y="94"/>
                      <a:pt x="102" y="94"/>
                    </a:cubicBezTo>
                    <a:cubicBezTo>
                      <a:pt x="100" y="94"/>
                      <a:pt x="98" y="95"/>
                      <a:pt x="96" y="96"/>
                    </a:cubicBezTo>
                    <a:cubicBezTo>
                      <a:pt x="93" y="96"/>
                      <a:pt x="91" y="97"/>
                      <a:pt x="89" y="97"/>
                    </a:cubicBezTo>
                    <a:cubicBezTo>
                      <a:pt x="88" y="97"/>
                      <a:pt x="87" y="97"/>
                      <a:pt x="86" y="96"/>
                    </a:cubicBezTo>
                    <a:cubicBezTo>
                      <a:pt x="81" y="94"/>
                      <a:pt x="80" y="85"/>
                      <a:pt x="76" y="82"/>
                    </a:cubicBezTo>
                    <a:cubicBezTo>
                      <a:pt x="71" y="79"/>
                      <a:pt x="62" y="82"/>
                      <a:pt x="58" y="78"/>
                    </a:cubicBezTo>
                    <a:cubicBezTo>
                      <a:pt x="56" y="77"/>
                      <a:pt x="56" y="74"/>
                      <a:pt x="55" y="71"/>
                    </a:cubicBezTo>
                    <a:cubicBezTo>
                      <a:pt x="55" y="71"/>
                      <a:pt x="54" y="71"/>
                      <a:pt x="54" y="70"/>
                    </a:cubicBezTo>
                    <a:cubicBezTo>
                      <a:pt x="52" y="69"/>
                      <a:pt x="52" y="67"/>
                      <a:pt x="53" y="65"/>
                    </a:cubicBezTo>
                    <a:cubicBezTo>
                      <a:pt x="53" y="64"/>
                      <a:pt x="53" y="63"/>
                      <a:pt x="53" y="63"/>
                    </a:cubicBezTo>
                    <a:cubicBezTo>
                      <a:pt x="53" y="62"/>
                      <a:pt x="53" y="62"/>
                      <a:pt x="52" y="61"/>
                    </a:cubicBezTo>
                    <a:cubicBezTo>
                      <a:pt x="49" y="57"/>
                      <a:pt x="39" y="57"/>
                      <a:pt x="36" y="53"/>
                    </a:cubicBezTo>
                    <a:cubicBezTo>
                      <a:pt x="34" y="48"/>
                      <a:pt x="38" y="40"/>
                      <a:pt x="35" y="35"/>
                    </a:cubicBezTo>
                    <a:cubicBezTo>
                      <a:pt x="35" y="34"/>
                      <a:pt x="34" y="34"/>
                      <a:pt x="34" y="33"/>
                    </a:cubicBezTo>
                    <a:cubicBezTo>
                      <a:pt x="31" y="32"/>
                      <a:pt x="28" y="32"/>
                      <a:pt x="25" y="31"/>
                    </a:cubicBezTo>
                    <a:moveTo>
                      <a:pt x="264" y="9"/>
                    </a:moveTo>
                    <a:cubicBezTo>
                      <a:pt x="264" y="10"/>
                      <a:pt x="264" y="10"/>
                      <a:pt x="263" y="10"/>
                    </a:cubicBezTo>
                    <a:cubicBezTo>
                      <a:pt x="263" y="10"/>
                      <a:pt x="263" y="11"/>
                      <a:pt x="263" y="11"/>
                    </a:cubicBezTo>
                    <a:cubicBezTo>
                      <a:pt x="258" y="37"/>
                      <a:pt x="246" y="62"/>
                      <a:pt x="227" y="81"/>
                    </a:cubicBezTo>
                    <a:cubicBezTo>
                      <a:pt x="214" y="93"/>
                      <a:pt x="200" y="103"/>
                      <a:pt x="185" y="109"/>
                    </a:cubicBezTo>
                    <a:cubicBezTo>
                      <a:pt x="184" y="110"/>
                      <a:pt x="183" y="111"/>
                      <a:pt x="181" y="112"/>
                    </a:cubicBezTo>
                    <a:cubicBezTo>
                      <a:pt x="180" y="112"/>
                      <a:pt x="179" y="114"/>
                      <a:pt x="178" y="115"/>
                    </a:cubicBezTo>
                    <a:cubicBezTo>
                      <a:pt x="180" y="115"/>
                      <a:pt x="181" y="116"/>
                      <a:pt x="182" y="116"/>
                    </a:cubicBezTo>
                    <a:cubicBezTo>
                      <a:pt x="185" y="117"/>
                      <a:pt x="187" y="117"/>
                      <a:pt x="190" y="117"/>
                    </a:cubicBezTo>
                    <a:cubicBezTo>
                      <a:pt x="191" y="117"/>
                      <a:pt x="192" y="117"/>
                      <a:pt x="193" y="117"/>
                    </a:cubicBezTo>
                    <a:cubicBezTo>
                      <a:pt x="199" y="114"/>
                      <a:pt x="200" y="103"/>
                      <a:pt x="206" y="99"/>
                    </a:cubicBezTo>
                    <a:cubicBezTo>
                      <a:pt x="211" y="96"/>
                      <a:pt x="222" y="99"/>
                      <a:pt x="226" y="95"/>
                    </a:cubicBezTo>
                    <a:cubicBezTo>
                      <a:pt x="231" y="91"/>
                      <a:pt x="230" y="80"/>
                      <a:pt x="234" y="75"/>
                    </a:cubicBezTo>
                    <a:cubicBezTo>
                      <a:pt x="238" y="70"/>
                      <a:pt x="249" y="70"/>
                      <a:pt x="252" y="65"/>
                    </a:cubicBezTo>
                    <a:cubicBezTo>
                      <a:pt x="256" y="60"/>
                      <a:pt x="251" y="50"/>
                      <a:pt x="254" y="44"/>
                    </a:cubicBezTo>
                    <a:cubicBezTo>
                      <a:pt x="257" y="38"/>
                      <a:pt x="267" y="35"/>
                      <a:pt x="269" y="29"/>
                    </a:cubicBezTo>
                    <a:cubicBezTo>
                      <a:pt x="271" y="23"/>
                      <a:pt x="264" y="16"/>
                      <a:pt x="264" y="9"/>
                    </a:cubicBezTo>
                    <a:moveTo>
                      <a:pt x="11" y="9"/>
                    </a:moveTo>
                    <a:cubicBezTo>
                      <a:pt x="12" y="12"/>
                      <a:pt x="13" y="16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1" y="18"/>
                      <a:pt x="21" y="15"/>
                      <a:pt x="21" y="12"/>
                    </a:cubicBezTo>
                    <a:cubicBezTo>
                      <a:pt x="21" y="11"/>
                      <a:pt x="20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4" y="9"/>
                      <a:pt x="13" y="9"/>
                      <a:pt x="11" y="9"/>
                    </a:cubicBezTo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7" y="14"/>
                      <a:pt x="0" y="22"/>
                      <a:pt x="1" y="28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5" y="26"/>
                      <a:pt x="6" y="25"/>
                      <a:pt x="7" y="23"/>
                    </a:cubicBezTo>
                    <a:cubicBezTo>
                      <a:pt x="7" y="22"/>
                      <a:pt x="8" y="21"/>
                      <a:pt x="9" y="20"/>
                    </a:cubicBezTo>
                    <a:cubicBezTo>
                      <a:pt x="8" y="16"/>
                      <a:pt x="7" y="12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moveTo>
                      <a:pt x="246" y="0"/>
                    </a:moveTo>
                    <a:cubicBezTo>
                      <a:pt x="245" y="2"/>
                      <a:pt x="244" y="3"/>
                      <a:pt x="244" y="5"/>
                    </a:cubicBezTo>
                    <a:cubicBezTo>
                      <a:pt x="243" y="11"/>
                      <a:pt x="249" y="17"/>
                      <a:pt x="247" y="23"/>
                    </a:cubicBezTo>
                    <a:cubicBezTo>
                      <a:pt x="246" y="28"/>
                      <a:pt x="237" y="30"/>
                      <a:pt x="235" y="35"/>
                    </a:cubicBezTo>
                    <a:cubicBezTo>
                      <a:pt x="232" y="40"/>
                      <a:pt x="236" y="48"/>
                      <a:pt x="234" y="53"/>
                    </a:cubicBezTo>
                    <a:cubicBezTo>
                      <a:pt x="231" y="57"/>
                      <a:pt x="221" y="57"/>
                      <a:pt x="218" y="61"/>
                    </a:cubicBezTo>
                    <a:cubicBezTo>
                      <a:pt x="214" y="65"/>
                      <a:pt x="216" y="75"/>
                      <a:pt x="212" y="78"/>
                    </a:cubicBezTo>
                    <a:cubicBezTo>
                      <a:pt x="208" y="82"/>
                      <a:pt x="199" y="79"/>
                      <a:pt x="194" y="82"/>
                    </a:cubicBezTo>
                    <a:cubicBezTo>
                      <a:pt x="190" y="85"/>
                      <a:pt x="189" y="94"/>
                      <a:pt x="184" y="96"/>
                    </a:cubicBezTo>
                    <a:cubicBezTo>
                      <a:pt x="183" y="97"/>
                      <a:pt x="182" y="97"/>
                      <a:pt x="181" y="97"/>
                    </a:cubicBezTo>
                    <a:cubicBezTo>
                      <a:pt x="179" y="97"/>
                      <a:pt x="177" y="96"/>
                      <a:pt x="174" y="96"/>
                    </a:cubicBezTo>
                    <a:cubicBezTo>
                      <a:pt x="172" y="95"/>
                      <a:pt x="170" y="94"/>
                      <a:pt x="168" y="94"/>
                    </a:cubicBezTo>
                    <a:cubicBezTo>
                      <a:pt x="167" y="94"/>
                      <a:pt x="167" y="95"/>
                      <a:pt x="166" y="95"/>
                    </a:cubicBezTo>
                    <a:cubicBezTo>
                      <a:pt x="162" y="96"/>
                      <a:pt x="159" y="102"/>
                      <a:pt x="155" y="104"/>
                    </a:cubicBezTo>
                    <a:cubicBezTo>
                      <a:pt x="156" y="104"/>
                      <a:pt x="158" y="104"/>
                      <a:pt x="160" y="104"/>
                    </a:cubicBezTo>
                    <a:cubicBezTo>
                      <a:pt x="165" y="103"/>
                      <a:pt x="169" y="102"/>
                      <a:pt x="174" y="101"/>
                    </a:cubicBezTo>
                    <a:cubicBezTo>
                      <a:pt x="175" y="100"/>
                      <a:pt x="177" y="100"/>
                      <a:pt x="178" y="100"/>
                    </a:cubicBezTo>
                    <a:cubicBezTo>
                      <a:pt x="180" y="100"/>
                      <a:pt x="182" y="100"/>
                      <a:pt x="183" y="102"/>
                    </a:cubicBezTo>
                    <a:cubicBezTo>
                      <a:pt x="184" y="103"/>
                      <a:pt x="184" y="104"/>
                      <a:pt x="185" y="104"/>
                    </a:cubicBezTo>
                    <a:cubicBezTo>
                      <a:pt x="222" y="88"/>
                      <a:pt x="250" y="54"/>
                      <a:pt x="258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6" y="13"/>
                      <a:pt x="255" y="12"/>
                      <a:pt x="253" y="11"/>
                    </a:cubicBezTo>
                    <a:cubicBezTo>
                      <a:pt x="249" y="9"/>
                      <a:pt x="246" y="6"/>
                      <a:pt x="247" y="3"/>
                    </a:cubicBezTo>
                    <a:cubicBezTo>
                      <a:pt x="247" y="1"/>
                      <a:pt x="247" y="0"/>
                      <a:pt x="246" y="0"/>
                    </a:cubicBezTo>
                  </a:path>
                </a:pathLst>
              </a:custGeom>
              <a:solidFill>
                <a:srgbClr val="DF3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61"/>
              <p:cNvSpPr>
                <a:spLocks noEditPoints="1"/>
              </p:cNvSpPr>
              <p:nvPr/>
            </p:nvSpPr>
            <p:spPr bwMode="auto">
              <a:xfrm>
                <a:off x="4289425" y="4508501"/>
                <a:ext cx="3613150" cy="1554163"/>
              </a:xfrm>
              <a:custGeom>
                <a:avLst/>
                <a:gdLst>
                  <a:gd name="T0" fmla="*/ 97 w 256"/>
                  <a:gd name="T1" fmla="*/ 103 h 110"/>
                  <a:gd name="T2" fmla="*/ 99 w 256"/>
                  <a:gd name="T3" fmla="*/ 107 h 110"/>
                  <a:gd name="T4" fmla="*/ 100 w 256"/>
                  <a:gd name="T5" fmla="*/ 108 h 110"/>
                  <a:gd name="T6" fmla="*/ 113 w 256"/>
                  <a:gd name="T7" fmla="*/ 110 h 110"/>
                  <a:gd name="T8" fmla="*/ 111 w 256"/>
                  <a:gd name="T9" fmla="*/ 106 h 110"/>
                  <a:gd name="T10" fmla="*/ 97 w 256"/>
                  <a:gd name="T11" fmla="*/ 103 h 110"/>
                  <a:gd name="T12" fmla="*/ 9 w 256"/>
                  <a:gd name="T13" fmla="*/ 32 h 110"/>
                  <a:gd name="T14" fmla="*/ 36 w 256"/>
                  <a:gd name="T15" fmla="*/ 73 h 110"/>
                  <a:gd name="T16" fmla="*/ 79 w 256"/>
                  <a:gd name="T17" fmla="*/ 101 h 110"/>
                  <a:gd name="T18" fmla="*/ 79 w 256"/>
                  <a:gd name="T19" fmla="*/ 97 h 110"/>
                  <a:gd name="T20" fmla="*/ 79 w 256"/>
                  <a:gd name="T21" fmla="*/ 97 h 110"/>
                  <a:gd name="T22" fmla="*/ 14 w 256"/>
                  <a:gd name="T23" fmla="*/ 34 h 110"/>
                  <a:gd name="T24" fmla="*/ 9 w 256"/>
                  <a:gd name="T25" fmla="*/ 32 h 110"/>
                  <a:gd name="T26" fmla="*/ 256 w 256"/>
                  <a:gd name="T27" fmla="*/ 3 h 110"/>
                  <a:gd name="T28" fmla="*/ 251 w 256"/>
                  <a:gd name="T29" fmla="*/ 5 h 110"/>
                  <a:gd name="T30" fmla="*/ 178 w 256"/>
                  <a:gd name="T31" fmla="*/ 96 h 110"/>
                  <a:gd name="T32" fmla="*/ 178 w 256"/>
                  <a:gd name="T33" fmla="*/ 101 h 110"/>
                  <a:gd name="T34" fmla="*/ 220 w 256"/>
                  <a:gd name="T35" fmla="*/ 73 h 110"/>
                  <a:gd name="T36" fmla="*/ 256 w 256"/>
                  <a:gd name="T37" fmla="*/ 3 h 110"/>
                  <a:gd name="T38" fmla="*/ 0 w 256"/>
                  <a:gd name="T39" fmla="*/ 0 h 110"/>
                  <a:gd name="T40" fmla="*/ 2 w 256"/>
                  <a:gd name="T41" fmla="*/ 12 h 110"/>
                  <a:gd name="T42" fmla="*/ 6 w 256"/>
                  <a:gd name="T43" fmla="*/ 11 h 110"/>
                  <a:gd name="T44" fmla="*/ 4 w 256"/>
                  <a:gd name="T45" fmla="*/ 1 h 110"/>
                  <a:gd name="T46" fmla="*/ 0 w 256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6" h="110">
                    <a:moveTo>
                      <a:pt x="97" y="103"/>
                    </a:moveTo>
                    <a:cubicBezTo>
                      <a:pt x="97" y="104"/>
                      <a:pt x="97" y="106"/>
                      <a:pt x="99" y="107"/>
                    </a:cubicBezTo>
                    <a:cubicBezTo>
                      <a:pt x="99" y="107"/>
                      <a:pt x="100" y="108"/>
                      <a:pt x="100" y="108"/>
                    </a:cubicBezTo>
                    <a:cubicBezTo>
                      <a:pt x="104" y="109"/>
                      <a:pt x="109" y="110"/>
                      <a:pt x="113" y="110"/>
                    </a:cubicBezTo>
                    <a:cubicBezTo>
                      <a:pt x="113" y="109"/>
                      <a:pt x="112" y="107"/>
                      <a:pt x="111" y="106"/>
                    </a:cubicBezTo>
                    <a:cubicBezTo>
                      <a:pt x="107" y="105"/>
                      <a:pt x="102" y="104"/>
                      <a:pt x="97" y="103"/>
                    </a:cubicBezTo>
                    <a:moveTo>
                      <a:pt x="9" y="32"/>
                    </a:moveTo>
                    <a:cubicBezTo>
                      <a:pt x="15" y="47"/>
                      <a:pt x="24" y="61"/>
                      <a:pt x="36" y="73"/>
                    </a:cubicBezTo>
                    <a:cubicBezTo>
                      <a:pt x="49" y="85"/>
                      <a:pt x="63" y="95"/>
                      <a:pt x="79" y="101"/>
                    </a:cubicBezTo>
                    <a:cubicBezTo>
                      <a:pt x="79" y="100"/>
                      <a:pt x="80" y="99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50" y="85"/>
                      <a:pt x="27" y="62"/>
                      <a:pt x="14" y="34"/>
                    </a:cubicBezTo>
                    <a:cubicBezTo>
                      <a:pt x="12" y="33"/>
                      <a:pt x="11" y="32"/>
                      <a:pt x="9" y="32"/>
                    </a:cubicBezTo>
                    <a:moveTo>
                      <a:pt x="256" y="3"/>
                    </a:moveTo>
                    <a:cubicBezTo>
                      <a:pt x="254" y="4"/>
                      <a:pt x="253" y="5"/>
                      <a:pt x="251" y="5"/>
                    </a:cubicBezTo>
                    <a:cubicBezTo>
                      <a:pt x="243" y="46"/>
                      <a:pt x="215" y="80"/>
                      <a:pt x="178" y="96"/>
                    </a:cubicBezTo>
                    <a:cubicBezTo>
                      <a:pt x="178" y="98"/>
                      <a:pt x="179" y="100"/>
                      <a:pt x="178" y="101"/>
                    </a:cubicBezTo>
                    <a:cubicBezTo>
                      <a:pt x="193" y="95"/>
                      <a:pt x="207" y="85"/>
                      <a:pt x="220" y="73"/>
                    </a:cubicBezTo>
                    <a:cubicBezTo>
                      <a:pt x="239" y="54"/>
                      <a:pt x="251" y="29"/>
                      <a:pt x="256" y="3"/>
                    </a:cubicBezTo>
                    <a:moveTo>
                      <a:pt x="0" y="0"/>
                    </a:moveTo>
                    <a:cubicBezTo>
                      <a:pt x="0" y="4"/>
                      <a:pt x="1" y="8"/>
                      <a:pt x="2" y="12"/>
                    </a:cubicBezTo>
                    <a:cubicBezTo>
                      <a:pt x="3" y="12"/>
                      <a:pt x="5" y="11"/>
                      <a:pt x="6" y="11"/>
                    </a:cubicBezTo>
                    <a:cubicBezTo>
                      <a:pt x="6" y="8"/>
                      <a:pt x="5" y="4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E2D5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5901129" y="1451830"/>
              <a:ext cx="3863250" cy="461665"/>
              <a:chOff x="5901129" y="1451830"/>
              <a:chExt cx="3863250" cy="461665"/>
            </a:xfrm>
          </p:grpSpPr>
          <p:sp>
            <p:nvSpPr>
              <p:cNvPr id="74" name="文本框 73"/>
              <p:cNvSpPr txBox="1"/>
              <p:nvPr/>
            </p:nvSpPr>
            <p:spPr>
              <a:xfrm>
                <a:off x="5901129" y="1502482"/>
                <a:ext cx="6776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Agency FB" panose="020B0503020202020204" pitchFamily="34" charset="0"/>
                  </a:rPr>
                  <a:t>02</a:t>
                </a:r>
                <a:endParaRPr lang="zh-CN" altLang="en-US" sz="20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6683716" y="1451830"/>
                <a:ext cx="30806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一面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6875942" y="3251037"/>
            <a:ext cx="3835159" cy="796534"/>
            <a:chOff x="5901129" y="1412931"/>
            <a:chExt cx="3835159" cy="796534"/>
          </a:xfrm>
        </p:grpSpPr>
        <p:grpSp>
          <p:nvGrpSpPr>
            <p:cNvPr id="102" name="组合 101"/>
            <p:cNvGrpSpPr/>
            <p:nvPr/>
          </p:nvGrpSpPr>
          <p:grpSpPr>
            <a:xfrm>
              <a:off x="5961483" y="1412931"/>
              <a:ext cx="563824" cy="796534"/>
              <a:chOff x="3740150" y="1893888"/>
              <a:chExt cx="4711700" cy="66563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301"/>
              <p:cNvSpPr>
                <a:spLocks/>
              </p:cNvSpPr>
              <p:nvPr/>
            </p:nvSpPr>
            <p:spPr bwMode="auto">
              <a:xfrm>
                <a:off x="3740150" y="1893888"/>
                <a:ext cx="4711700" cy="4705351"/>
              </a:xfrm>
              <a:custGeom>
                <a:avLst/>
                <a:gdLst>
                  <a:gd name="T0" fmla="*/ 334 w 334"/>
                  <a:gd name="T1" fmla="*/ 167 h 333"/>
                  <a:gd name="T2" fmla="*/ 322 w 334"/>
                  <a:gd name="T3" fmla="*/ 189 h 333"/>
                  <a:gd name="T4" fmla="*/ 327 w 334"/>
                  <a:gd name="T5" fmla="*/ 214 h 333"/>
                  <a:gd name="T6" fmla="*/ 309 w 334"/>
                  <a:gd name="T7" fmla="*/ 231 h 333"/>
                  <a:gd name="T8" fmla="*/ 308 w 334"/>
                  <a:gd name="T9" fmla="*/ 257 h 333"/>
                  <a:gd name="T10" fmla="*/ 285 w 334"/>
                  <a:gd name="T11" fmla="*/ 269 h 333"/>
                  <a:gd name="T12" fmla="*/ 276 w 334"/>
                  <a:gd name="T13" fmla="*/ 293 h 333"/>
                  <a:gd name="T14" fmla="*/ 251 w 334"/>
                  <a:gd name="T15" fmla="*/ 298 h 333"/>
                  <a:gd name="T16" fmla="*/ 236 w 334"/>
                  <a:gd name="T17" fmla="*/ 319 h 333"/>
                  <a:gd name="T18" fmla="*/ 223 w 334"/>
                  <a:gd name="T19" fmla="*/ 318 h 333"/>
                  <a:gd name="T20" fmla="*/ 211 w 334"/>
                  <a:gd name="T21" fmla="*/ 317 h 333"/>
                  <a:gd name="T22" fmla="*/ 191 w 334"/>
                  <a:gd name="T23" fmla="*/ 332 h 333"/>
                  <a:gd name="T24" fmla="*/ 167 w 334"/>
                  <a:gd name="T25" fmla="*/ 323 h 333"/>
                  <a:gd name="T26" fmla="*/ 143 w 334"/>
                  <a:gd name="T27" fmla="*/ 332 h 333"/>
                  <a:gd name="T28" fmla="*/ 123 w 334"/>
                  <a:gd name="T29" fmla="*/ 317 h 333"/>
                  <a:gd name="T30" fmla="*/ 111 w 334"/>
                  <a:gd name="T31" fmla="*/ 318 h 333"/>
                  <a:gd name="T32" fmla="*/ 98 w 334"/>
                  <a:gd name="T33" fmla="*/ 319 h 333"/>
                  <a:gd name="T34" fmla="*/ 83 w 334"/>
                  <a:gd name="T35" fmla="*/ 298 h 333"/>
                  <a:gd name="T36" fmla="*/ 58 w 334"/>
                  <a:gd name="T37" fmla="*/ 293 h 333"/>
                  <a:gd name="T38" fmla="*/ 49 w 334"/>
                  <a:gd name="T39" fmla="*/ 269 h 333"/>
                  <a:gd name="T40" fmla="*/ 26 w 334"/>
                  <a:gd name="T41" fmla="*/ 257 h 333"/>
                  <a:gd name="T42" fmla="*/ 25 w 334"/>
                  <a:gd name="T43" fmla="*/ 231 h 333"/>
                  <a:gd name="T44" fmla="*/ 7 w 334"/>
                  <a:gd name="T45" fmla="*/ 214 h 333"/>
                  <a:gd name="T46" fmla="*/ 12 w 334"/>
                  <a:gd name="T47" fmla="*/ 189 h 333"/>
                  <a:gd name="T48" fmla="*/ 0 w 334"/>
                  <a:gd name="T49" fmla="*/ 167 h 333"/>
                  <a:gd name="T50" fmla="*/ 12 w 334"/>
                  <a:gd name="T51" fmla="*/ 144 h 333"/>
                  <a:gd name="T52" fmla="*/ 7 w 334"/>
                  <a:gd name="T53" fmla="*/ 119 h 333"/>
                  <a:gd name="T54" fmla="*/ 25 w 334"/>
                  <a:gd name="T55" fmla="*/ 102 h 333"/>
                  <a:gd name="T56" fmla="*/ 26 w 334"/>
                  <a:gd name="T57" fmla="*/ 76 h 333"/>
                  <a:gd name="T58" fmla="*/ 49 w 334"/>
                  <a:gd name="T59" fmla="*/ 64 h 333"/>
                  <a:gd name="T60" fmla="*/ 58 w 334"/>
                  <a:gd name="T61" fmla="*/ 40 h 333"/>
                  <a:gd name="T62" fmla="*/ 83 w 334"/>
                  <a:gd name="T63" fmla="*/ 35 h 333"/>
                  <a:gd name="T64" fmla="*/ 98 w 334"/>
                  <a:gd name="T65" fmla="*/ 15 h 333"/>
                  <a:gd name="T66" fmla="*/ 111 w 334"/>
                  <a:gd name="T67" fmla="*/ 15 h 333"/>
                  <a:gd name="T68" fmla="*/ 123 w 334"/>
                  <a:gd name="T69" fmla="*/ 17 h 333"/>
                  <a:gd name="T70" fmla="*/ 143 w 334"/>
                  <a:gd name="T71" fmla="*/ 1 h 333"/>
                  <a:gd name="T72" fmla="*/ 167 w 334"/>
                  <a:gd name="T73" fmla="*/ 10 h 333"/>
                  <a:gd name="T74" fmla="*/ 191 w 334"/>
                  <a:gd name="T75" fmla="*/ 1 h 333"/>
                  <a:gd name="T76" fmla="*/ 211 w 334"/>
                  <a:gd name="T77" fmla="*/ 17 h 333"/>
                  <a:gd name="T78" fmla="*/ 223 w 334"/>
                  <a:gd name="T79" fmla="*/ 15 h 333"/>
                  <a:gd name="T80" fmla="*/ 236 w 334"/>
                  <a:gd name="T81" fmla="*/ 15 h 333"/>
                  <a:gd name="T82" fmla="*/ 251 w 334"/>
                  <a:gd name="T83" fmla="*/ 35 h 333"/>
                  <a:gd name="T84" fmla="*/ 276 w 334"/>
                  <a:gd name="T85" fmla="*/ 40 h 333"/>
                  <a:gd name="T86" fmla="*/ 285 w 334"/>
                  <a:gd name="T87" fmla="*/ 64 h 333"/>
                  <a:gd name="T88" fmla="*/ 308 w 334"/>
                  <a:gd name="T89" fmla="*/ 76 h 333"/>
                  <a:gd name="T90" fmla="*/ 309 w 334"/>
                  <a:gd name="T91" fmla="*/ 102 h 333"/>
                  <a:gd name="T92" fmla="*/ 327 w 334"/>
                  <a:gd name="T93" fmla="*/ 119 h 333"/>
                  <a:gd name="T94" fmla="*/ 322 w 334"/>
                  <a:gd name="T95" fmla="*/ 144 h 333"/>
                  <a:gd name="T96" fmla="*/ 334 w 334"/>
                  <a:gd name="T97" fmla="*/ 16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33">
                    <a:moveTo>
                      <a:pt x="334" y="167"/>
                    </a:moveTo>
                    <a:cubicBezTo>
                      <a:pt x="334" y="174"/>
                      <a:pt x="323" y="181"/>
                      <a:pt x="322" y="189"/>
                    </a:cubicBezTo>
                    <a:cubicBezTo>
                      <a:pt x="321" y="196"/>
                      <a:pt x="329" y="206"/>
                      <a:pt x="327" y="214"/>
                    </a:cubicBezTo>
                    <a:cubicBezTo>
                      <a:pt x="325" y="221"/>
                      <a:pt x="312" y="225"/>
                      <a:pt x="309" y="231"/>
                    </a:cubicBezTo>
                    <a:cubicBezTo>
                      <a:pt x="306" y="238"/>
                      <a:pt x="312" y="250"/>
                      <a:pt x="308" y="257"/>
                    </a:cubicBezTo>
                    <a:cubicBezTo>
                      <a:pt x="303" y="263"/>
                      <a:pt x="290" y="263"/>
                      <a:pt x="285" y="269"/>
                    </a:cubicBezTo>
                    <a:cubicBezTo>
                      <a:pt x="280" y="275"/>
                      <a:pt x="282" y="288"/>
                      <a:pt x="276" y="293"/>
                    </a:cubicBezTo>
                    <a:cubicBezTo>
                      <a:pt x="271" y="298"/>
                      <a:pt x="258" y="294"/>
                      <a:pt x="251" y="298"/>
                    </a:cubicBezTo>
                    <a:cubicBezTo>
                      <a:pt x="245" y="302"/>
                      <a:pt x="243" y="315"/>
                      <a:pt x="236" y="319"/>
                    </a:cubicBezTo>
                    <a:cubicBezTo>
                      <a:pt x="233" y="320"/>
                      <a:pt x="228" y="319"/>
                      <a:pt x="223" y="318"/>
                    </a:cubicBezTo>
                    <a:cubicBezTo>
                      <a:pt x="219" y="317"/>
                      <a:pt x="215" y="315"/>
                      <a:pt x="211" y="317"/>
                    </a:cubicBezTo>
                    <a:cubicBezTo>
                      <a:pt x="204" y="319"/>
                      <a:pt x="198" y="331"/>
                      <a:pt x="191" y="332"/>
                    </a:cubicBezTo>
                    <a:cubicBezTo>
                      <a:pt x="183" y="333"/>
                      <a:pt x="175" y="323"/>
                      <a:pt x="167" y="323"/>
                    </a:cubicBezTo>
                    <a:cubicBezTo>
                      <a:pt x="159" y="323"/>
                      <a:pt x="151" y="333"/>
                      <a:pt x="143" y="332"/>
                    </a:cubicBezTo>
                    <a:cubicBezTo>
                      <a:pt x="136" y="331"/>
                      <a:pt x="130" y="319"/>
                      <a:pt x="123" y="317"/>
                    </a:cubicBezTo>
                    <a:cubicBezTo>
                      <a:pt x="119" y="315"/>
                      <a:pt x="115" y="317"/>
                      <a:pt x="111" y="318"/>
                    </a:cubicBezTo>
                    <a:cubicBezTo>
                      <a:pt x="106" y="319"/>
                      <a:pt x="101" y="320"/>
                      <a:pt x="98" y="319"/>
                    </a:cubicBezTo>
                    <a:cubicBezTo>
                      <a:pt x="91" y="315"/>
                      <a:pt x="89" y="302"/>
                      <a:pt x="83" y="298"/>
                    </a:cubicBezTo>
                    <a:cubicBezTo>
                      <a:pt x="76" y="294"/>
                      <a:pt x="63" y="298"/>
                      <a:pt x="58" y="293"/>
                    </a:cubicBezTo>
                    <a:cubicBezTo>
                      <a:pt x="52" y="288"/>
                      <a:pt x="54" y="275"/>
                      <a:pt x="49" y="269"/>
                    </a:cubicBezTo>
                    <a:cubicBezTo>
                      <a:pt x="44" y="263"/>
                      <a:pt x="31" y="263"/>
                      <a:pt x="26" y="257"/>
                    </a:cubicBezTo>
                    <a:cubicBezTo>
                      <a:pt x="22" y="250"/>
                      <a:pt x="28" y="238"/>
                      <a:pt x="25" y="231"/>
                    </a:cubicBezTo>
                    <a:cubicBezTo>
                      <a:pt x="22" y="225"/>
                      <a:pt x="9" y="221"/>
                      <a:pt x="7" y="214"/>
                    </a:cubicBezTo>
                    <a:cubicBezTo>
                      <a:pt x="5" y="206"/>
                      <a:pt x="13" y="196"/>
                      <a:pt x="12" y="189"/>
                    </a:cubicBezTo>
                    <a:cubicBezTo>
                      <a:pt x="11" y="181"/>
                      <a:pt x="0" y="174"/>
                      <a:pt x="0" y="167"/>
                    </a:cubicBezTo>
                    <a:cubicBezTo>
                      <a:pt x="0" y="159"/>
                      <a:pt x="11" y="152"/>
                      <a:pt x="12" y="144"/>
                    </a:cubicBezTo>
                    <a:cubicBezTo>
                      <a:pt x="13" y="137"/>
                      <a:pt x="5" y="127"/>
                      <a:pt x="7" y="119"/>
                    </a:cubicBezTo>
                    <a:cubicBezTo>
                      <a:pt x="9" y="112"/>
                      <a:pt x="22" y="109"/>
                      <a:pt x="25" y="102"/>
                    </a:cubicBezTo>
                    <a:cubicBezTo>
                      <a:pt x="28" y="95"/>
                      <a:pt x="22" y="83"/>
                      <a:pt x="26" y="76"/>
                    </a:cubicBezTo>
                    <a:cubicBezTo>
                      <a:pt x="31" y="70"/>
                      <a:pt x="44" y="70"/>
                      <a:pt x="49" y="64"/>
                    </a:cubicBezTo>
                    <a:cubicBezTo>
                      <a:pt x="54" y="58"/>
                      <a:pt x="52" y="45"/>
                      <a:pt x="58" y="40"/>
                    </a:cubicBezTo>
                    <a:cubicBezTo>
                      <a:pt x="63" y="35"/>
                      <a:pt x="76" y="39"/>
                      <a:pt x="83" y="35"/>
                    </a:cubicBezTo>
                    <a:cubicBezTo>
                      <a:pt x="89" y="31"/>
                      <a:pt x="91" y="18"/>
                      <a:pt x="98" y="15"/>
                    </a:cubicBezTo>
                    <a:cubicBezTo>
                      <a:pt x="101" y="13"/>
                      <a:pt x="106" y="14"/>
                      <a:pt x="111" y="15"/>
                    </a:cubicBezTo>
                    <a:cubicBezTo>
                      <a:pt x="115" y="16"/>
                      <a:pt x="119" y="18"/>
                      <a:pt x="123" y="17"/>
                    </a:cubicBezTo>
                    <a:cubicBezTo>
                      <a:pt x="130" y="14"/>
                      <a:pt x="136" y="2"/>
                      <a:pt x="143" y="1"/>
                    </a:cubicBezTo>
                    <a:cubicBezTo>
                      <a:pt x="151" y="0"/>
                      <a:pt x="159" y="10"/>
                      <a:pt x="167" y="10"/>
                    </a:cubicBezTo>
                    <a:cubicBezTo>
                      <a:pt x="175" y="10"/>
                      <a:pt x="183" y="0"/>
                      <a:pt x="191" y="1"/>
                    </a:cubicBezTo>
                    <a:cubicBezTo>
                      <a:pt x="198" y="2"/>
                      <a:pt x="204" y="14"/>
                      <a:pt x="211" y="17"/>
                    </a:cubicBezTo>
                    <a:cubicBezTo>
                      <a:pt x="215" y="18"/>
                      <a:pt x="219" y="17"/>
                      <a:pt x="223" y="15"/>
                    </a:cubicBezTo>
                    <a:cubicBezTo>
                      <a:pt x="228" y="14"/>
                      <a:pt x="233" y="13"/>
                      <a:pt x="236" y="15"/>
                    </a:cubicBezTo>
                    <a:cubicBezTo>
                      <a:pt x="243" y="18"/>
                      <a:pt x="245" y="31"/>
                      <a:pt x="251" y="35"/>
                    </a:cubicBezTo>
                    <a:cubicBezTo>
                      <a:pt x="258" y="39"/>
                      <a:pt x="271" y="35"/>
                      <a:pt x="276" y="40"/>
                    </a:cubicBezTo>
                    <a:cubicBezTo>
                      <a:pt x="282" y="45"/>
                      <a:pt x="280" y="58"/>
                      <a:pt x="285" y="64"/>
                    </a:cubicBezTo>
                    <a:cubicBezTo>
                      <a:pt x="290" y="70"/>
                      <a:pt x="303" y="70"/>
                      <a:pt x="308" y="76"/>
                    </a:cubicBezTo>
                    <a:cubicBezTo>
                      <a:pt x="312" y="83"/>
                      <a:pt x="306" y="95"/>
                      <a:pt x="309" y="102"/>
                    </a:cubicBezTo>
                    <a:cubicBezTo>
                      <a:pt x="312" y="109"/>
                      <a:pt x="325" y="112"/>
                      <a:pt x="327" y="119"/>
                    </a:cubicBezTo>
                    <a:cubicBezTo>
                      <a:pt x="329" y="127"/>
                      <a:pt x="321" y="137"/>
                      <a:pt x="322" y="144"/>
                    </a:cubicBezTo>
                    <a:cubicBezTo>
                      <a:pt x="323" y="152"/>
                      <a:pt x="334" y="159"/>
                      <a:pt x="334" y="167"/>
                    </a:cubicBezTo>
                  </a:path>
                </a:pathLst>
              </a:custGeom>
              <a:solidFill>
                <a:srgbClr val="7BA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02"/>
              <p:cNvSpPr>
                <a:spLocks noEditPoints="1"/>
              </p:cNvSpPr>
              <p:nvPr/>
            </p:nvSpPr>
            <p:spPr bwMode="auto">
              <a:xfrm>
                <a:off x="3795713" y="1978025"/>
                <a:ext cx="4600575" cy="2389188"/>
              </a:xfrm>
              <a:custGeom>
                <a:avLst/>
                <a:gdLst>
                  <a:gd name="T0" fmla="*/ 7 w 326"/>
                  <a:gd name="T1" fmla="*/ 167 h 169"/>
                  <a:gd name="T2" fmla="*/ 322 w 326"/>
                  <a:gd name="T3" fmla="*/ 161 h 169"/>
                  <a:gd name="T4" fmla="*/ 326 w 326"/>
                  <a:gd name="T5" fmla="*/ 159 h 169"/>
                  <a:gd name="T6" fmla="*/ 6 w 326"/>
                  <a:gd name="T7" fmla="*/ 155 h 169"/>
                  <a:gd name="T8" fmla="*/ 317 w 326"/>
                  <a:gd name="T9" fmla="*/ 145 h 169"/>
                  <a:gd name="T10" fmla="*/ 322 w 326"/>
                  <a:gd name="T11" fmla="*/ 151 h 169"/>
                  <a:gd name="T12" fmla="*/ 12 w 326"/>
                  <a:gd name="T13" fmla="*/ 134 h 169"/>
                  <a:gd name="T14" fmla="*/ 15 w 326"/>
                  <a:gd name="T15" fmla="*/ 142 h 169"/>
                  <a:gd name="T16" fmla="*/ 311 w 326"/>
                  <a:gd name="T17" fmla="*/ 131 h 169"/>
                  <a:gd name="T18" fmla="*/ 314 w 326"/>
                  <a:gd name="T19" fmla="*/ 139 h 169"/>
                  <a:gd name="T20" fmla="*/ 10 w 326"/>
                  <a:gd name="T21" fmla="*/ 119 h 169"/>
                  <a:gd name="T22" fmla="*/ 10 w 326"/>
                  <a:gd name="T23" fmla="*/ 119 h 169"/>
                  <a:gd name="T24" fmla="*/ 318 w 326"/>
                  <a:gd name="T25" fmla="*/ 126 h 169"/>
                  <a:gd name="T26" fmla="*/ 9 w 326"/>
                  <a:gd name="T27" fmla="*/ 111 h 169"/>
                  <a:gd name="T28" fmla="*/ 309 w 326"/>
                  <a:gd name="T29" fmla="*/ 104 h 169"/>
                  <a:gd name="T30" fmla="*/ 309 w 326"/>
                  <a:gd name="T31" fmla="*/ 104 h 169"/>
                  <a:gd name="T32" fmla="*/ 24 w 326"/>
                  <a:gd name="T33" fmla="*/ 104 h 169"/>
                  <a:gd name="T34" fmla="*/ 301 w 326"/>
                  <a:gd name="T35" fmla="*/ 94 h 169"/>
                  <a:gd name="T36" fmla="*/ 304 w 326"/>
                  <a:gd name="T37" fmla="*/ 100 h 169"/>
                  <a:gd name="T38" fmla="*/ 24 w 326"/>
                  <a:gd name="T39" fmla="*/ 81 h 169"/>
                  <a:gd name="T40" fmla="*/ 29 w 326"/>
                  <a:gd name="T41" fmla="*/ 86 h 169"/>
                  <a:gd name="T42" fmla="*/ 298 w 326"/>
                  <a:gd name="T43" fmla="*/ 80 h 169"/>
                  <a:gd name="T44" fmla="*/ 301 w 326"/>
                  <a:gd name="T45" fmla="*/ 86 h 169"/>
                  <a:gd name="T46" fmla="*/ 26 w 326"/>
                  <a:gd name="T47" fmla="*/ 72 h 169"/>
                  <a:gd name="T48" fmla="*/ 33 w 326"/>
                  <a:gd name="T49" fmla="*/ 67 h 169"/>
                  <a:gd name="T50" fmla="*/ 299 w 326"/>
                  <a:gd name="T51" fmla="*/ 71 h 169"/>
                  <a:gd name="T52" fmla="*/ 42 w 326"/>
                  <a:gd name="T53" fmla="*/ 68 h 169"/>
                  <a:gd name="T54" fmla="*/ 275 w 326"/>
                  <a:gd name="T55" fmla="*/ 63 h 169"/>
                  <a:gd name="T56" fmla="*/ 278 w 326"/>
                  <a:gd name="T57" fmla="*/ 61 h 169"/>
                  <a:gd name="T58" fmla="*/ 54 w 326"/>
                  <a:gd name="T59" fmla="*/ 57 h 169"/>
                  <a:gd name="T60" fmla="*/ 274 w 326"/>
                  <a:gd name="T61" fmla="*/ 47 h 169"/>
                  <a:gd name="T62" fmla="*/ 276 w 326"/>
                  <a:gd name="T63" fmla="*/ 55 h 169"/>
                  <a:gd name="T64" fmla="*/ 56 w 326"/>
                  <a:gd name="T65" fmla="*/ 38 h 169"/>
                  <a:gd name="T66" fmla="*/ 62 w 326"/>
                  <a:gd name="T67" fmla="*/ 39 h 169"/>
                  <a:gd name="T68" fmla="*/ 267 w 326"/>
                  <a:gd name="T69" fmla="*/ 40 h 169"/>
                  <a:gd name="T70" fmla="*/ 263 w 326"/>
                  <a:gd name="T71" fmla="*/ 35 h 169"/>
                  <a:gd name="T72" fmla="*/ 69 w 326"/>
                  <a:gd name="T73" fmla="*/ 38 h 169"/>
                  <a:gd name="T74" fmla="*/ 248 w 326"/>
                  <a:gd name="T75" fmla="*/ 33 h 169"/>
                  <a:gd name="T76" fmla="*/ 248 w 326"/>
                  <a:gd name="T77" fmla="*/ 33 h 169"/>
                  <a:gd name="T78" fmla="*/ 89 w 326"/>
                  <a:gd name="T79" fmla="*/ 27 h 169"/>
                  <a:gd name="T80" fmla="*/ 240 w 326"/>
                  <a:gd name="T81" fmla="*/ 32 h 169"/>
                  <a:gd name="T82" fmla="*/ 219 w 326"/>
                  <a:gd name="T83" fmla="*/ 12 h 169"/>
                  <a:gd name="T84" fmla="*/ 218 w 326"/>
                  <a:gd name="T85" fmla="*/ 17 h 169"/>
                  <a:gd name="T86" fmla="*/ 95 w 326"/>
                  <a:gd name="T87" fmla="*/ 12 h 169"/>
                  <a:gd name="T88" fmla="*/ 97 w 326"/>
                  <a:gd name="T89" fmla="*/ 16 h 169"/>
                  <a:gd name="T90" fmla="*/ 108 w 326"/>
                  <a:gd name="T91" fmla="*/ 17 h 169"/>
                  <a:gd name="T92" fmla="*/ 105 w 326"/>
                  <a:gd name="T93" fmla="*/ 12 h 169"/>
                  <a:gd name="T94" fmla="*/ 232 w 326"/>
                  <a:gd name="T95" fmla="*/ 19 h 169"/>
                  <a:gd name="T96" fmla="*/ 125 w 326"/>
                  <a:gd name="T97" fmla="*/ 11 h 169"/>
                  <a:gd name="T98" fmla="*/ 121 w 326"/>
                  <a:gd name="T99" fmla="*/ 18 h 169"/>
                  <a:gd name="T100" fmla="*/ 197 w 326"/>
                  <a:gd name="T101" fmla="*/ 13 h 169"/>
                  <a:gd name="T102" fmla="*/ 159 w 326"/>
                  <a:gd name="T103" fmla="*/ 7 h 169"/>
                  <a:gd name="T104" fmla="*/ 165 w 326"/>
                  <a:gd name="T105" fmla="*/ 8 h 169"/>
                  <a:gd name="T106" fmla="*/ 173 w 326"/>
                  <a:gd name="T107" fmla="*/ 4 h 169"/>
                  <a:gd name="T108" fmla="*/ 180 w 326"/>
                  <a:gd name="T109" fmla="*/ 4 h 169"/>
                  <a:gd name="T110" fmla="*/ 133 w 326"/>
                  <a:gd name="T111" fmla="*/ 8 h 169"/>
                  <a:gd name="T112" fmla="*/ 144 w 326"/>
                  <a:gd name="T113" fmla="*/ 4 h 169"/>
                  <a:gd name="T114" fmla="*/ 188 w 326"/>
                  <a:gd name="T115" fmla="*/ 0 h 169"/>
                  <a:gd name="T116" fmla="*/ 188 w 326"/>
                  <a:gd name="T11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69">
                    <a:moveTo>
                      <a:pt x="4" y="161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4"/>
                      <a:pt x="1" y="166"/>
                      <a:pt x="4" y="169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5" y="165"/>
                      <a:pt x="4" y="163"/>
                      <a:pt x="4" y="161"/>
                    </a:cubicBezTo>
                    <a:moveTo>
                      <a:pt x="326" y="159"/>
                    </a:moveTo>
                    <a:cubicBezTo>
                      <a:pt x="322" y="160"/>
                      <a:pt x="322" y="160"/>
                      <a:pt x="322" y="160"/>
                    </a:cubicBezTo>
                    <a:cubicBezTo>
                      <a:pt x="322" y="161"/>
                      <a:pt x="322" y="161"/>
                      <a:pt x="322" y="161"/>
                    </a:cubicBezTo>
                    <a:cubicBezTo>
                      <a:pt x="322" y="162"/>
                      <a:pt x="321" y="164"/>
                      <a:pt x="320" y="167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4" y="167"/>
                      <a:pt x="326" y="164"/>
                      <a:pt x="326" y="161"/>
                    </a:cubicBezTo>
                    <a:cubicBezTo>
                      <a:pt x="326" y="160"/>
                      <a:pt x="326" y="160"/>
                      <a:pt x="326" y="159"/>
                    </a:cubicBezTo>
                    <a:moveTo>
                      <a:pt x="8" y="147"/>
                    </a:moveTo>
                    <a:cubicBezTo>
                      <a:pt x="7" y="148"/>
                      <a:pt x="7" y="148"/>
                      <a:pt x="7" y="148"/>
                    </a:cubicBezTo>
                    <a:cubicBezTo>
                      <a:pt x="5" y="150"/>
                      <a:pt x="4" y="151"/>
                      <a:pt x="3" y="153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3"/>
                      <a:pt x="8" y="152"/>
                      <a:pt x="10" y="150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8" y="147"/>
                      <a:pt x="8" y="147"/>
                      <a:pt x="8" y="147"/>
                    </a:cubicBezTo>
                    <a:moveTo>
                      <a:pt x="317" y="145"/>
                    </a:moveTo>
                    <a:cubicBezTo>
                      <a:pt x="314" y="148"/>
                      <a:pt x="314" y="148"/>
                      <a:pt x="314" y="148"/>
                    </a:cubicBezTo>
                    <a:cubicBezTo>
                      <a:pt x="315" y="148"/>
                      <a:pt x="316" y="149"/>
                      <a:pt x="316" y="150"/>
                    </a:cubicBezTo>
                    <a:cubicBezTo>
                      <a:pt x="317" y="151"/>
                      <a:pt x="318" y="152"/>
                      <a:pt x="319" y="154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1" y="150"/>
                      <a:pt x="320" y="149"/>
                      <a:pt x="319" y="148"/>
                    </a:cubicBezTo>
                    <a:cubicBezTo>
                      <a:pt x="319" y="147"/>
                      <a:pt x="318" y="146"/>
                      <a:pt x="317" y="145"/>
                    </a:cubicBezTo>
                    <a:moveTo>
                      <a:pt x="15" y="133"/>
                    </a:move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6"/>
                      <a:pt x="12" y="137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41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1"/>
                      <a:pt x="16" y="140"/>
                      <a:pt x="16" y="139"/>
                    </a:cubicBezTo>
                    <a:cubicBezTo>
                      <a:pt x="16" y="139"/>
                      <a:pt x="16" y="138"/>
                      <a:pt x="16" y="138"/>
                    </a:cubicBezTo>
                    <a:cubicBezTo>
                      <a:pt x="16" y="136"/>
                      <a:pt x="16" y="135"/>
                      <a:pt x="15" y="133"/>
                    </a:cubicBezTo>
                    <a:moveTo>
                      <a:pt x="311" y="131"/>
                    </a:moveTo>
                    <a:cubicBezTo>
                      <a:pt x="310" y="134"/>
                      <a:pt x="310" y="136"/>
                      <a:pt x="310" y="138"/>
                    </a:cubicBezTo>
                    <a:cubicBezTo>
                      <a:pt x="310" y="138"/>
                      <a:pt x="310" y="139"/>
                      <a:pt x="310" y="139"/>
                    </a:cubicBezTo>
                    <a:cubicBezTo>
                      <a:pt x="310" y="140"/>
                      <a:pt x="310" y="140"/>
                      <a:pt x="310" y="140"/>
                    </a:cubicBezTo>
                    <a:cubicBezTo>
                      <a:pt x="314" y="139"/>
                      <a:pt x="314" y="139"/>
                      <a:pt x="314" y="139"/>
                    </a:cubicBezTo>
                    <a:cubicBezTo>
                      <a:pt x="314" y="138"/>
                      <a:pt x="314" y="138"/>
                      <a:pt x="314" y="138"/>
                    </a:cubicBezTo>
                    <a:cubicBezTo>
                      <a:pt x="314" y="136"/>
                      <a:pt x="314" y="135"/>
                      <a:pt x="315" y="133"/>
                    </a:cubicBezTo>
                    <a:cubicBezTo>
                      <a:pt x="311" y="131"/>
                      <a:pt x="311" y="131"/>
                      <a:pt x="311" y="131"/>
                    </a:cubicBezTo>
                    <a:moveTo>
                      <a:pt x="10" y="119"/>
                    </a:moveTo>
                    <a:cubicBezTo>
                      <a:pt x="7" y="120"/>
                      <a:pt x="7" y="120"/>
                      <a:pt x="7" y="120"/>
                    </a:cubicBezTo>
                    <a:cubicBezTo>
                      <a:pt x="7" y="122"/>
                      <a:pt x="8" y="125"/>
                      <a:pt x="9" y="127"/>
                    </a:cubicBezTo>
                    <a:cubicBezTo>
                      <a:pt x="13" y="126"/>
                      <a:pt x="13" y="126"/>
                      <a:pt x="13" y="126"/>
                    </a:cubicBezTo>
                    <a:cubicBezTo>
                      <a:pt x="12" y="124"/>
                      <a:pt x="11" y="121"/>
                      <a:pt x="10" y="119"/>
                    </a:cubicBezTo>
                    <a:moveTo>
                      <a:pt x="319" y="118"/>
                    </a:move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6" y="120"/>
                      <a:pt x="315" y="122"/>
                      <a:pt x="314" y="124"/>
                    </a:cubicBezTo>
                    <a:cubicBezTo>
                      <a:pt x="318" y="126"/>
                      <a:pt x="318" y="126"/>
                      <a:pt x="318" y="126"/>
                    </a:cubicBezTo>
                    <a:cubicBezTo>
                      <a:pt x="319" y="123"/>
                      <a:pt x="320" y="120"/>
                      <a:pt x="320" y="118"/>
                    </a:cubicBezTo>
                    <a:cubicBezTo>
                      <a:pt x="319" y="118"/>
                      <a:pt x="319" y="118"/>
                      <a:pt x="319" y="118"/>
                    </a:cubicBezTo>
                    <a:moveTo>
                      <a:pt x="15" y="106"/>
                    </a:moveTo>
                    <a:cubicBezTo>
                      <a:pt x="13" y="107"/>
                      <a:pt x="10" y="109"/>
                      <a:pt x="9" y="111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3" y="112"/>
                      <a:pt x="15" y="110"/>
                      <a:pt x="17" y="109"/>
                    </a:cubicBezTo>
                    <a:cubicBezTo>
                      <a:pt x="15" y="106"/>
                      <a:pt x="15" y="106"/>
                      <a:pt x="15" y="106"/>
                    </a:cubicBezTo>
                    <a:moveTo>
                      <a:pt x="309" y="104"/>
                    </a:moveTo>
                    <a:cubicBezTo>
                      <a:pt x="307" y="108"/>
                      <a:pt x="307" y="108"/>
                      <a:pt x="307" y="108"/>
                    </a:cubicBezTo>
                    <a:cubicBezTo>
                      <a:pt x="309" y="109"/>
                      <a:pt x="312" y="111"/>
                      <a:pt x="313" y="112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14" y="108"/>
                      <a:pt x="312" y="106"/>
                      <a:pt x="309" y="104"/>
                    </a:cubicBezTo>
                    <a:moveTo>
                      <a:pt x="25" y="96"/>
                    </a:moveTo>
                    <a:cubicBezTo>
                      <a:pt x="25" y="96"/>
                      <a:pt x="25" y="97"/>
                      <a:pt x="24" y="97"/>
                    </a:cubicBezTo>
                    <a:cubicBezTo>
                      <a:pt x="24" y="98"/>
                      <a:pt x="23" y="100"/>
                      <a:pt x="21" y="101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6" y="102"/>
                      <a:pt x="27" y="101"/>
                      <a:pt x="28" y="99"/>
                    </a:cubicBezTo>
                    <a:cubicBezTo>
                      <a:pt x="28" y="98"/>
                      <a:pt x="28" y="98"/>
                      <a:pt x="29" y="97"/>
                    </a:cubicBezTo>
                    <a:cubicBezTo>
                      <a:pt x="25" y="96"/>
                      <a:pt x="25" y="96"/>
                      <a:pt x="25" y="96"/>
                    </a:cubicBezTo>
                    <a:moveTo>
                      <a:pt x="301" y="94"/>
                    </a:moveTo>
                    <a:cubicBezTo>
                      <a:pt x="297" y="95"/>
                      <a:pt x="297" y="95"/>
                      <a:pt x="297" y="95"/>
                    </a:cubicBezTo>
                    <a:cubicBezTo>
                      <a:pt x="297" y="96"/>
                      <a:pt x="298" y="98"/>
                      <a:pt x="298" y="99"/>
                    </a:cubicBezTo>
                    <a:cubicBezTo>
                      <a:pt x="299" y="100"/>
                      <a:pt x="300" y="101"/>
                      <a:pt x="301" y="103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2" y="97"/>
                    </a:cubicBezTo>
                    <a:cubicBezTo>
                      <a:pt x="301" y="96"/>
                      <a:pt x="301" y="95"/>
                      <a:pt x="301" y="94"/>
                    </a:cubicBezTo>
                    <a:moveTo>
                      <a:pt x="28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3"/>
                      <a:pt x="24" y="85"/>
                      <a:pt x="25" y="8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4"/>
                      <a:pt x="28" y="83"/>
                      <a:pt x="28" y="81"/>
                    </a:cubicBezTo>
                    <a:moveTo>
                      <a:pt x="302" y="79"/>
                    </a:move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80"/>
                      <a:pt x="298" y="80"/>
                      <a:pt x="298" y="80"/>
                    </a:cubicBezTo>
                    <a:cubicBezTo>
                      <a:pt x="298" y="82"/>
                      <a:pt x="298" y="84"/>
                      <a:pt x="297" y="86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2" y="84"/>
                      <a:pt x="302" y="82"/>
                      <a:pt x="302" y="80"/>
                    </a:cubicBezTo>
                    <a:cubicBezTo>
                      <a:pt x="302" y="79"/>
                      <a:pt x="302" y="79"/>
                      <a:pt x="302" y="79"/>
                    </a:cubicBezTo>
                    <a:moveTo>
                      <a:pt x="33" y="67"/>
                    </a:moveTo>
                    <a:cubicBezTo>
                      <a:pt x="31" y="68"/>
                      <a:pt x="28" y="70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3"/>
                      <a:pt x="32" y="72"/>
                      <a:pt x="35" y="71"/>
                    </a:cubicBezTo>
                    <a:cubicBezTo>
                      <a:pt x="33" y="67"/>
                      <a:pt x="33" y="67"/>
                      <a:pt x="33" y="67"/>
                    </a:cubicBezTo>
                    <a:moveTo>
                      <a:pt x="291" y="67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2" y="71"/>
                      <a:pt x="294" y="72"/>
                      <a:pt x="296" y="74"/>
                    </a:cubicBezTo>
                    <a:cubicBezTo>
                      <a:pt x="299" y="71"/>
                      <a:pt x="299" y="71"/>
                      <a:pt x="299" y="71"/>
                    </a:cubicBezTo>
                    <a:cubicBezTo>
                      <a:pt x="296" y="69"/>
                      <a:pt x="293" y="67"/>
                      <a:pt x="291" y="67"/>
                    </a:cubicBezTo>
                    <a:moveTo>
                      <a:pt x="47" y="62"/>
                    </a:moveTo>
                    <a:cubicBezTo>
                      <a:pt x="45" y="63"/>
                      <a:pt x="43" y="64"/>
                      <a:pt x="40" y="65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4" y="67"/>
                      <a:pt x="47" y="66"/>
                      <a:pt x="49" y="65"/>
                    </a:cubicBezTo>
                    <a:cubicBezTo>
                      <a:pt x="47" y="62"/>
                      <a:pt x="47" y="62"/>
                      <a:pt x="47" y="62"/>
                    </a:cubicBezTo>
                    <a:moveTo>
                      <a:pt x="278" y="61"/>
                    </a:moveTo>
                    <a:cubicBezTo>
                      <a:pt x="275" y="63"/>
                      <a:pt x="275" y="63"/>
                      <a:pt x="275" y="63"/>
                    </a:cubicBezTo>
                    <a:cubicBezTo>
                      <a:pt x="277" y="66"/>
                      <a:pt x="280" y="67"/>
                      <a:pt x="283" y="68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81" y="63"/>
                      <a:pt x="279" y="62"/>
                      <a:pt x="278" y="61"/>
                    </a:cubicBezTo>
                    <a:cubicBezTo>
                      <a:pt x="278" y="61"/>
                      <a:pt x="278" y="61"/>
                      <a:pt x="278" y="61"/>
                    </a:cubicBezTo>
                    <a:moveTo>
                      <a:pt x="51" y="49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3"/>
                      <a:pt x="50" y="54"/>
                      <a:pt x="50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5" y="53"/>
                      <a:pt x="55" y="51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1" y="49"/>
                      <a:pt x="51" y="49"/>
                      <a:pt x="51" y="49"/>
                    </a:cubicBezTo>
                    <a:moveTo>
                      <a:pt x="274" y="47"/>
                    </a:moveTo>
                    <a:cubicBezTo>
                      <a:pt x="270" y="48"/>
                      <a:pt x="270" y="48"/>
                      <a:pt x="270" y="48"/>
                    </a:cubicBezTo>
                    <a:cubicBezTo>
                      <a:pt x="271" y="49"/>
                      <a:pt x="271" y="50"/>
                      <a:pt x="271" y="51"/>
                    </a:cubicBezTo>
                    <a:cubicBezTo>
                      <a:pt x="271" y="53"/>
                      <a:pt x="272" y="54"/>
                      <a:pt x="272" y="55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5" y="53"/>
                      <a:pt x="275" y="52"/>
                      <a:pt x="275" y="51"/>
                    </a:cubicBezTo>
                    <a:cubicBezTo>
                      <a:pt x="275" y="49"/>
                      <a:pt x="274" y="48"/>
                      <a:pt x="274" y="47"/>
                    </a:cubicBezTo>
                    <a:moveTo>
                      <a:pt x="61" y="35"/>
                    </a:moveTo>
                    <a:cubicBezTo>
                      <a:pt x="59" y="36"/>
                      <a:pt x="58" y="37"/>
                      <a:pt x="56" y="38"/>
                    </a:cubicBezTo>
                    <a:cubicBezTo>
                      <a:pt x="55" y="38"/>
                      <a:pt x="55" y="40"/>
                      <a:pt x="54" y="41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8" y="42"/>
                      <a:pt x="58" y="41"/>
                      <a:pt x="59" y="40"/>
                    </a:cubicBezTo>
                    <a:cubicBezTo>
                      <a:pt x="60" y="40"/>
                      <a:pt x="61" y="39"/>
                      <a:pt x="62" y="39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263" y="35"/>
                    </a:moveTo>
                    <a:cubicBezTo>
                      <a:pt x="263" y="39"/>
                      <a:pt x="263" y="39"/>
                      <a:pt x="263" y="39"/>
                    </a:cubicBezTo>
                    <a:cubicBezTo>
                      <a:pt x="265" y="39"/>
                      <a:pt x="266" y="40"/>
                      <a:pt x="267" y="40"/>
                    </a:cubicBezTo>
                    <a:cubicBezTo>
                      <a:pt x="267" y="41"/>
                      <a:pt x="268" y="41"/>
                      <a:pt x="268" y="41"/>
                    </a:cubicBezTo>
                    <a:cubicBezTo>
                      <a:pt x="271" y="39"/>
                      <a:pt x="271" y="39"/>
                      <a:pt x="271" y="39"/>
                    </a:cubicBezTo>
                    <a:cubicBezTo>
                      <a:pt x="271" y="38"/>
                      <a:pt x="270" y="38"/>
                      <a:pt x="270" y="38"/>
                    </a:cubicBezTo>
                    <a:cubicBezTo>
                      <a:pt x="268" y="36"/>
                      <a:pt x="266" y="35"/>
                      <a:pt x="263" y="35"/>
                    </a:cubicBezTo>
                    <a:moveTo>
                      <a:pt x="76" y="34"/>
                    </a:moveTo>
                    <a:cubicBezTo>
                      <a:pt x="74" y="34"/>
                      <a:pt x="72" y="34"/>
                      <a:pt x="70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2" y="38"/>
                      <a:pt x="75" y="38"/>
                      <a:pt x="77" y="38"/>
                    </a:cubicBezTo>
                    <a:cubicBezTo>
                      <a:pt x="76" y="34"/>
                      <a:pt x="76" y="34"/>
                      <a:pt x="76" y="34"/>
                    </a:cubicBezTo>
                    <a:moveTo>
                      <a:pt x="248" y="33"/>
                    </a:moveTo>
                    <a:cubicBezTo>
                      <a:pt x="247" y="37"/>
                      <a:pt x="247" y="37"/>
                      <a:pt x="247" y="37"/>
                    </a:cubicBezTo>
                    <a:cubicBezTo>
                      <a:pt x="250" y="38"/>
                      <a:pt x="252" y="38"/>
                      <a:pt x="255" y="38"/>
                    </a:cubicBezTo>
                    <a:cubicBezTo>
                      <a:pt x="255" y="34"/>
                      <a:pt x="255" y="34"/>
                      <a:pt x="255" y="34"/>
                    </a:cubicBezTo>
                    <a:cubicBezTo>
                      <a:pt x="253" y="34"/>
                      <a:pt x="250" y="34"/>
                      <a:pt x="248" y="33"/>
                    </a:cubicBezTo>
                    <a:moveTo>
                      <a:pt x="86" y="25"/>
                    </a:moveTo>
                    <a:cubicBezTo>
                      <a:pt x="85" y="27"/>
                      <a:pt x="83" y="30"/>
                      <a:pt x="82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7" y="32"/>
                      <a:pt x="88" y="29"/>
                      <a:pt x="89" y="27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239" y="23"/>
                    </a:moveTo>
                    <a:cubicBezTo>
                      <a:pt x="236" y="25"/>
                      <a:pt x="236" y="25"/>
                      <a:pt x="236" y="25"/>
                    </a:cubicBezTo>
                    <a:cubicBezTo>
                      <a:pt x="237" y="28"/>
                      <a:pt x="238" y="30"/>
                      <a:pt x="240" y="32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2" y="28"/>
                      <a:pt x="241" y="26"/>
                      <a:pt x="239" y="24"/>
                    </a:cubicBezTo>
                    <a:cubicBezTo>
                      <a:pt x="239" y="23"/>
                      <a:pt x="239" y="23"/>
                      <a:pt x="239" y="23"/>
                    </a:cubicBezTo>
                    <a:moveTo>
                      <a:pt x="219" y="12"/>
                    </a:moveTo>
                    <a:cubicBezTo>
                      <a:pt x="219" y="13"/>
                      <a:pt x="218" y="13"/>
                      <a:pt x="217" y="13"/>
                    </a:cubicBezTo>
                    <a:cubicBezTo>
                      <a:pt x="215" y="13"/>
                      <a:pt x="214" y="14"/>
                      <a:pt x="212" y="1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214" y="18"/>
                      <a:pt x="216" y="17"/>
                      <a:pt x="218" y="17"/>
                    </a:cubicBezTo>
                    <a:cubicBezTo>
                      <a:pt x="219" y="17"/>
                      <a:pt x="219" y="16"/>
                      <a:pt x="220" y="16"/>
                    </a:cubicBezTo>
                    <a:cubicBezTo>
                      <a:pt x="219" y="12"/>
                      <a:pt x="219" y="12"/>
                      <a:pt x="219" y="12"/>
                    </a:cubicBezTo>
                    <a:moveTo>
                      <a:pt x="96" y="12"/>
                    </a:moveTo>
                    <a:cubicBezTo>
                      <a:pt x="95" y="12"/>
                      <a:pt x="95" y="12"/>
                      <a:pt x="95" y="12"/>
                    </a:cubicBezTo>
                    <a:cubicBezTo>
                      <a:pt x="93" y="13"/>
                      <a:pt x="91" y="15"/>
                      <a:pt x="90" y="18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4" y="18"/>
                      <a:pt x="95" y="17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2"/>
                      <a:pt x="96" y="12"/>
                      <a:pt x="96" y="12"/>
                    </a:cubicBezTo>
                    <a:moveTo>
                      <a:pt x="105" y="12"/>
                    </a:moveTo>
                    <a:cubicBezTo>
                      <a:pt x="104" y="16"/>
                      <a:pt x="104" y="16"/>
                      <a:pt x="104" y="16"/>
                    </a:cubicBezTo>
                    <a:cubicBezTo>
                      <a:pt x="105" y="16"/>
                      <a:pt x="107" y="16"/>
                      <a:pt x="108" y="17"/>
                    </a:cubicBezTo>
                    <a:cubicBezTo>
                      <a:pt x="109" y="17"/>
                      <a:pt x="110" y="17"/>
                      <a:pt x="111" y="18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1" y="14"/>
                      <a:pt x="110" y="13"/>
                      <a:pt x="109" y="13"/>
                    </a:cubicBezTo>
                    <a:cubicBezTo>
                      <a:pt x="108" y="13"/>
                      <a:pt x="106" y="12"/>
                      <a:pt x="105" y="12"/>
                    </a:cubicBezTo>
                    <a:moveTo>
                      <a:pt x="228" y="12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8" y="16"/>
                      <a:pt x="228" y="16"/>
                      <a:pt x="229" y="16"/>
                    </a:cubicBezTo>
                    <a:cubicBezTo>
                      <a:pt x="230" y="16"/>
                      <a:pt x="231" y="17"/>
                      <a:pt x="232" y="19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4" y="15"/>
                      <a:pt x="232" y="13"/>
                      <a:pt x="231" y="12"/>
                    </a:cubicBezTo>
                    <a:cubicBezTo>
                      <a:pt x="230" y="12"/>
                      <a:pt x="229" y="12"/>
                      <a:pt x="228" y="12"/>
                    </a:cubicBezTo>
                    <a:moveTo>
                      <a:pt x="125" y="11"/>
                    </a:moveTo>
                    <a:cubicBezTo>
                      <a:pt x="123" y="13"/>
                      <a:pt x="121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8"/>
                    </a:cubicBezTo>
                    <a:cubicBezTo>
                      <a:pt x="123" y="17"/>
                      <a:pt x="125" y="16"/>
                      <a:pt x="127" y="14"/>
                    </a:cubicBezTo>
                    <a:cubicBezTo>
                      <a:pt x="125" y="11"/>
                      <a:pt x="125" y="11"/>
                      <a:pt x="125" y="11"/>
                    </a:cubicBezTo>
                    <a:moveTo>
                      <a:pt x="200" y="10"/>
                    </a:moveTo>
                    <a:cubicBezTo>
                      <a:pt x="197" y="13"/>
                      <a:pt x="197" y="13"/>
                      <a:pt x="197" y="13"/>
                    </a:cubicBezTo>
                    <a:cubicBezTo>
                      <a:pt x="199" y="15"/>
                      <a:pt x="201" y="17"/>
                      <a:pt x="204" y="18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3" y="13"/>
                      <a:pt x="201" y="12"/>
                      <a:pt x="200" y="10"/>
                    </a:cubicBezTo>
                    <a:moveTo>
                      <a:pt x="159" y="7"/>
                    </a:moveTo>
                    <a:cubicBezTo>
                      <a:pt x="158" y="11"/>
                      <a:pt x="158" y="11"/>
                      <a:pt x="158" y="11"/>
                    </a:cubicBezTo>
                    <a:cubicBezTo>
                      <a:pt x="160" y="12"/>
                      <a:pt x="161" y="12"/>
                      <a:pt x="163" y="12"/>
                    </a:cubicBezTo>
                    <a:cubicBezTo>
                      <a:pt x="164" y="12"/>
                      <a:pt x="165" y="12"/>
                      <a:pt x="166" y="1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8"/>
                      <a:pt x="164" y="8"/>
                      <a:pt x="163" y="8"/>
                    </a:cubicBezTo>
                    <a:cubicBezTo>
                      <a:pt x="162" y="8"/>
                      <a:pt x="161" y="8"/>
                      <a:pt x="159" y="7"/>
                    </a:cubicBezTo>
                    <a:moveTo>
                      <a:pt x="179" y="1"/>
                    </a:moveTo>
                    <a:cubicBezTo>
                      <a:pt x="177" y="2"/>
                      <a:pt x="175" y="3"/>
                      <a:pt x="173" y="4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7"/>
                      <a:pt x="175" y="7"/>
                      <a:pt x="175" y="7"/>
                    </a:cubicBezTo>
                    <a:cubicBezTo>
                      <a:pt x="177" y="6"/>
                      <a:pt x="179" y="5"/>
                      <a:pt x="180" y="4"/>
                    </a:cubicBezTo>
                    <a:cubicBezTo>
                      <a:pt x="179" y="1"/>
                      <a:pt x="179" y="1"/>
                      <a:pt x="179" y="1"/>
                    </a:cubicBezTo>
                    <a:moveTo>
                      <a:pt x="136" y="1"/>
                    </a:moveTo>
                    <a:cubicBezTo>
                      <a:pt x="134" y="2"/>
                      <a:pt x="132" y="4"/>
                      <a:pt x="130" y="6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4" y="7"/>
                      <a:pt x="136" y="5"/>
                      <a:pt x="138" y="4"/>
                    </a:cubicBezTo>
                    <a:cubicBezTo>
                      <a:pt x="136" y="1"/>
                      <a:pt x="136" y="1"/>
                      <a:pt x="136" y="1"/>
                    </a:cubicBezTo>
                    <a:moveTo>
                      <a:pt x="145" y="0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6" y="4"/>
                      <a:pt x="148" y="6"/>
                      <a:pt x="151" y="7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0" y="2"/>
                      <a:pt x="148" y="1"/>
                      <a:pt x="145" y="0"/>
                    </a:cubicBezTo>
                    <a:moveTo>
                      <a:pt x="188" y="0"/>
                    </a:moveTo>
                    <a:cubicBezTo>
                      <a:pt x="186" y="3"/>
                      <a:pt x="186" y="3"/>
                      <a:pt x="186" y="3"/>
                    </a:cubicBezTo>
                    <a:cubicBezTo>
                      <a:pt x="188" y="4"/>
                      <a:pt x="190" y="5"/>
                      <a:pt x="192" y="7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3" y="3"/>
                      <a:pt x="190" y="1"/>
                      <a:pt x="188" y="0"/>
                    </a:cubicBezTo>
                  </a:path>
                </a:pathLst>
              </a:custGeom>
              <a:solidFill>
                <a:srgbClr val="C4C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03"/>
              <p:cNvSpPr>
                <a:spLocks/>
              </p:cNvSpPr>
              <p:nvPr/>
            </p:nvSpPr>
            <p:spPr bwMode="auto">
              <a:xfrm>
                <a:off x="4121150" y="2274888"/>
                <a:ext cx="3949700" cy="3943350"/>
              </a:xfrm>
              <a:custGeom>
                <a:avLst/>
                <a:gdLst>
                  <a:gd name="T0" fmla="*/ 280 w 280"/>
                  <a:gd name="T1" fmla="*/ 140 h 279"/>
                  <a:gd name="T2" fmla="*/ 269 w 280"/>
                  <a:gd name="T3" fmla="*/ 158 h 279"/>
                  <a:gd name="T4" fmla="*/ 274 w 280"/>
                  <a:gd name="T5" fmla="*/ 179 h 279"/>
                  <a:gd name="T6" fmla="*/ 259 w 280"/>
                  <a:gd name="T7" fmla="*/ 194 h 279"/>
                  <a:gd name="T8" fmla="*/ 257 w 280"/>
                  <a:gd name="T9" fmla="*/ 215 h 279"/>
                  <a:gd name="T10" fmla="*/ 239 w 280"/>
                  <a:gd name="T11" fmla="*/ 225 h 279"/>
                  <a:gd name="T12" fmla="*/ 231 w 280"/>
                  <a:gd name="T13" fmla="*/ 245 h 279"/>
                  <a:gd name="T14" fmla="*/ 211 w 280"/>
                  <a:gd name="T15" fmla="*/ 249 h 279"/>
                  <a:gd name="T16" fmla="*/ 198 w 280"/>
                  <a:gd name="T17" fmla="*/ 267 h 279"/>
                  <a:gd name="T18" fmla="*/ 187 w 280"/>
                  <a:gd name="T19" fmla="*/ 266 h 279"/>
                  <a:gd name="T20" fmla="*/ 177 w 280"/>
                  <a:gd name="T21" fmla="*/ 265 h 279"/>
                  <a:gd name="T22" fmla="*/ 160 w 280"/>
                  <a:gd name="T23" fmla="*/ 278 h 279"/>
                  <a:gd name="T24" fmla="*/ 140 w 280"/>
                  <a:gd name="T25" fmla="*/ 270 h 279"/>
                  <a:gd name="T26" fmla="*/ 120 w 280"/>
                  <a:gd name="T27" fmla="*/ 278 h 279"/>
                  <a:gd name="T28" fmla="*/ 103 w 280"/>
                  <a:gd name="T29" fmla="*/ 265 h 279"/>
                  <a:gd name="T30" fmla="*/ 93 w 280"/>
                  <a:gd name="T31" fmla="*/ 266 h 279"/>
                  <a:gd name="T32" fmla="*/ 82 w 280"/>
                  <a:gd name="T33" fmla="*/ 267 h 279"/>
                  <a:gd name="T34" fmla="*/ 69 w 280"/>
                  <a:gd name="T35" fmla="*/ 249 h 279"/>
                  <a:gd name="T36" fmla="*/ 49 w 280"/>
                  <a:gd name="T37" fmla="*/ 245 h 279"/>
                  <a:gd name="T38" fmla="*/ 41 w 280"/>
                  <a:gd name="T39" fmla="*/ 225 h 279"/>
                  <a:gd name="T40" fmla="*/ 23 w 280"/>
                  <a:gd name="T41" fmla="*/ 215 h 279"/>
                  <a:gd name="T42" fmla="*/ 21 w 280"/>
                  <a:gd name="T43" fmla="*/ 194 h 279"/>
                  <a:gd name="T44" fmla="*/ 6 w 280"/>
                  <a:gd name="T45" fmla="*/ 179 h 279"/>
                  <a:gd name="T46" fmla="*/ 11 w 280"/>
                  <a:gd name="T47" fmla="*/ 158 h 279"/>
                  <a:gd name="T48" fmla="*/ 0 w 280"/>
                  <a:gd name="T49" fmla="*/ 140 h 279"/>
                  <a:gd name="T50" fmla="*/ 11 w 280"/>
                  <a:gd name="T51" fmla="*/ 121 h 279"/>
                  <a:gd name="T52" fmla="*/ 6 w 280"/>
                  <a:gd name="T53" fmla="*/ 100 h 279"/>
                  <a:gd name="T54" fmla="*/ 21 w 280"/>
                  <a:gd name="T55" fmla="*/ 85 h 279"/>
                  <a:gd name="T56" fmla="*/ 23 w 280"/>
                  <a:gd name="T57" fmla="*/ 64 h 279"/>
                  <a:gd name="T58" fmla="*/ 41 w 280"/>
                  <a:gd name="T59" fmla="*/ 54 h 279"/>
                  <a:gd name="T60" fmla="*/ 49 w 280"/>
                  <a:gd name="T61" fmla="*/ 34 h 279"/>
                  <a:gd name="T62" fmla="*/ 69 w 280"/>
                  <a:gd name="T63" fmla="*/ 30 h 279"/>
                  <a:gd name="T64" fmla="*/ 82 w 280"/>
                  <a:gd name="T65" fmla="*/ 12 h 279"/>
                  <a:gd name="T66" fmla="*/ 93 w 280"/>
                  <a:gd name="T67" fmla="*/ 13 h 279"/>
                  <a:gd name="T68" fmla="*/ 103 w 280"/>
                  <a:gd name="T69" fmla="*/ 14 h 279"/>
                  <a:gd name="T70" fmla="*/ 120 w 280"/>
                  <a:gd name="T71" fmla="*/ 1 h 279"/>
                  <a:gd name="T72" fmla="*/ 140 w 280"/>
                  <a:gd name="T73" fmla="*/ 9 h 279"/>
                  <a:gd name="T74" fmla="*/ 160 w 280"/>
                  <a:gd name="T75" fmla="*/ 1 h 279"/>
                  <a:gd name="T76" fmla="*/ 177 w 280"/>
                  <a:gd name="T77" fmla="*/ 14 h 279"/>
                  <a:gd name="T78" fmla="*/ 187 w 280"/>
                  <a:gd name="T79" fmla="*/ 13 h 279"/>
                  <a:gd name="T80" fmla="*/ 198 w 280"/>
                  <a:gd name="T81" fmla="*/ 12 h 279"/>
                  <a:gd name="T82" fmla="*/ 211 w 280"/>
                  <a:gd name="T83" fmla="*/ 30 h 279"/>
                  <a:gd name="T84" fmla="*/ 231 w 280"/>
                  <a:gd name="T85" fmla="*/ 34 h 279"/>
                  <a:gd name="T86" fmla="*/ 239 w 280"/>
                  <a:gd name="T87" fmla="*/ 54 h 279"/>
                  <a:gd name="T88" fmla="*/ 257 w 280"/>
                  <a:gd name="T89" fmla="*/ 64 h 279"/>
                  <a:gd name="T90" fmla="*/ 259 w 280"/>
                  <a:gd name="T91" fmla="*/ 85 h 279"/>
                  <a:gd name="T92" fmla="*/ 274 w 280"/>
                  <a:gd name="T93" fmla="*/ 100 h 279"/>
                  <a:gd name="T94" fmla="*/ 269 w 280"/>
                  <a:gd name="T95" fmla="*/ 121 h 279"/>
                  <a:gd name="T96" fmla="*/ 280 w 280"/>
                  <a:gd name="T97" fmla="*/ 14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9">
                    <a:moveTo>
                      <a:pt x="280" y="140"/>
                    </a:moveTo>
                    <a:cubicBezTo>
                      <a:pt x="280" y="146"/>
                      <a:pt x="270" y="152"/>
                      <a:pt x="269" y="158"/>
                    </a:cubicBezTo>
                    <a:cubicBezTo>
                      <a:pt x="268" y="165"/>
                      <a:pt x="276" y="173"/>
                      <a:pt x="274" y="179"/>
                    </a:cubicBezTo>
                    <a:cubicBezTo>
                      <a:pt x="272" y="185"/>
                      <a:pt x="262" y="188"/>
                      <a:pt x="259" y="194"/>
                    </a:cubicBezTo>
                    <a:cubicBezTo>
                      <a:pt x="256" y="200"/>
                      <a:pt x="261" y="210"/>
                      <a:pt x="257" y="215"/>
                    </a:cubicBezTo>
                    <a:cubicBezTo>
                      <a:pt x="254" y="220"/>
                      <a:pt x="243" y="220"/>
                      <a:pt x="239" y="225"/>
                    </a:cubicBezTo>
                    <a:cubicBezTo>
                      <a:pt x="235" y="230"/>
                      <a:pt x="236" y="241"/>
                      <a:pt x="231" y="245"/>
                    </a:cubicBezTo>
                    <a:cubicBezTo>
                      <a:pt x="227" y="249"/>
                      <a:pt x="216" y="246"/>
                      <a:pt x="211" y="249"/>
                    </a:cubicBezTo>
                    <a:cubicBezTo>
                      <a:pt x="205" y="253"/>
                      <a:pt x="204" y="264"/>
                      <a:pt x="198" y="267"/>
                    </a:cubicBezTo>
                    <a:cubicBezTo>
                      <a:pt x="195" y="268"/>
                      <a:pt x="191" y="267"/>
                      <a:pt x="187" y="266"/>
                    </a:cubicBezTo>
                    <a:cubicBezTo>
                      <a:pt x="183" y="265"/>
                      <a:pt x="180" y="264"/>
                      <a:pt x="177" y="265"/>
                    </a:cubicBezTo>
                    <a:cubicBezTo>
                      <a:pt x="171" y="267"/>
                      <a:pt x="166" y="277"/>
                      <a:pt x="160" y="278"/>
                    </a:cubicBezTo>
                    <a:cubicBezTo>
                      <a:pt x="154" y="279"/>
                      <a:pt x="147" y="270"/>
                      <a:pt x="140" y="270"/>
                    </a:cubicBezTo>
                    <a:cubicBezTo>
                      <a:pt x="133" y="270"/>
                      <a:pt x="126" y="279"/>
                      <a:pt x="120" y="278"/>
                    </a:cubicBezTo>
                    <a:cubicBezTo>
                      <a:pt x="114" y="277"/>
                      <a:pt x="109" y="267"/>
                      <a:pt x="103" y="265"/>
                    </a:cubicBezTo>
                    <a:cubicBezTo>
                      <a:pt x="100" y="264"/>
                      <a:pt x="97" y="265"/>
                      <a:pt x="93" y="266"/>
                    </a:cubicBezTo>
                    <a:cubicBezTo>
                      <a:pt x="89" y="267"/>
                      <a:pt x="85" y="268"/>
                      <a:pt x="82" y="267"/>
                    </a:cubicBezTo>
                    <a:cubicBezTo>
                      <a:pt x="76" y="264"/>
                      <a:pt x="75" y="253"/>
                      <a:pt x="69" y="249"/>
                    </a:cubicBezTo>
                    <a:cubicBezTo>
                      <a:pt x="64" y="246"/>
                      <a:pt x="53" y="249"/>
                      <a:pt x="49" y="245"/>
                    </a:cubicBezTo>
                    <a:cubicBezTo>
                      <a:pt x="44" y="241"/>
                      <a:pt x="45" y="230"/>
                      <a:pt x="41" y="225"/>
                    </a:cubicBezTo>
                    <a:cubicBezTo>
                      <a:pt x="37" y="220"/>
                      <a:pt x="26" y="220"/>
                      <a:pt x="23" y="215"/>
                    </a:cubicBezTo>
                    <a:cubicBezTo>
                      <a:pt x="19" y="210"/>
                      <a:pt x="24" y="200"/>
                      <a:pt x="21" y="194"/>
                    </a:cubicBezTo>
                    <a:cubicBezTo>
                      <a:pt x="18" y="188"/>
                      <a:pt x="8" y="185"/>
                      <a:pt x="6" y="179"/>
                    </a:cubicBezTo>
                    <a:cubicBezTo>
                      <a:pt x="4" y="173"/>
                      <a:pt x="12" y="165"/>
                      <a:pt x="11" y="158"/>
                    </a:cubicBezTo>
                    <a:cubicBezTo>
                      <a:pt x="10" y="152"/>
                      <a:pt x="0" y="146"/>
                      <a:pt x="0" y="140"/>
                    </a:cubicBezTo>
                    <a:cubicBezTo>
                      <a:pt x="0" y="133"/>
                      <a:pt x="10" y="127"/>
                      <a:pt x="11" y="121"/>
                    </a:cubicBezTo>
                    <a:cubicBezTo>
                      <a:pt x="12" y="115"/>
                      <a:pt x="4" y="106"/>
                      <a:pt x="6" y="100"/>
                    </a:cubicBezTo>
                    <a:cubicBezTo>
                      <a:pt x="8" y="94"/>
                      <a:pt x="18" y="91"/>
                      <a:pt x="21" y="85"/>
                    </a:cubicBezTo>
                    <a:cubicBezTo>
                      <a:pt x="24" y="79"/>
                      <a:pt x="19" y="69"/>
                      <a:pt x="23" y="64"/>
                    </a:cubicBezTo>
                    <a:cubicBezTo>
                      <a:pt x="26" y="59"/>
                      <a:pt x="37" y="59"/>
                      <a:pt x="41" y="54"/>
                    </a:cubicBezTo>
                    <a:cubicBezTo>
                      <a:pt x="45" y="49"/>
                      <a:pt x="44" y="38"/>
                      <a:pt x="49" y="34"/>
                    </a:cubicBezTo>
                    <a:cubicBezTo>
                      <a:pt x="53" y="30"/>
                      <a:pt x="64" y="33"/>
                      <a:pt x="69" y="30"/>
                    </a:cubicBezTo>
                    <a:cubicBezTo>
                      <a:pt x="75" y="26"/>
                      <a:pt x="76" y="15"/>
                      <a:pt x="82" y="12"/>
                    </a:cubicBezTo>
                    <a:cubicBezTo>
                      <a:pt x="85" y="11"/>
                      <a:pt x="89" y="12"/>
                      <a:pt x="93" y="13"/>
                    </a:cubicBezTo>
                    <a:cubicBezTo>
                      <a:pt x="97" y="14"/>
                      <a:pt x="100" y="15"/>
                      <a:pt x="103" y="14"/>
                    </a:cubicBezTo>
                    <a:cubicBezTo>
                      <a:pt x="109" y="12"/>
                      <a:pt x="114" y="2"/>
                      <a:pt x="120" y="1"/>
                    </a:cubicBezTo>
                    <a:cubicBezTo>
                      <a:pt x="126" y="0"/>
                      <a:pt x="133" y="9"/>
                      <a:pt x="140" y="9"/>
                    </a:cubicBezTo>
                    <a:cubicBezTo>
                      <a:pt x="147" y="9"/>
                      <a:pt x="154" y="0"/>
                      <a:pt x="160" y="1"/>
                    </a:cubicBezTo>
                    <a:cubicBezTo>
                      <a:pt x="166" y="2"/>
                      <a:pt x="171" y="12"/>
                      <a:pt x="177" y="14"/>
                    </a:cubicBezTo>
                    <a:cubicBezTo>
                      <a:pt x="180" y="15"/>
                      <a:pt x="183" y="14"/>
                      <a:pt x="187" y="13"/>
                    </a:cubicBezTo>
                    <a:cubicBezTo>
                      <a:pt x="191" y="12"/>
                      <a:pt x="195" y="11"/>
                      <a:pt x="198" y="12"/>
                    </a:cubicBezTo>
                    <a:cubicBezTo>
                      <a:pt x="204" y="15"/>
                      <a:pt x="205" y="26"/>
                      <a:pt x="211" y="30"/>
                    </a:cubicBezTo>
                    <a:cubicBezTo>
                      <a:pt x="216" y="33"/>
                      <a:pt x="227" y="30"/>
                      <a:pt x="231" y="34"/>
                    </a:cubicBezTo>
                    <a:cubicBezTo>
                      <a:pt x="236" y="38"/>
                      <a:pt x="235" y="49"/>
                      <a:pt x="239" y="54"/>
                    </a:cubicBezTo>
                    <a:cubicBezTo>
                      <a:pt x="243" y="59"/>
                      <a:pt x="254" y="59"/>
                      <a:pt x="257" y="64"/>
                    </a:cubicBezTo>
                    <a:cubicBezTo>
                      <a:pt x="261" y="69"/>
                      <a:pt x="256" y="79"/>
                      <a:pt x="259" y="85"/>
                    </a:cubicBezTo>
                    <a:cubicBezTo>
                      <a:pt x="262" y="91"/>
                      <a:pt x="272" y="94"/>
                      <a:pt x="274" y="100"/>
                    </a:cubicBezTo>
                    <a:cubicBezTo>
                      <a:pt x="276" y="106"/>
                      <a:pt x="268" y="115"/>
                      <a:pt x="269" y="121"/>
                    </a:cubicBezTo>
                    <a:cubicBezTo>
                      <a:pt x="270" y="127"/>
                      <a:pt x="280" y="133"/>
                      <a:pt x="280" y="140"/>
                    </a:cubicBezTo>
                  </a:path>
                </a:pathLst>
              </a:custGeom>
              <a:solidFill>
                <a:srgbClr val="E03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04"/>
              <p:cNvSpPr>
                <a:spLocks/>
              </p:cNvSpPr>
              <p:nvPr/>
            </p:nvSpPr>
            <p:spPr bwMode="auto">
              <a:xfrm>
                <a:off x="4445000" y="2600325"/>
                <a:ext cx="3302000" cy="3292475"/>
              </a:xfrm>
              <a:custGeom>
                <a:avLst/>
                <a:gdLst>
                  <a:gd name="T0" fmla="*/ 234 w 234"/>
                  <a:gd name="T1" fmla="*/ 117 h 233"/>
                  <a:gd name="T2" fmla="*/ 226 w 234"/>
                  <a:gd name="T3" fmla="*/ 132 h 233"/>
                  <a:gd name="T4" fmla="*/ 229 w 234"/>
                  <a:gd name="T5" fmla="*/ 150 h 233"/>
                  <a:gd name="T6" fmla="*/ 217 w 234"/>
                  <a:gd name="T7" fmla="*/ 162 h 233"/>
                  <a:gd name="T8" fmla="*/ 216 w 234"/>
                  <a:gd name="T9" fmla="*/ 180 h 233"/>
                  <a:gd name="T10" fmla="*/ 200 w 234"/>
                  <a:gd name="T11" fmla="*/ 188 h 233"/>
                  <a:gd name="T12" fmla="*/ 194 w 234"/>
                  <a:gd name="T13" fmla="*/ 205 h 233"/>
                  <a:gd name="T14" fmla="*/ 176 w 234"/>
                  <a:gd name="T15" fmla="*/ 209 h 233"/>
                  <a:gd name="T16" fmla="*/ 166 w 234"/>
                  <a:gd name="T17" fmla="*/ 223 h 233"/>
                  <a:gd name="T18" fmla="*/ 156 w 234"/>
                  <a:gd name="T19" fmla="*/ 223 h 233"/>
                  <a:gd name="T20" fmla="*/ 148 w 234"/>
                  <a:gd name="T21" fmla="*/ 222 h 233"/>
                  <a:gd name="T22" fmla="*/ 134 w 234"/>
                  <a:gd name="T23" fmla="*/ 233 h 233"/>
                  <a:gd name="T24" fmla="*/ 117 w 234"/>
                  <a:gd name="T25" fmla="*/ 226 h 233"/>
                  <a:gd name="T26" fmla="*/ 100 w 234"/>
                  <a:gd name="T27" fmla="*/ 233 h 233"/>
                  <a:gd name="T28" fmla="*/ 86 w 234"/>
                  <a:gd name="T29" fmla="*/ 222 h 233"/>
                  <a:gd name="T30" fmla="*/ 78 w 234"/>
                  <a:gd name="T31" fmla="*/ 223 h 233"/>
                  <a:gd name="T32" fmla="*/ 68 w 234"/>
                  <a:gd name="T33" fmla="*/ 223 h 233"/>
                  <a:gd name="T34" fmla="*/ 58 w 234"/>
                  <a:gd name="T35" fmla="*/ 209 h 233"/>
                  <a:gd name="T36" fmla="*/ 40 w 234"/>
                  <a:gd name="T37" fmla="*/ 205 h 233"/>
                  <a:gd name="T38" fmla="*/ 34 w 234"/>
                  <a:gd name="T39" fmla="*/ 188 h 233"/>
                  <a:gd name="T40" fmla="*/ 18 w 234"/>
                  <a:gd name="T41" fmla="*/ 180 h 233"/>
                  <a:gd name="T42" fmla="*/ 17 w 234"/>
                  <a:gd name="T43" fmla="*/ 162 h 233"/>
                  <a:gd name="T44" fmla="*/ 5 w 234"/>
                  <a:gd name="T45" fmla="*/ 150 h 233"/>
                  <a:gd name="T46" fmla="*/ 8 w 234"/>
                  <a:gd name="T47" fmla="*/ 132 h 233"/>
                  <a:gd name="T48" fmla="*/ 0 w 234"/>
                  <a:gd name="T49" fmla="*/ 117 h 233"/>
                  <a:gd name="T50" fmla="*/ 8 w 234"/>
                  <a:gd name="T51" fmla="*/ 101 h 233"/>
                  <a:gd name="T52" fmla="*/ 5 w 234"/>
                  <a:gd name="T53" fmla="*/ 84 h 233"/>
                  <a:gd name="T54" fmla="*/ 17 w 234"/>
                  <a:gd name="T55" fmla="*/ 71 h 233"/>
                  <a:gd name="T56" fmla="*/ 18 w 234"/>
                  <a:gd name="T57" fmla="*/ 53 h 233"/>
                  <a:gd name="T58" fmla="*/ 34 w 234"/>
                  <a:gd name="T59" fmla="*/ 45 h 233"/>
                  <a:gd name="T60" fmla="*/ 40 w 234"/>
                  <a:gd name="T61" fmla="*/ 28 h 233"/>
                  <a:gd name="T62" fmla="*/ 58 w 234"/>
                  <a:gd name="T63" fmla="*/ 24 h 233"/>
                  <a:gd name="T64" fmla="*/ 68 w 234"/>
                  <a:gd name="T65" fmla="*/ 10 h 233"/>
                  <a:gd name="T66" fmla="*/ 78 w 234"/>
                  <a:gd name="T67" fmla="*/ 11 h 233"/>
                  <a:gd name="T68" fmla="*/ 86 w 234"/>
                  <a:gd name="T69" fmla="*/ 11 h 233"/>
                  <a:gd name="T70" fmla="*/ 100 w 234"/>
                  <a:gd name="T71" fmla="*/ 1 h 233"/>
                  <a:gd name="T72" fmla="*/ 117 w 234"/>
                  <a:gd name="T73" fmla="*/ 7 h 233"/>
                  <a:gd name="T74" fmla="*/ 134 w 234"/>
                  <a:gd name="T75" fmla="*/ 1 h 233"/>
                  <a:gd name="T76" fmla="*/ 148 w 234"/>
                  <a:gd name="T77" fmla="*/ 11 h 233"/>
                  <a:gd name="T78" fmla="*/ 156 w 234"/>
                  <a:gd name="T79" fmla="*/ 11 h 233"/>
                  <a:gd name="T80" fmla="*/ 166 w 234"/>
                  <a:gd name="T81" fmla="*/ 10 h 233"/>
                  <a:gd name="T82" fmla="*/ 176 w 234"/>
                  <a:gd name="T83" fmla="*/ 24 h 233"/>
                  <a:gd name="T84" fmla="*/ 194 w 234"/>
                  <a:gd name="T85" fmla="*/ 28 h 233"/>
                  <a:gd name="T86" fmla="*/ 200 w 234"/>
                  <a:gd name="T87" fmla="*/ 45 h 233"/>
                  <a:gd name="T88" fmla="*/ 216 w 234"/>
                  <a:gd name="T89" fmla="*/ 53 h 233"/>
                  <a:gd name="T90" fmla="*/ 217 w 234"/>
                  <a:gd name="T91" fmla="*/ 71 h 233"/>
                  <a:gd name="T92" fmla="*/ 229 w 234"/>
                  <a:gd name="T93" fmla="*/ 84 h 233"/>
                  <a:gd name="T94" fmla="*/ 226 w 234"/>
                  <a:gd name="T95" fmla="*/ 101 h 233"/>
                  <a:gd name="T96" fmla="*/ 234 w 234"/>
                  <a:gd name="T97" fmla="*/ 1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4" h="233">
                    <a:moveTo>
                      <a:pt x="234" y="117"/>
                    </a:moveTo>
                    <a:cubicBezTo>
                      <a:pt x="234" y="122"/>
                      <a:pt x="226" y="127"/>
                      <a:pt x="226" y="132"/>
                    </a:cubicBezTo>
                    <a:cubicBezTo>
                      <a:pt x="225" y="138"/>
                      <a:pt x="231" y="144"/>
                      <a:pt x="229" y="150"/>
                    </a:cubicBezTo>
                    <a:cubicBezTo>
                      <a:pt x="228" y="155"/>
                      <a:pt x="219" y="157"/>
                      <a:pt x="217" y="162"/>
                    </a:cubicBezTo>
                    <a:cubicBezTo>
                      <a:pt x="214" y="167"/>
                      <a:pt x="218" y="175"/>
                      <a:pt x="216" y="180"/>
                    </a:cubicBezTo>
                    <a:cubicBezTo>
                      <a:pt x="213" y="184"/>
                      <a:pt x="203" y="184"/>
                      <a:pt x="200" y="188"/>
                    </a:cubicBezTo>
                    <a:cubicBezTo>
                      <a:pt x="196" y="192"/>
                      <a:pt x="198" y="202"/>
                      <a:pt x="194" y="205"/>
                    </a:cubicBezTo>
                    <a:cubicBezTo>
                      <a:pt x="190" y="209"/>
                      <a:pt x="181" y="206"/>
                      <a:pt x="176" y="209"/>
                    </a:cubicBezTo>
                    <a:cubicBezTo>
                      <a:pt x="172" y="212"/>
                      <a:pt x="171" y="221"/>
                      <a:pt x="166" y="223"/>
                    </a:cubicBezTo>
                    <a:cubicBezTo>
                      <a:pt x="163" y="224"/>
                      <a:pt x="160" y="223"/>
                      <a:pt x="156" y="223"/>
                    </a:cubicBezTo>
                    <a:cubicBezTo>
                      <a:pt x="153" y="222"/>
                      <a:pt x="150" y="221"/>
                      <a:pt x="148" y="222"/>
                    </a:cubicBezTo>
                    <a:cubicBezTo>
                      <a:pt x="143" y="223"/>
                      <a:pt x="139" y="232"/>
                      <a:pt x="134" y="233"/>
                    </a:cubicBezTo>
                    <a:cubicBezTo>
                      <a:pt x="128" y="233"/>
                      <a:pt x="122" y="226"/>
                      <a:pt x="117" y="226"/>
                    </a:cubicBezTo>
                    <a:cubicBezTo>
                      <a:pt x="112" y="226"/>
                      <a:pt x="106" y="233"/>
                      <a:pt x="100" y="233"/>
                    </a:cubicBezTo>
                    <a:cubicBezTo>
                      <a:pt x="95" y="232"/>
                      <a:pt x="91" y="223"/>
                      <a:pt x="86" y="222"/>
                    </a:cubicBezTo>
                    <a:cubicBezTo>
                      <a:pt x="84" y="221"/>
                      <a:pt x="81" y="222"/>
                      <a:pt x="78" y="223"/>
                    </a:cubicBezTo>
                    <a:cubicBezTo>
                      <a:pt x="74" y="223"/>
                      <a:pt x="71" y="224"/>
                      <a:pt x="68" y="223"/>
                    </a:cubicBezTo>
                    <a:cubicBezTo>
                      <a:pt x="63" y="221"/>
                      <a:pt x="62" y="212"/>
                      <a:pt x="58" y="209"/>
                    </a:cubicBezTo>
                    <a:cubicBezTo>
                      <a:pt x="53" y="206"/>
                      <a:pt x="44" y="209"/>
                      <a:pt x="40" y="205"/>
                    </a:cubicBezTo>
                    <a:cubicBezTo>
                      <a:pt x="36" y="202"/>
                      <a:pt x="38" y="192"/>
                      <a:pt x="34" y="188"/>
                    </a:cubicBezTo>
                    <a:cubicBezTo>
                      <a:pt x="31" y="184"/>
                      <a:pt x="21" y="184"/>
                      <a:pt x="18" y="180"/>
                    </a:cubicBezTo>
                    <a:cubicBezTo>
                      <a:pt x="16" y="175"/>
                      <a:pt x="20" y="167"/>
                      <a:pt x="17" y="162"/>
                    </a:cubicBezTo>
                    <a:cubicBezTo>
                      <a:pt x="15" y="157"/>
                      <a:pt x="6" y="155"/>
                      <a:pt x="5" y="150"/>
                    </a:cubicBezTo>
                    <a:cubicBezTo>
                      <a:pt x="3" y="144"/>
                      <a:pt x="9" y="138"/>
                      <a:pt x="8" y="132"/>
                    </a:cubicBezTo>
                    <a:cubicBezTo>
                      <a:pt x="8" y="127"/>
                      <a:pt x="0" y="122"/>
                      <a:pt x="0" y="117"/>
                    </a:cubicBezTo>
                    <a:cubicBezTo>
                      <a:pt x="0" y="111"/>
                      <a:pt x="8" y="106"/>
                      <a:pt x="8" y="101"/>
                    </a:cubicBezTo>
                    <a:cubicBezTo>
                      <a:pt x="9" y="96"/>
                      <a:pt x="3" y="89"/>
                      <a:pt x="5" y="84"/>
                    </a:cubicBezTo>
                    <a:cubicBezTo>
                      <a:pt x="6" y="78"/>
                      <a:pt x="15" y="76"/>
                      <a:pt x="17" y="71"/>
                    </a:cubicBezTo>
                    <a:cubicBezTo>
                      <a:pt x="20" y="66"/>
                      <a:pt x="16" y="58"/>
                      <a:pt x="18" y="53"/>
                    </a:cubicBezTo>
                    <a:cubicBezTo>
                      <a:pt x="21" y="49"/>
                      <a:pt x="31" y="49"/>
                      <a:pt x="34" y="45"/>
                    </a:cubicBezTo>
                    <a:cubicBezTo>
                      <a:pt x="38" y="41"/>
                      <a:pt x="36" y="32"/>
                      <a:pt x="40" y="28"/>
                    </a:cubicBezTo>
                    <a:cubicBezTo>
                      <a:pt x="44" y="24"/>
                      <a:pt x="53" y="27"/>
                      <a:pt x="58" y="24"/>
                    </a:cubicBezTo>
                    <a:cubicBezTo>
                      <a:pt x="62" y="21"/>
                      <a:pt x="63" y="12"/>
                      <a:pt x="68" y="10"/>
                    </a:cubicBezTo>
                    <a:cubicBezTo>
                      <a:pt x="71" y="9"/>
                      <a:pt x="74" y="10"/>
                      <a:pt x="78" y="11"/>
                    </a:cubicBezTo>
                    <a:cubicBezTo>
                      <a:pt x="81" y="11"/>
                      <a:pt x="84" y="12"/>
                      <a:pt x="86" y="11"/>
                    </a:cubicBezTo>
                    <a:cubicBezTo>
                      <a:pt x="91" y="10"/>
                      <a:pt x="95" y="1"/>
                      <a:pt x="100" y="1"/>
                    </a:cubicBezTo>
                    <a:cubicBezTo>
                      <a:pt x="106" y="0"/>
                      <a:pt x="112" y="7"/>
                      <a:pt x="117" y="7"/>
                    </a:cubicBezTo>
                    <a:cubicBezTo>
                      <a:pt x="122" y="7"/>
                      <a:pt x="128" y="0"/>
                      <a:pt x="134" y="1"/>
                    </a:cubicBezTo>
                    <a:cubicBezTo>
                      <a:pt x="139" y="1"/>
                      <a:pt x="143" y="10"/>
                      <a:pt x="148" y="11"/>
                    </a:cubicBezTo>
                    <a:cubicBezTo>
                      <a:pt x="150" y="12"/>
                      <a:pt x="153" y="11"/>
                      <a:pt x="156" y="11"/>
                    </a:cubicBezTo>
                    <a:cubicBezTo>
                      <a:pt x="160" y="10"/>
                      <a:pt x="163" y="9"/>
                      <a:pt x="166" y="10"/>
                    </a:cubicBezTo>
                    <a:cubicBezTo>
                      <a:pt x="171" y="12"/>
                      <a:pt x="172" y="21"/>
                      <a:pt x="176" y="24"/>
                    </a:cubicBezTo>
                    <a:cubicBezTo>
                      <a:pt x="181" y="27"/>
                      <a:pt x="190" y="24"/>
                      <a:pt x="194" y="28"/>
                    </a:cubicBezTo>
                    <a:cubicBezTo>
                      <a:pt x="198" y="32"/>
                      <a:pt x="196" y="41"/>
                      <a:pt x="200" y="45"/>
                    </a:cubicBezTo>
                    <a:cubicBezTo>
                      <a:pt x="203" y="49"/>
                      <a:pt x="213" y="49"/>
                      <a:pt x="216" y="53"/>
                    </a:cubicBezTo>
                    <a:cubicBezTo>
                      <a:pt x="218" y="58"/>
                      <a:pt x="214" y="66"/>
                      <a:pt x="217" y="71"/>
                    </a:cubicBezTo>
                    <a:cubicBezTo>
                      <a:pt x="219" y="76"/>
                      <a:pt x="228" y="78"/>
                      <a:pt x="229" y="84"/>
                    </a:cubicBezTo>
                    <a:cubicBezTo>
                      <a:pt x="231" y="89"/>
                      <a:pt x="225" y="96"/>
                      <a:pt x="226" y="101"/>
                    </a:cubicBezTo>
                    <a:cubicBezTo>
                      <a:pt x="226" y="106"/>
                      <a:pt x="234" y="111"/>
                      <a:pt x="234" y="117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05"/>
              <p:cNvSpPr>
                <a:spLocks noEditPoints="1"/>
              </p:cNvSpPr>
              <p:nvPr/>
            </p:nvSpPr>
            <p:spPr bwMode="auto">
              <a:xfrm>
                <a:off x="4275138" y="2416175"/>
                <a:ext cx="3641725" cy="3660775"/>
              </a:xfrm>
              <a:custGeom>
                <a:avLst/>
                <a:gdLst>
                  <a:gd name="T0" fmla="*/ 129 w 258"/>
                  <a:gd name="T1" fmla="*/ 259 h 259"/>
                  <a:gd name="T2" fmla="*/ 37 w 258"/>
                  <a:gd name="T3" fmla="*/ 221 h 259"/>
                  <a:gd name="T4" fmla="*/ 0 w 258"/>
                  <a:gd name="T5" fmla="*/ 130 h 259"/>
                  <a:gd name="T6" fmla="*/ 37 w 258"/>
                  <a:gd name="T7" fmla="*/ 38 h 259"/>
                  <a:gd name="T8" fmla="*/ 129 w 258"/>
                  <a:gd name="T9" fmla="*/ 0 h 259"/>
                  <a:gd name="T10" fmla="*/ 221 w 258"/>
                  <a:gd name="T11" fmla="*/ 38 h 259"/>
                  <a:gd name="T12" fmla="*/ 258 w 258"/>
                  <a:gd name="T13" fmla="*/ 130 h 259"/>
                  <a:gd name="T14" fmla="*/ 221 w 258"/>
                  <a:gd name="T15" fmla="*/ 221 h 259"/>
                  <a:gd name="T16" fmla="*/ 129 w 258"/>
                  <a:gd name="T17" fmla="*/ 259 h 259"/>
                  <a:gd name="T18" fmla="*/ 129 w 258"/>
                  <a:gd name="T19" fmla="*/ 4 h 259"/>
                  <a:gd name="T20" fmla="*/ 4 w 258"/>
                  <a:gd name="T21" fmla="*/ 130 h 259"/>
                  <a:gd name="T22" fmla="*/ 129 w 258"/>
                  <a:gd name="T23" fmla="*/ 255 h 259"/>
                  <a:gd name="T24" fmla="*/ 254 w 258"/>
                  <a:gd name="T25" fmla="*/ 130 h 259"/>
                  <a:gd name="T26" fmla="*/ 129 w 258"/>
                  <a:gd name="T27" fmla="*/ 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8" h="259">
                    <a:moveTo>
                      <a:pt x="129" y="259"/>
                    </a:moveTo>
                    <a:cubicBezTo>
                      <a:pt x="94" y="259"/>
                      <a:pt x="62" y="246"/>
                      <a:pt x="37" y="221"/>
                    </a:cubicBezTo>
                    <a:cubicBezTo>
                      <a:pt x="13" y="197"/>
                      <a:pt x="0" y="164"/>
                      <a:pt x="0" y="130"/>
                    </a:cubicBezTo>
                    <a:cubicBezTo>
                      <a:pt x="0" y="95"/>
                      <a:pt x="13" y="62"/>
                      <a:pt x="37" y="38"/>
                    </a:cubicBezTo>
                    <a:cubicBezTo>
                      <a:pt x="62" y="14"/>
                      <a:pt x="94" y="0"/>
                      <a:pt x="129" y="0"/>
                    </a:cubicBezTo>
                    <a:cubicBezTo>
                      <a:pt x="164" y="0"/>
                      <a:pt x="196" y="14"/>
                      <a:pt x="221" y="38"/>
                    </a:cubicBezTo>
                    <a:cubicBezTo>
                      <a:pt x="245" y="62"/>
                      <a:pt x="258" y="95"/>
                      <a:pt x="258" y="130"/>
                    </a:cubicBezTo>
                    <a:cubicBezTo>
                      <a:pt x="258" y="164"/>
                      <a:pt x="245" y="197"/>
                      <a:pt x="221" y="221"/>
                    </a:cubicBezTo>
                    <a:cubicBezTo>
                      <a:pt x="196" y="246"/>
                      <a:pt x="164" y="259"/>
                      <a:pt x="129" y="259"/>
                    </a:cubicBezTo>
                    <a:moveTo>
                      <a:pt x="129" y="4"/>
                    </a:moveTo>
                    <a:cubicBezTo>
                      <a:pt x="60" y="4"/>
                      <a:pt x="4" y="61"/>
                      <a:pt x="4" y="130"/>
                    </a:cubicBezTo>
                    <a:cubicBezTo>
                      <a:pt x="4" y="199"/>
                      <a:pt x="60" y="255"/>
                      <a:pt x="129" y="255"/>
                    </a:cubicBezTo>
                    <a:cubicBezTo>
                      <a:pt x="198" y="255"/>
                      <a:pt x="254" y="199"/>
                      <a:pt x="254" y="130"/>
                    </a:cubicBezTo>
                    <a:cubicBezTo>
                      <a:pt x="254" y="61"/>
                      <a:pt x="198" y="4"/>
                      <a:pt x="129" y="4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57"/>
              <p:cNvSpPr>
                <a:spLocks noEditPoints="1"/>
              </p:cNvSpPr>
              <p:nvPr/>
            </p:nvSpPr>
            <p:spPr bwMode="auto">
              <a:xfrm>
                <a:off x="3810000" y="4381501"/>
                <a:ext cx="4572000" cy="2203450"/>
              </a:xfrm>
              <a:custGeom>
                <a:avLst/>
                <a:gdLst>
                  <a:gd name="T0" fmla="*/ 172 w 324"/>
                  <a:gd name="T1" fmla="*/ 147 h 156"/>
                  <a:gd name="T2" fmla="*/ 153 w 324"/>
                  <a:gd name="T3" fmla="*/ 147 h 156"/>
                  <a:gd name="T4" fmla="*/ 164 w 324"/>
                  <a:gd name="T5" fmla="*/ 130 h 156"/>
                  <a:gd name="T6" fmla="*/ 142 w 324"/>
                  <a:gd name="T7" fmla="*/ 129 h 156"/>
                  <a:gd name="T8" fmla="*/ 139 w 324"/>
                  <a:gd name="T9" fmla="*/ 147 h 156"/>
                  <a:gd name="T10" fmla="*/ 146 w 324"/>
                  <a:gd name="T11" fmla="*/ 151 h 156"/>
                  <a:gd name="T12" fmla="*/ 162 w 324"/>
                  <a:gd name="T13" fmla="*/ 147 h 156"/>
                  <a:gd name="T14" fmla="*/ 188 w 324"/>
                  <a:gd name="T15" fmla="*/ 151 h 156"/>
                  <a:gd name="T16" fmla="*/ 184 w 324"/>
                  <a:gd name="T17" fmla="*/ 148 h 156"/>
                  <a:gd name="T18" fmla="*/ 190 w 324"/>
                  <a:gd name="T19" fmla="*/ 130 h 156"/>
                  <a:gd name="T20" fmla="*/ 169 w 324"/>
                  <a:gd name="T21" fmla="*/ 126 h 156"/>
                  <a:gd name="T22" fmla="*/ 62 w 324"/>
                  <a:gd name="T23" fmla="*/ 112 h 156"/>
                  <a:gd name="T24" fmla="*/ 51 w 324"/>
                  <a:gd name="T25" fmla="*/ 103 h 156"/>
                  <a:gd name="T26" fmla="*/ 47 w 324"/>
                  <a:gd name="T27" fmla="*/ 90 h 156"/>
                  <a:gd name="T28" fmla="*/ 49 w 324"/>
                  <a:gd name="T29" fmla="*/ 96 h 156"/>
                  <a:gd name="T30" fmla="*/ 38 w 324"/>
                  <a:gd name="T31" fmla="*/ 82 h 156"/>
                  <a:gd name="T32" fmla="*/ 23 w 324"/>
                  <a:gd name="T33" fmla="*/ 71 h 156"/>
                  <a:gd name="T34" fmla="*/ 28 w 324"/>
                  <a:gd name="T35" fmla="*/ 64 h 156"/>
                  <a:gd name="T36" fmla="*/ 28 w 324"/>
                  <a:gd name="T37" fmla="*/ 59 h 156"/>
                  <a:gd name="T38" fmla="*/ 17 w 324"/>
                  <a:gd name="T39" fmla="*/ 43 h 156"/>
                  <a:gd name="T40" fmla="*/ 6 w 324"/>
                  <a:gd name="T41" fmla="*/ 36 h 156"/>
                  <a:gd name="T42" fmla="*/ 9 w 324"/>
                  <a:gd name="T43" fmla="*/ 35 h 156"/>
                  <a:gd name="T44" fmla="*/ 8 w 324"/>
                  <a:gd name="T45" fmla="*/ 23 h 156"/>
                  <a:gd name="T46" fmla="*/ 1 w 324"/>
                  <a:gd name="T47" fmla="*/ 2 h 156"/>
                  <a:gd name="T48" fmla="*/ 2 w 324"/>
                  <a:gd name="T49" fmla="*/ 38 h 156"/>
                  <a:gd name="T50" fmla="*/ 75 w 324"/>
                  <a:gd name="T51" fmla="*/ 121 h 156"/>
                  <a:gd name="T52" fmla="*/ 85 w 324"/>
                  <a:gd name="T53" fmla="*/ 118 h 156"/>
                  <a:gd name="T54" fmla="*/ 89 w 324"/>
                  <a:gd name="T55" fmla="*/ 134 h 156"/>
                  <a:gd name="T56" fmla="*/ 89 w 324"/>
                  <a:gd name="T57" fmla="*/ 126 h 156"/>
                  <a:gd name="T58" fmla="*/ 71 w 324"/>
                  <a:gd name="T59" fmla="*/ 96 h 156"/>
                  <a:gd name="T60" fmla="*/ 30 w 324"/>
                  <a:gd name="T61" fmla="*/ 36 h 156"/>
                  <a:gd name="T62" fmla="*/ 18 w 324"/>
                  <a:gd name="T63" fmla="*/ 9 h 156"/>
                  <a:gd name="T64" fmla="*/ 9 w 324"/>
                  <a:gd name="T65" fmla="*/ 7 h 156"/>
                  <a:gd name="T66" fmla="*/ 235 w 324"/>
                  <a:gd name="T67" fmla="*/ 125 h 156"/>
                  <a:gd name="T68" fmla="*/ 240 w 324"/>
                  <a:gd name="T69" fmla="*/ 118 h 156"/>
                  <a:gd name="T70" fmla="*/ 243 w 324"/>
                  <a:gd name="T71" fmla="*/ 120 h 156"/>
                  <a:gd name="T72" fmla="*/ 256 w 324"/>
                  <a:gd name="T73" fmla="*/ 117 h 156"/>
                  <a:gd name="T74" fmla="*/ 271 w 324"/>
                  <a:gd name="T75" fmla="*/ 111 h 156"/>
                  <a:gd name="T76" fmla="*/ 278 w 324"/>
                  <a:gd name="T77" fmla="*/ 90 h 156"/>
                  <a:gd name="T78" fmla="*/ 286 w 324"/>
                  <a:gd name="T79" fmla="*/ 82 h 156"/>
                  <a:gd name="T80" fmla="*/ 299 w 324"/>
                  <a:gd name="T81" fmla="*/ 79 h 156"/>
                  <a:gd name="T82" fmla="*/ 301 w 324"/>
                  <a:gd name="T83" fmla="*/ 71 h 156"/>
                  <a:gd name="T84" fmla="*/ 296 w 324"/>
                  <a:gd name="T85" fmla="*/ 55 h 156"/>
                  <a:gd name="T86" fmla="*/ 304 w 324"/>
                  <a:gd name="T87" fmla="*/ 50 h 156"/>
                  <a:gd name="T88" fmla="*/ 308 w 324"/>
                  <a:gd name="T89" fmla="*/ 47 h 156"/>
                  <a:gd name="T90" fmla="*/ 315 w 324"/>
                  <a:gd name="T91" fmla="*/ 33 h 156"/>
                  <a:gd name="T92" fmla="*/ 316 w 324"/>
                  <a:gd name="T93" fmla="*/ 41 h 156"/>
                  <a:gd name="T94" fmla="*/ 316 w 324"/>
                  <a:gd name="T95" fmla="*/ 23 h 156"/>
                  <a:gd name="T96" fmla="*/ 314 w 324"/>
                  <a:gd name="T97" fmla="*/ 3 h 156"/>
                  <a:gd name="T98" fmla="*/ 291 w 324"/>
                  <a:gd name="T99" fmla="*/ 10 h 156"/>
                  <a:gd name="T100" fmla="*/ 253 w 324"/>
                  <a:gd name="T101" fmla="*/ 96 h 156"/>
                  <a:gd name="T102" fmla="*/ 205 w 324"/>
                  <a:gd name="T103" fmla="*/ 116 h 156"/>
                  <a:gd name="T104" fmla="*/ 205 w 324"/>
                  <a:gd name="T105" fmla="*/ 135 h 156"/>
                  <a:gd name="T106" fmla="*/ 220 w 324"/>
                  <a:gd name="T107" fmla="*/ 129 h 156"/>
                  <a:gd name="T108" fmla="*/ 228 w 324"/>
                  <a:gd name="T109" fmla="*/ 139 h 156"/>
                  <a:gd name="T110" fmla="*/ 211 w 324"/>
                  <a:gd name="T111" fmla="*/ 140 h 156"/>
                  <a:gd name="T112" fmla="*/ 271 w 324"/>
                  <a:gd name="T113" fmla="*/ 117 h 156"/>
                  <a:gd name="T114" fmla="*/ 317 w 324"/>
                  <a:gd name="T115" fmla="*/ 13 h 156"/>
                  <a:gd name="T116" fmla="*/ 324 w 324"/>
                  <a:gd name="T1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156">
                    <a:moveTo>
                      <a:pt x="172" y="147"/>
                    </a:moveTo>
                    <a:cubicBezTo>
                      <a:pt x="170" y="146"/>
                      <a:pt x="168" y="144"/>
                      <a:pt x="165" y="144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9" y="141"/>
                      <a:pt x="172" y="142"/>
                      <a:pt x="174" y="144"/>
                    </a:cubicBezTo>
                    <a:cubicBezTo>
                      <a:pt x="172" y="147"/>
                      <a:pt x="172" y="147"/>
                      <a:pt x="172" y="147"/>
                    </a:cubicBezTo>
                    <a:moveTo>
                      <a:pt x="153" y="147"/>
                    </a:move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53" y="142"/>
                      <a:pt x="155" y="141"/>
                      <a:pt x="158" y="140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7" y="144"/>
                      <a:pt x="155" y="145"/>
                      <a:pt x="153" y="147"/>
                    </a:cubicBezTo>
                    <a:moveTo>
                      <a:pt x="162" y="131"/>
                    </a:moveTo>
                    <a:cubicBezTo>
                      <a:pt x="161" y="131"/>
                      <a:pt x="160" y="131"/>
                      <a:pt x="160" y="130"/>
                    </a:cubicBezTo>
                    <a:cubicBezTo>
                      <a:pt x="160" y="130"/>
                      <a:pt x="161" y="129"/>
                      <a:pt x="162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4" y="129"/>
                      <a:pt x="164" y="130"/>
                    </a:cubicBezTo>
                    <a:cubicBezTo>
                      <a:pt x="165" y="130"/>
                      <a:pt x="164" y="131"/>
                      <a:pt x="163" y="131"/>
                    </a:cubicBezTo>
                    <a:cubicBezTo>
                      <a:pt x="162" y="131"/>
                      <a:pt x="162" y="131"/>
                      <a:pt x="162" y="131"/>
                    </a:cubicBezTo>
                    <a:moveTo>
                      <a:pt x="160" y="122"/>
                    </a:moveTo>
                    <a:cubicBezTo>
                      <a:pt x="154" y="123"/>
                      <a:pt x="148" y="129"/>
                      <a:pt x="143" y="129"/>
                    </a:cubicBezTo>
                    <a:cubicBezTo>
                      <a:pt x="143" y="129"/>
                      <a:pt x="142" y="129"/>
                      <a:pt x="142" y="129"/>
                    </a:cubicBezTo>
                    <a:cubicBezTo>
                      <a:pt x="140" y="129"/>
                      <a:pt x="138" y="127"/>
                      <a:pt x="137" y="126"/>
                    </a:cubicBezTo>
                    <a:cubicBezTo>
                      <a:pt x="137" y="127"/>
                      <a:pt x="137" y="128"/>
                      <a:pt x="138" y="129"/>
                    </a:cubicBezTo>
                    <a:cubicBezTo>
                      <a:pt x="138" y="129"/>
                      <a:pt x="138" y="131"/>
                      <a:pt x="138" y="131"/>
                    </a:cubicBezTo>
                    <a:cubicBezTo>
                      <a:pt x="132" y="134"/>
                      <a:pt x="135" y="137"/>
                      <a:pt x="135" y="140"/>
                    </a:cubicBezTo>
                    <a:cubicBezTo>
                      <a:pt x="134" y="143"/>
                      <a:pt x="134" y="146"/>
                      <a:pt x="139" y="147"/>
                    </a:cubicBezTo>
                    <a:cubicBezTo>
                      <a:pt x="139" y="148"/>
                      <a:pt x="139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1" y="148"/>
                      <a:pt x="143" y="148"/>
                      <a:pt x="144" y="147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4" y="151"/>
                      <a:pt x="143" y="152"/>
                      <a:pt x="141" y="152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0" y="153"/>
                      <a:pt x="139" y="155"/>
                      <a:pt x="139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47" y="156"/>
                      <a:pt x="155" y="147"/>
                      <a:pt x="162" y="147"/>
                    </a:cubicBezTo>
                    <a:cubicBezTo>
                      <a:pt x="169" y="147"/>
                      <a:pt x="177" y="156"/>
                      <a:pt x="185" y="156"/>
                    </a:cubicBezTo>
                    <a:cubicBezTo>
                      <a:pt x="185" y="156"/>
                      <a:pt x="185" y="156"/>
                      <a:pt x="186" y="156"/>
                    </a:cubicBezTo>
                    <a:cubicBezTo>
                      <a:pt x="188" y="156"/>
                      <a:pt x="189" y="155"/>
                      <a:pt x="191" y="153"/>
                    </a:cubicBezTo>
                    <a:cubicBezTo>
                      <a:pt x="190" y="153"/>
                      <a:pt x="189" y="152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7" y="151"/>
                      <a:pt x="186" y="152"/>
                      <a:pt x="185" y="152"/>
                    </a:cubicBezTo>
                    <a:cubicBezTo>
                      <a:pt x="185" y="152"/>
                      <a:pt x="184" y="152"/>
                      <a:pt x="184" y="152"/>
                    </a:cubicBezTo>
                    <a:cubicBezTo>
                      <a:pt x="182" y="152"/>
                      <a:pt x="181" y="151"/>
                      <a:pt x="179" y="151"/>
                    </a:cubicBezTo>
                    <a:cubicBezTo>
                      <a:pt x="180" y="147"/>
                      <a:pt x="180" y="147"/>
                      <a:pt x="180" y="147"/>
                    </a:cubicBezTo>
                    <a:cubicBezTo>
                      <a:pt x="182" y="148"/>
                      <a:pt x="183" y="148"/>
                      <a:pt x="184" y="14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84" y="148"/>
                      <a:pt x="184" y="147"/>
                      <a:pt x="184" y="147"/>
                    </a:cubicBezTo>
                    <a:cubicBezTo>
                      <a:pt x="180" y="143"/>
                      <a:pt x="180" y="143"/>
                      <a:pt x="186" y="140"/>
                    </a:cubicBezTo>
                    <a:cubicBezTo>
                      <a:pt x="193" y="137"/>
                      <a:pt x="194" y="136"/>
                      <a:pt x="191" y="131"/>
                    </a:cubicBezTo>
                    <a:cubicBezTo>
                      <a:pt x="190" y="131"/>
                      <a:pt x="190" y="130"/>
                      <a:pt x="190" y="130"/>
                    </a:cubicBezTo>
                    <a:cubicBezTo>
                      <a:pt x="189" y="129"/>
                      <a:pt x="188" y="127"/>
                      <a:pt x="188" y="126"/>
                    </a:cubicBezTo>
                    <a:cubicBezTo>
                      <a:pt x="186" y="127"/>
                      <a:pt x="184" y="128"/>
                      <a:pt x="182" y="129"/>
                    </a:cubicBezTo>
                    <a:cubicBezTo>
                      <a:pt x="182" y="129"/>
                      <a:pt x="181" y="129"/>
                      <a:pt x="181" y="129"/>
                    </a:cubicBezTo>
                    <a:cubicBezTo>
                      <a:pt x="178" y="129"/>
                      <a:pt x="175" y="127"/>
                      <a:pt x="172" y="125"/>
                    </a:cubicBezTo>
                    <a:cubicBezTo>
                      <a:pt x="171" y="125"/>
                      <a:pt x="170" y="126"/>
                      <a:pt x="169" y="126"/>
                    </a:cubicBezTo>
                    <a:cubicBezTo>
                      <a:pt x="167" y="126"/>
                      <a:pt x="165" y="125"/>
                      <a:pt x="164" y="124"/>
                    </a:cubicBezTo>
                    <a:cubicBezTo>
                      <a:pt x="163" y="123"/>
                      <a:pt x="161" y="122"/>
                      <a:pt x="160" y="122"/>
                    </a:cubicBezTo>
                    <a:moveTo>
                      <a:pt x="69" y="117"/>
                    </a:moveTo>
                    <a:cubicBezTo>
                      <a:pt x="66" y="117"/>
                      <a:pt x="64" y="117"/>
                      <a:pt x="61" y="11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4" y="113"/>
                      <a:pt x="67" y="113"/>
                      <a:pt x="69" y="113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7"/>
                      <a:pt x="69" y="117"/>
                      <a:pt x="69" y="117"/>
                    </a:cubicBezTo>
                    <a:moveTo>
                      <a:pt x="54" y="111"/>
                    </a:moveTo>
                    <a:cubicBezTo>
                      <a:pt x="52" y="109"/>
                      <a:pt x="51" y="106"/>
                      <a:pt x="51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5" y="105"/>
                      <a:pt x="56" y="107"/>
                      <a:pt x="57" y="109"/>
                    </a:cubicBezTo>
                    <a:cubicBezTo>
                      <a:pt x="54" y="111"/>
                      <a:pt x="54" y="111"/>
                      <a:pt x="54" y="111"/>
                    </a:cubicBezTo>
                    <a:moveTo>
                      <a:pt x="49" y="96"/>
                    </a:moveTo>
                    <a:cubicBezTo>
                      <a:pt x="49" y="93"/>
                      <a:pt x="48" y="92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2" y="90"/>
                      <a:pt x="53" y="93"/>
                      <a:pt x="53" y="95"/>
                    </a:cubicBezTo>
                    <a:cubicBezTo>
                      <a:pt x="49" y="96"/>
                      <a:pt x="49" y="96"/>
                      <a:pt x="49" y="96"/>
                    </a:cubicBezTo>
                    <a:moveTo>
                      <a:pt x="41" y="87"/>
                    </a:moveTo>
                    <a:cubicBezTo>
                      <a:pt x="39" y="86"/>
                      <a:pt x="38" y="86"/>
                      <a:pt x="37" y="86"/>
                    </a:cubicBezTo>
                    <a:cubicBezTo>
                      <a:pt x="36" y="85"/>
                      <a:pt x="35" y="85"/>
                      <a:pt x="33" y="8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6" y="81"/>
                      <a:pt x="37" y="82"/>
                      <a:pt x="38" y="82"/>
                    </a:cubicBezTo>
                    <a:cubicBezTo>
                      <a:pt x="40" y="82"/>
                      <a:pt x="41" y="83"/>
                      <a:pt x="42" y="83"/>
                    </a:cubicBezTo>
                    <a:cubicBezTo>
                      <a:pt x="41" y="87"/>
                      <a:pt x="41" y="87"/>
                      <a:pt x="41" y="87"/>
                    </a:cubicBezTo>
                    <a:moveTo>
                      <a:pt x="26" y="80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24" y="77"/>
                      <a:pt x="23" y="74"/>
                      <a:pt x="23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4"/>
                      <a:pt x="27" y="75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28" y="64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2"/>
                      <a:pt x="24" y="60"/>
                      <a:pt x="24" y="59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8"/>
                      <a:pt x="28" y="59"/>
                    </a:cubicBezTo>
                    <a:cubicBezTo>
                      <a:pt x="28" y="60"/>
                      <a:pt x="28" y="62"/>
                      <a:pt x="28" y="64"/>
                    </a:cubicBezTo>
                    <a:moveTo>
                      <a:pt x="21" y="51"/>
                    </a:moveTo>
                    <a:cubicBezTo>
                      <a:pt x="19" y="49"/>
                      <a:pt x="18" y="48"/>
                      <a:pt x="16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2" y="46"/>
                      <a:pt x="24" y="48"/>
                    </a:cubicBezTo>
                    <a:cubicBezTo>
                      <a:pt x="21" y="51"/>
                      <a:pt x="21" y="51"/>
                      <a:pt x="21" y="51"/>
                    </a:cubicBezTo>
                    <a:moveTo>
                      <a:pt x="9" y="41"/>
                    </a:moveTo>
                    <a:cubicBezTo>
                      <a:pt x="7" y="40"/>
                      <a:pt x="6" y="38"/>
                      <a:pt x="6" y="36"/>
                    </a:cubicBezTo>
                    <a:cubicBezTo>
                      <a:pt x="6" y="35"/>
                      <a:pt x="5" y="35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0" y="36"/>
                      <a:pt x="10" y="37"/>
                      <a:pt x="11" y="39"/>
                    </a:cubicBezTo>
                    <a:cubicBezTo>
                      <a:pt x="9" y="41"/>
                      <a:pt x="9" y="41"/>
                      <a:pt x="9" y="41"/>
                    </a:cubicBezTo>
                    <a:moveTo>
                      <a:pt x="11" y="26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1"/>
                      <a:pt x="10" y="19"/>
                      <a:pt x="10" y="18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1" y="26"/>
                      <a:pt x="11" y="26"/>
                      <a:pt x="11" y="26"/>
                    </a:cubicBezTo>
                    <a:moveTo>
                      <a:pt x="1" y="2"/>
                    </a:moveTo>
                    <a:cubicBezTo>
                      <a:pt x="2" y="3"/>
                      <a:pt x="3" y="5"/>
                      <a:pt x="5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2"/>
                      <a:pt x="7" y="13"/>
                    </a:cubicBezTo>
                    <a:cubicBezTo>
                      <a:pt x="8" y="20"/>
                      <a:pt x="0" y="30"/>
                      <a:pt x="2" y="38"/>
                    </a:cubicBezTo>
                    <a:cubicBezTo>
                      <a:pt x="4" y="45"/>
                      <a:pt x="17" y="49"/>
                      <a:pt x="20" y="55"/>
                    </a:cubicBezTo>
                    <a:cubicBezTo>
                      <a:pt x="23" y="62"/>
                      <a:pt x="17" y="74"/>
                      <a:pt x="21" y="81"/>
                    </a:cubicBezTo>
                    <a:cubicBezTo>
                      <a:pt x="26" y="87"/>
                      <a:pt x="39" y="87"/>
                      <a:pt x="44" y="93"/>
                    </a:cubicBezTo>
                    <a:cubicBezTo>
                      <a:pt x="49" y="99"/>
                      <a:pt x="47" y="112"/>
                      <a:pt x="53" y="117"/>
                    </a:cubicBezTo>
                    <a:cubicBezTo>
                      <a:pt x="58" y="121"/>
                      <a:pt x="69" y="119"/>
                      <a:pt x="75" y="121"/>
                    </a:cubicBezTo>
                    <a:cubicBezTo>
                      <a:pt x="76" y="120"/>
                      <a:pt x="76" y="119"/>
                      <a:pt x="78" y="118"/>
                    </a:cubicBezTo>
                    <a:cubicBezTo>
                      <a:pt x="77" y="118"/>
                      <a:pt x="77" y="118"/>
                      <a:pt x="76" y="118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9" y="114"/>
                      <a:pt x="80" y="115"/>
                      <a:pt x="82" y="116"/>
                    </a:cubicBezTo>
                    <a:cubicBezTo>
                      <a:pt x="83" y="116"/>
                      <a:pt x="84" y="117"/>
                      <a:pt x="85" y="118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20"/>
                      <a:pt x="85" y="121"/>
                      <a:pt x="86" y="123"/>
                    </a:cubicBezTo>
                    <a:cubicBezTo>
                      <a:pt x="86" y="125"/>
                      <a:pt x="84" y="126"/>
                      <a:pt x="82" y="127"/>
                    </a:cubicBezTo>
                    <a:cubicBezTo>
                      <a:pt x="84" y="131"/>
                      <a:pt x="86" y="136"/>
                      <a:pt x="89" y="139"/>
                    </a:cubicBezTo>
                    <a:cubicBezTo>
                      <a:pt x="89" y="138"/>
                      <a:pt x="89" y="136"/>
                      <a:pt x="89" y="134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2"/>
                      <a:pt x="87" y="130"/>
                      <a:pt x="86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90" y="127"/>
                      <a:pt x="90" y="127"/>
                    </a:cubicBezTo>
                    <a:cubicBezTo>
                      <a:pt x="90" y="124"/>
                      <a:pt x="93" y="120"/>
                      <a:pt x="96" y="117"/>
                    </a:cubicBezTo>
                    <a:cubicBezTo>
                      <a:pt x="98" y="116"/>
                      <a:pt x="99" y="115"/>
                      <a:pt x="100" y="114"/>
                    </a:cubicBezTo>
                    <a:cubicBezTo>
                      <a:pt x="97" y="110"/>
                      <a:pt x="95" y="103"/>
                      <a:pt x="91" y="100"/>
                    </a:cubicBezTo>
                    <a:cubicBezTo>
                      <a:pt x="86" y="97"/>
                      <a:pt x="75" y="100"/>
                      <a:pt x="71" y="96"/>
                    </a:cubicBezTo>
                    <a:cubicBezTo>
                      <a:pt x="66" y="92"/>
                      <a:pt x="67" y="81"/>
                      <a:pt x="63" y="76"/>
                    </a:cubicBezTo>
                    <a:cubicBezTo>
                      <a:pt x="59" y="71"/>
                      <a:pt x="48" y="71"/>
                      <a:pt x="45" y="66"/>
                    </a:cubicBezTo>
                    <a:cubicBezTo>
                      <a:pt x="41" y="61"/>
                      <a:pt x="46" y="51"/>
                      <a:pt x="43" y="45"/>
                    </a:cubicBezTo>
                    <a:cubicBezTo>
                      <a:pt x="42" y="43"/>
                      <a:pt x="40" y="41"/>
                      <a:pt x="37" y="39"/>
                    </a:cubicBezTo>
                    <a:cubicBezTo>
                      <a:pt x="35" y="38"/>
                      <a:pt x="32" y="37"/>
                      <a:pt x="30" y="36"/>
                    </a:cubicBezTo>
                    <a:cubicBezTo>
                      <a:pt x="24" y="34"/>
                      <a:pt x="24" y="31"/>
                      <a:pt x="28" y="29"/>
                    </a:cubicBezTo>
                    <a:cubicBezTo>
                      <a:pt x="27" y="23"/>
                      <a:pt x="34" y="15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9"/>
                      <a:pt x="27" y="8"/>
                      <a:pt x="25" y="8"/>
                    </a:cubicBezTo>
                    <a:cubicBezTo>
                      <a:pt x="23" y="8"/>
                      <a:pt x="21" y="8"/>
                      <a:pt x="18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0" y="9"/>
                      <a:pt x="9" y="7"/>
                    </a:cubicBezTo>
                    <a:cubicBezTo>
                      <a:pt x="5" y="6"/>
                      <a:pt x="3" y="4"/>
                      <a:pt x="1" y="2"/>
                    </a:cubicBezTo>
                    <a:moveTo>
                      <a:pt x="235" y="134"/>
                    </a:move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33" y="130"/>
                      <a:pt x="234" y="128"/>
                      <a:pt x="235" y="126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9" y="127"/>
                      <a:pt x="239" y="127"/>
                      <a:pt x="239" y="127"/>
                    </a:cubicBezTo>
                    <a:cubicBezTo>
                      <a:pt x="238" y="128"/>
                      <a:pt x="238" y="128"/>
                      <a:pt x="238" y="128"/>
                    </a:cubicBezTo>
                    <a:cubicBezTo>
                      <a:pt x="237" y="130"/>
                      <a:pt x="236" y="132"/>
                      <a:pt x="235" y="134"/>
                    </a:cubicBezTo>
                    <a:moveTo>
                      <a:pt x="243" y="120"/>
                    </a:moveTo>
                    <a:cubicBezTo>
                      <a:pt x="240" y="118"/>
                      <a:pt x="240" y="118"/>
                      <a:pt x="240" y="118"/>
                    </a:cubicBezTo>
                    <a:cubicBezTo>
                      <a:pt x="241" y="117"/>
                      <a:pt x="241" y="116"/>
                      <a:pt x="242" y="116"/>
                    </a:cubicBezTo>
                    <a:cubicBezTo>
                      <a:pt x="244" y="115"/>
                      <a:pt x="245" y="114"/>
                      <a:pt x="247" y="114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8"/>
                      <a:pt x="245" y="118"/>
                      <a:pt x="244" y="119"/>
                    </a:cubicBezTo>
                    <a:cubicBezTo>
                      <a:pt x="244" y="119"/>
                      <a:pt x="243" y="120"/>
                      <a:pt x="243" y="120"/>
                    </a:cubicBezTo>
                    <a:moveTo>
                      <a:pt x="256" y="117"/>
                    </a:moveTo>
                    <a:cubicBezTo>
                      <a:pt x="255" y="113"/>
                      <a:pt x="255" y="113"/>
                      <a:pt x="255" y="113"/>
                    </a:cubicBezTo>
                    <a:cubicBezTo>
                      <a:pt x="258" y="113"/>
                      <a:pt x="261" y="113"/>
                      <a:pt x="263" y="112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1" y="117"/>
                      <a:pt x="258" y="117"/>
                      <a:pt x="256" y="117"/>
                    </a:cubicBezTo>
                    <a:moveTo>
                      <a:pt x="271" y="111"/>
                    </a:moveTo>
                    <a:cubicBezTo>
                      <a:pt x="268" y="109"/>
                      <a:pt x="268" y="109"/>
                      <a:pt x="268" y="109"/>
                    </a:cubicBezTo>
                    <a:cubicBezTo>
                      <a:pt x="269" y="107"/>
                      <a:pt x="269" y="104"/>
                      <a:pt x="270" y="102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3" y="106"/>
                      <a:pt x="272" y="108"/>
                      <a:pt x="271" y="111"/>
                    </a:cubicBezTo>
                    <a:moveTo>
                      <a:pt x="275" y="95"/>
                    </a:moveTo>
                    <a:cubicBezTo>
                      <a:pt x="271" y="94"/>
                      <a:pt x="271" y="94"/>
                      <a:pt x="271" y="94"/>
                    </a:cubicBezTo>
                    <a:cubicBezTo>
                      <a:pt x="272" y="92"/>
                      <a:pt x="273" y="89"/>
                      <a:pt x="274" y="88"/>
                    </a:cubicBezTo>
                    <a:cubicBezTo>
                      <a:pt x="275" y="87"/>
                      <a:pt x="275" y="87"/>
                      <a:pt x="275" y="87"/>
                    </a:cubicBezTo>
                    <a:cubicBezTo>
                      <a:pt x="278" y="90"/>
                      <a:pt x="278" y="90"/>
                      <a:pt x="278" y="90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76" y="91"/>
                      <a:pt x="275" y="93"/>
                      <a:pt x="275" y="95"/>
                    </a:cubicBezTo>
                    <a:moveTo>
                      <a:pt x="284" y="87"/>
                    </a:moveTo>
                    <a:cubicBezTo>
                      <a:pt x="283" y="83"/>
                      <a:pt x="283" y="83"/>
                      <a:pt x="283" y="83"/>
                    </a:cubicBezTo>
                    <a:cubicBezTo>
                      <a:pt x="284" y="83"/>
                      <a:pt x="285" y="82"/>
                      <a:pt x="286" y="82"/>
                    </a:cubicBezTo>
                    <a:cubicBezTo>
                      <a:pt x="287" y="81"/>
                      <a:pt x="289" y="81"/>
                      <a:pt x="290" y="80"/>
                    </a:cubicBezTo>
                    <a:cubicBezTo>
                      <a:pt x="291" y="84"/>
                      <a:pt x="291" y="84"/>
                      <a:pt x="291" y="84"/>
                    </a:cubicBezTo>
                    <a:cubicBezTo>
                      <a:pt x="290" y="85"/>
                      <a:pt x="288" y="85"/>
                      <a:pt x="287" y="86"/>
                    </a:cubicBezTo>
                    <a:cubicBezTo>
                      <a:pt x="286" y="86"/>
                      <a:pt x="285" y="86"/>
                      <a:pt x="284" y="87"/>
                    </a:cubicBezTo>
                    <a:moveTo>
                      <a:pt x="299" y="79"/>
                    </a:moveTo>
                    <a:cubicBezTo>
                      <a:pt x="295" y="77"/>
                      <a:pt x="295" y="77"/>
                      <a:pt x="295" y="77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7" y="75"/>
                      <a:pt x="297" y="73"/>
                      <a:pt x="297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4"/>
                      <a:pt x="300" y="77"/>
                      <a:pt x="299" y="79"/>
                    </a:cubicBezTo>
                    <a:cubicBezTo>
                      <a:pt x="299" y="79"/>
                      <a:pt x="299" y="79"/>
                      <a:pt x="299" y="79"/>
                    </a:cubicBezTo>
                    <a:moveTo>
                      <a:pt x="296" y="63"/>
                    </a:moveTo>
                    <a:cubicBezTo>
                      <a:pt x="296" y="62"/>
                      <a:pt x="296" y="60"/>
                      <a:pt x="296" y="59"/>
                    </a:cubicBezTo>
                    <a:cubicBezTo>
                      <a:pt x="296" y="57"/>
                      <a:pt x="296" y="56"/>
                      <a:pt x="296" y="55"/>
                    </a:cubicBezTo>
                    <a:cubicBezTo>
                      <a:pt x="300" y="56"/>
                      <a:pt x="300" y="56"/>
                      <a:pt x="300" y="56"/>
                    </a:cubicBezTo>
                    <a:cubicBezTo>
                      <a:pt x="300" y="57"/>
                      <a:pt x="300" y="58"/>
                      <a:pt x="300" y="59"/>
                    </a:cubicBezTo>
                    <a:cubicBezTo>
                      <a:pt x="300" y="60"/>
                      <a:pt x="300" y="61"/>
                      <a:pt x="300" y="63"/>
                    </a:cubicBezTo>
                    <a:cubicBezTo>
                      <a:pt x="296" y="63"/>
                      <a:pt x="296" y="63"/>
                      <a:pt x="296" y="63"/>
                    </a:cubicBezTo>
                    <a:moveTo>
                      <a:pt x="304" y="50"/>
                    </a:moveTo>
                    <a:cubicBezTo>
                      <a:pt x="301" y="47"/>
                      <a:pt x="301" y="47"/>
                      <a:pt x="301" y="47"/>
                    </a:cubicBezTo>
                    <a:cubicBezTo>
                      <a:pt x="303" y="46"/>
                      <a:pt x="304" y="45"/>
                      <a:pt x="306" y="43"/>
                    </a:cubicBezTo>
                    <a:cubicBezTo>
                      <a:pt x="307" y="43"/>
                      <a:pt x="307" y="43"/>
                      <a:pt x="307" y="43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08" y="47"/>
                      <a:pt x="308" y="47"/>
                      <a:pt x="308" y="47"/>
                    </a:cubicBezTo>
                    <a:cubicBezTo>
                      <a:pt x="307" y="48"/>
                      <a:pt x="305" y="49"/>
                      <a:pt x="304" y="50"/>
                    </a:cubicBezTo>
                    <a:moveTo>
                      <a:pt x="316" y="41"/>
                    </a:moveTo>
                    <a:cubicBezTo>
                      <a:pt x="313" y="38"/>
                      <a:pt x="313" y="38"/>
                      <a:pt x="313" y="38"/>
                    </a:cubicBezTo>
                    <a:cubicBezTo>
                      <a:pt x="314" y="37"/>
                      <a:pt x="314" y="36"/>
                      <a:pt x="315" y="35"/>
                    </a:cubicBezTo>
                    <a:cubicBezTo>
                      <a:pt x="315" y="35"/>
                      <a:pt x="315" y="34"/>
                      <a:pt x="315" y="33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9" y="32"/>
                      <a:pt x="319" y="32"/>
                      <a:pt x="319" y="32"/>
                    </a:cubicBezTo>
                    <a:cubicBezTo>
                      <a:pt x="319" y="33"/>
                      <a:pt x="319" y="33"/>
                      <a:pt x="319" y="34"/>
                    </a:cubicBezTo>
                    <a:cubicBezTo>
                      <a:pt x="319" y="35"/>
                      <a:pt x="318" y="36"/>
                      <a:pt x="318" y="36"/>
                    </a:cubicBezTo>
                    <a:cubicBezTo>
                      <a:pt x="318" y="38"/>
                      <a:pt x="317" y="39"/>
                      <a:pt x="316" y="41"/>
                    </a:cubicBezTo>
                    <a:moveTo>
                      <a:pt x="313" y="26"/>
                    </a:moveTo>
                    <a:cubicBezTo>
                      <a:pt x="312" y="24"/>
                      <a:pt x="312" y="24"/>
                      <a:pt x="312" y="24"/>
                    </a:cubicBezTo>
                    <a:cubicBezTo>
                      <a:pt x="311" y="22"/>
                      <a:pt x="310" y="20"/>
                      <a:pt x="310" y="18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4" y="19"/>
                      <a:pt x="315" y="21"/>
                      <a:pt x="316" y="23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3" y="26"/>
                      <a:pt x="313" y="26"/>
                      <a:pt x="313" y="26"/>
                    </a:cubicBezTo>
                    <a:moveTo>
                      <a:pt x="313" y="11"/>
                    </a:moveTo>
                    <a:cubicBezTo>
                      <a:pt x="310" y="10"/>
                      <a:pt x="310" y="10"/>
                      <a:pt x="310" y="10"/>
                    </a:cubicBezTo>
                    <a:cubicBezTo>
                      <a:pt x="310" y="7"/>
                      <a:pt x="312" y="5"/>
                      <a:pt x="314" y="3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5" y="7"/>
                      <a:pt x="314" y="9"/>
                      <a:pt x="313" y="11"/>
                    </a:cubicBezTo>
                    <a:moveTo>
                      <a:pt x="324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6" y="4"/>
                      <a:pt x="294" y="7"/>
                      <a:pt x="291" y="10"/>
                    </a:cubicBezTo>
                    <a:cubicBezTo>
                      <a:pt x="291" y="17"/>
                      <a:pt x="298" y="24"/>
                      <a:pt x="296" y="30"/>
                    </a:cubicBezTo>
                    <a:cubicBezTo>
                      <a:pt x="294" y="36"/>
                      <a:pt x="284" y="39"/>
                      <a:pt x="281" y="45"/>
                    </a:cubicBezTo>
                    <a:cubicBezTo>
                      <a:pt x="278" y="51"/>
                      <a:pt x="283" y="61"/>
                      <a:pt x="279" y="66"/>
                    </a:cubicBezTo>
                    <a:cubicBezTo>
                      <a:pt x="276" y="71"/>
                      <a:pt x="265" y="71"/>
                      <a:pt x="261" y="76"/>
                    </a:cubicBezTo>
                    <a:cubicBezTo>
                      <a:pt x="257" y="81"/>
                      <a:pt x="258" y="92"/>
                      <a:pt x="253" y="96"/>
                    </a:cubicBezTo>
                    <a:cubicBezTo>
                      <a:pt x="249" y="100"/>
                      <a:pt x="238" y="97"/>
                      <a:pt x="233" y="100"/>
                    </a:cubicBezTo>
                    <a:cubicBezTo>
                      <a:pt x="227" y="104"/>
                      <a:pt x="226" y="115"/>
                      <a:pt x="220" y="118"/>
                    </a:cubicBezTo>
                    <a:cubicBezTo>
                      <a:pt x="219" y="118"/>
                      <a:pt x="218" y="118"/>
                      <a:pt x="217" y="118"/>
                    </a:cubicBezTo>
                    <a:cubicBezTo>
                      <a:pt x="214" y="118"/>
                      <a:pt x="212" y="118"/>
                      <a:pt x="209" y="117"/>
                    </a:cubicBezTo>
                    <a:cubicBezTo>
                      <a:pt x="208" y="117"/>
                      <a:pt x="207" y="116"/>
                      <a:pt x="205" y="116"/>
                    </a:cubicBezTo>
                    <a:cubicBezTo>
                      <a:pt x="205" y="116"/>
                      <a:pt x="205" y="116"/>
                      <a:pt x="205" y="117"/>
                    </a:cubicBezTo>
                    <a:cubicBezTo>
                      <a:pt x="205" y="119"/>
                      <a:pt x="203" y="120"/>
                      <a:pt x="199" y="121"/>
                    </a:cubicBezTo>
                    <a:cubicBezTo>
                      <a:pt x="194" y="121"/>
                      <a:pt x="194" y="123"/>
                      <a:pt x="196" y="126"/>
                    </a:cubicBezTo>
                    <a:cubicBezTo>
                      <a:pt x="197" y="127"/>
                      <a:pt x="197" y="129"/>
                      <a:pt x="199" y="131"/>
                    </a:cubicBezTo>
                    <a:cubicBezTo>
                      <a:pt x="200" y="133"/>
                      <a:pt x="202" y="134"/>
                      <a:pt x="205" y="135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205" y="133"/>
                      <a:pt x="206" y="133"/>
                      <a:pt x="207" y="133"/>
                    </a:cubicBezTo>
                    <a:cubicBezTo>
                      <a:pt x="209" y="133"/>
                      <a:pt x="210" y="133"/>
                      <a:pt x="212" y="133"/>
                    </a:cubicBezTo>
                    <a:cubicBezTo>
                      <a:pt x="213" y="133"/>
                      <a:pt x="213" y="132"/>
                      <a:pt x="214" y="132"/>
                    </a:cubicBezTo>
                    <a:cubicBezTo>
                      <a:pt x="216" y="130"/>
                      <a:pt x="217" y="129"/>
                      <a:pt x="220" y="129"/>
                    </a:cubicBezTo>
                    <a:cubicBezTo>
                      <a:pt x="221" y="129"/>
                      <a:pt x="222" y="129"/>
                      <a:pt x="222" y="129"/>
                    </a:cubicBezTo>
                    <a:cubicBezTo>
                      <a:pt x="226" y="130"/>
                      <a:pt x="226" y="132"/>
                      <a:pt x="227" y="134"/>
                    </a:cubicBezTo>
                    <a:cubicBezTo>
                      <a:pt x="227" y="134"/>
                      <a:pt x="227" y="135"/>
                      <a:pt x="226" y="136"/>
                    </a:cubicBezTo>
                    <a:cubicBezTo>
                      <a:pt x="226" y="136"/>
                      <a:pt x="227" y="136"/>
                      <a:pt x="227" y="135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7" y="139"/>
                      <a:pt x="226" y="140"/>
                      <a:pt x="225" y="140"/>
                    </a:cubicBezTo>
                    <a:cubicBezTo>
                      <a:pt x="223" y="140"/>
                      <a:pt x="222" y="139"/>
                      <a:pt x="220" y="139"/>
                    </a:cubicBezTo>
                    <a:cubicBezTo>
                      <a:pt x="220" y="138"/>
                      <a:pt x="220" y="138"/>
                      <a:pt x="220" y="138"/>
                    </a:cubicBezTo>
                    <a:cubicBezTo>
                      <a:pt x="219" y="138"/>
                      <a:pt x="217" y="138"/>
                      <a:pt x="216" y="139"/>
                    </a:cubicBezTo>
                    <a:cubicBezTo>
                      <a:pt x="214" y="139"/>
                      <a:pt x="212" y="140"/>
                      <a:pt x="211" y="140"/>
                    </a:cubicBezTo>
                    <a:cubicBezTo>
                      <a:pt x="213" y="140"/>
                      <a:pt x="216" y="141"/>
                      <a:pt x="218" y="142"/>
                    </a:cubicBezTo>
                    <a:cubicBezTo>
                      <a:pt x="221" y="143"/>
                      <a:pt x="224" y="143"/>
                      <a:pt x="227" y="143"/>
                    </a:cubicBezTo>
                    <a:cubicBezTo>
                      <a:pt x="229" y="143"/>
                      <a:pt x="230" y="143"/>
                      <a:pt x="231" y="143"/>
                    </a:cubicBezTo>
                    <a:cubicBezTo>
                      <a:pt x="238" y="139"/>
                      <a:pt x="240" y="126"/>
                      <a:pt x="246" y="122"/>
                    </a:cubicBezTo>
                    <a:cubicBezTo>
                      <a:pt x="253" y="118"/>
                      <a:pt x="266" y="122"/>
                      <a:pt x="271" y="117"/>
                    </a:cubicBezTo>
                    <a:cubicBezTo>
                      <a:pt x="277" y="112"/>
                      <a:pt x="275" y="99"/>
                      <a:pt x="280" y="93"/>
                    </a:cubicBezTo>
                    <a:cubicBezTo>
                      <a:pt x="285" y="87"/>
                      <a:pt x="298" y="87"/>
                      <a:pt x="303" y="81"/>
                    </a:cubicBezTo>
                    <a:cubicBezTo>
                      <a:pt x="307" y="74"/>
                      <a:pt x="301" y="62"/>
                      <a:pt x="304" y="55"/>
                    </a:cubicBezTo>
                    <a:cubicBezTo>
                      <a:pt x="307" y="49"/>
                      <a:pt x="320" y="45"/>
                      <a:pt x="322" y="38"/>
                    </a:cubicBezTo>
                    <a:cubicBezTo>
                      <a:pt x="324" y="30"/>
                      <a:pt x="316" y="20"/>
                      <a:pt x="317" y="13"/>
                    </a:cubicBezTo>
                    <a:cubicBezTo>
                      <a:pt x="317" y="12"/>
                      <a:pt x="317" y="11"/>
                      <a:pt x="317" y="10"/>
                    </a:cubicBezTo>
                    <a:cubicBezTo>
                      <a:pt x="317" y="10"/>
                      <a:pt x="317" y="10"/>
                      <a:pt x="317" y="10"/>
                    </a:cubicBezTo>
                    <a:cubicBezTo>
                      <a:pt x="318" y="9"/>
                      <a:pt x="319" y="8"/>
                      <a:pt x="319" y="7"/>
                    </a:cubicBezTo>
                    <a:cubicBezTo>
                      <a:pt x="320" y="6"/>
                      <a:pt x="321" y="5"/>
                      <a:pt x="321" y="4"/>
                    </a:cubicBezTo>
                    <a:cubicBezTo>
                      <a:pt x="322" y="3"/>
                      <a:pt x="323" y="2"/>
                      <a:pt x="324" y="0"/>
                    </a:cubicBezTo>
                  </a:path>
                </a:pathLst>
              </a:custGeom>
              <a:solidFill>
                <a:srgbClr val="74A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58"/>
              <p:cNvSpPr>
                <a:spLocks noEditPoints="1"/>
              </p:cNvSpPr>
              <p:nvPr/>
            </p:nvSpPr>
            <p:spPr bwMode="auto">
              <a:xfrm>
                <a:off x="3879850" y="4422776"/>
                <a:ext cx="4432300" cy="2106613"/>
              </a:xfrm>
              <a:custGeom>
                <a:avLst/>
                <a:gdLst>
                  <a:gd name="T0" fmla="*/ 180 w 314"/>
                  <a:gd name="T1" fmla="*/ 149 h 149"/>
                  <a:gd name="T2" fmla="*/ 175 w 314"/>
                  <a:gd name="T3" fmla="*/ 144 h 149"/>
                  <a:gd name="T4" fmla="*/ 135 w 314"/>
                  <a:gd name="T5" fmla="*/ 145 h 149"/>
                  <a:gd name="T6" fmla="*/ 162 w 314"/>
                  <a:gd name="T7" fmla="*/ 137 h 149"/>
                  <a:gd name="T8" fmla="*/ 162 w 314"/>
                  <a:gd name="T9" fmla="*/ 137 h 149"/>
                  <a:gd name="T10" fmla="*/ 154 w 314"/>
                  <a:gd name="T11" fmla="*/ 140 h 149"/>
                  <a:gd name="T12" fmla="*/ 218 w 314"/>
                  <a:gd name="T13" fmla="*/ 134 h 149"/>
                  <a:gd name="T14" fmla="*/ 223 w 314"/>
                  <a:gd name="T15" fmla="*/ 136 h 149"/>
                  <a:gd name="T16" fmla="*/ 200 w 314"/>
                  <a:gd name="T17" fmla="*/ 132 h 149"/>
                  <a:gd name="T18" fmla="*/ 202 w 314"/>
                  <a:gd name="T19" fmla="*/ 130 h 149"/>
                  <a:gd name="T20" fmla="*/ 84 w 314"/>
                  <a:gd name="T21" fmla="*/ 131 h 149"/>
                  <a:gd name="T22" fmla="*/ 84 w 314"/>
                  <a:gd name="T23" fmla="*/ 123 h 149"/>
                  <a:gd name="T24" fmla="*/ 227 w 314"/>
                  <a:gd name="T25" fmla="*/ 128 h 149"/>
                  <a:gd name="T26" fmla="*/ 230 w 314"/>
                  <a:gd name="T27" fmla="*/ 122 h 149"/>
                  <a:gd name="T28" fmla="*/ 76 w 314"/>
                  <a:gd name="T29" fmla="*/ 114 h 149"/>
                  <a:gd name="T30" fmla="*/ 77 w 314"/>
                  <a:gd name="T31" fmla="*/ 113 h 149"/>
                  <a:gd name="T32" fmla="*/ 235 w 314"/>
                  <a:gd name="T33" fmla="*/ 115 h 149"/>
                  <a:gd name="T34" fmla="*/ 242 w 314"/>
                  <a:gd name="T35" fmla="*/ 111 h 149"/>
                  <a:gd name="T36" fmla="*/ 64 w 314"/>
                  <a:gd name="T37" fmla="*/ 112 h 149"/>
                  <a:gd name="T38" fmla="*/ 250 w 314"/>
                  <a:gd name="T39" fmla="*/ 110 h 149"/>
                  <a:gd name="T40" fmla="*/ 49 w 314"/>
                  <a:gd name="T41" fmla="*/ 100 h 149"/>
                  <a:gd name="T42" fmla="*/ 49 w 314"/>
                  <a:gd name="T43" fmla="*/ 100 h 149"/>
                  <a:gd name="T44" fmla="*/ 268 w 314"/>
                  <a:gd name="T45" fmla="*/ 100 h 149"/>
                  <a:gd name="T46" fmla="*/ 42 w 314"/>
                  <a:gd name="T47" fmla="*/ 87 h 149"/>
                  <a:gd name="T48" fmla="*/ 44 w 314"/>
                  <a:gd name="T49" fmla="*/ 84 h 149"/>
                  <a:gd name="T50" fmla="*/ 270 w 314"/>
                  <a:gd name="T51" fmla="*/ 92 h 149"/>
                  <a:gd name="T52" fmla="*/ 30 w 314"/>
                  <a:gd name="T53" fmla="*/ 78 h 149"/>
                  <a:gd name="T54" fmla="*/ 37 w 314"/>
                  <a:gd name="T55" fmla="*/ 80 h 149"/>
                  <a:gd name="T56" fmla="*/ 281 w 314"/>
                  <a:gd name="T57" fmla="*/ 79 h 149"/>
                  <a:gd name="T58" fmla="*/ 286 w 314"/>
                  <a:gd name="T59" fmla="*/ 81 h 149"/>
                  <a:gd name="T60" fmla="*/ 20 w 314"/>
                  <a:gd name="T61" fmla="*/ 76 h 149"/>
                  <a:gd name="T62" fmla="*/ 22 w 314"/>
                  <a:gd name="T63" fmla="*/ 68 h 149"/>
                  <a:gd name="T64" fmla="*/ 290 w 314"/>
                  <a:gd name="T65" fmla="*/ 74 h 149"/>
                  <a:gd name="T66" fmla="*/ 296 w 314"/>
                  <a:gd name="T67" fmla="*/ 68 h 149"/>
                  <a:gd name="T68" fmla="*/ 19 w 314"/>
                  <a:gd name="T69" fmla="*/ 60 h 149"/>
                  <a:gd name="T70" fmla="*/ 291 w 314"/>
                  <a:gd name="T71" fmla="*/ 52 h 149"/>
                  <a:gd name="T72" fmla="*/ 295 w 314"/>
                  <a:gd name="T73" fmla="*/ 56 h 149"/>
                  <a:gd name="T74" fmla="*/ 10 w 314"/>
                  <a:gd name="T75" fmla="*/ 43 h 149"/>
                  <a:gd name="T76" fmla="*/ 13 w 314"/>
                  <a:gd name="T77" fmla="*/ 40 h 149"/>
                  <a:gd name="T78" fmla="*/ 296 w 314"/>
                  <a:gd name="T79" fmla="*/ 44 h 149"/>
                  <a:gd name="T80" fmla="*/ 302 w 314"/>
                  <a:gd name="T81" fmla="*/ 40 h 149"/>
                  <a:gd name="T82" fmla="*/ 4 w 314"/>
                  <a:gd name="T83" fmla="*/ 38 h 149"/>
                  <a:gd name="T84" fmla="*/ 4 w 314"/>
                  <a:gd name="T85" fmla="*/ 30 h 149"/>
                  <a:gd name="T86" fmla="*/ 310 w 314"/>
                  <a:gd name="T87" fmla="*/ 30 h 149"/>
                  <a:gd name="T88" fmla="*/ 313 w 314"/>
                  <a:gd name="T89" fmla="*/ 33 h 149"/>
                  <a:gd name="T90" fmla="*/ 3 w 314"/>
                  <a:gd name="T91" fmla="*/ 20 h 149"/>
                  <a:gd name="T92" fmla="*/ 9 w 314"/>
                  <a:gd name="T93" fmla="*/ 16 h 149"/>
                  <a:gd name="T94" fmla="*/ 307 w 314"/>
                  <a:gd name="T95" fmla="*/ 21 h 149"/>
                  <a:gd name="T96" fmla="*/ 308 w 314"/>
                  <a:gd name="T97" fmla="*/ 14 h 149"/>
                  <a:gd name="T98" fmla="*/ 9 w 314"/>
                  <a:gd name="T99" fmla="*/ 6 h 149"/>
                  <a:gd name="T100" fmla="*/ 305 w 314"/>
                  <a:gd name="T10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4" h="149">
                    <a:moveTo>
                      <a:pt x="175" y="144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6" y="148"/>
                      <a:pt x="177" y="149"/>
                      <a:pt x="179" y="149"/>
                    </a:cubicBezTo>
                    <a:cubicBezTo>
                      <a:pt x="179" y="149"/>
                      <a:pt x="180" y="149"/>
                      <a:pt x="180" y="149"/>
                    </a:cubicBezTo>
                    <a:cubicBezTo>
                      <a:pt x="181" y="149"/>
                      <a:pt x="182" y="148"/>
                      <a:pt x="183" y="148"/>
                    </a:cubicBezTo>
                    <a:cubicBezTo>
                      <a:pt x="182" y="147"/>
                      <a:pt x="180" y="146"/>
                      <a:pt x="179" y="145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78" y="145"/>
                      <a:pt x="177" y="145"/>
                      <a:pt x="175" y="144"/>
                    </a:cubicBezTo>
                    <a:moveTo>
                      <a:pt x="139" y="144"/>
                    </a:moveTo>
                    <a:cubicBezTo>
                      <a:pt x="138" y="145"/>
                      <a:pt x="136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6" y="146"/>
                      <a:pt x="137" y="147"/>
                      <a:pt x="136" y="149"/>
                    </a:cubicBezTo>
                    <a:cubicBezTo>
                      <a:pt x="138" y="149"/>
                      <a:pt x="139" y="148"/>
                      <a:pt x="141" y="148"/>
                    </a:cubicBezTo>
                    <a:cubicBezTo>
                      <a:pt x="139" y="144"/>
                      <a:pt x="139" y="144"/>
                      <a:pt x="139" y="144"/>
                    </a:cubicBezTo>
                    <a:moveTo>
                      <a:pt x="162" y="137"/>
                    </a:move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3" y="141"/>
                      <a:pt x="165" y="143"/>
                      <a:pt x="167" y="144"/>
                    </a:cubicBezTo>
                    <a:cubicBezTo>
                      <a:pt x="169" y="141"/>
                      <a:pt x="169" y="141"/>
                      <a:pt x="169" y="141"/>
                    </a:cubicBezTo>
                    <a:cubicBezTo>
                      <a:pt x="167" y="139"/>
                      <a:pt x="164" y="138"/>
                      <a:pt x="162" y="137"/>
                    </a:cubicBezTo>
                    <a:moveTo>
                      <a:pt x="153" y="137"/>
                    </a:moveTo>
                    <a:cubicBezTo>
                      <a:pt x="150" y="138"/>
                      <a:pt x="148" y="139"/>
                      <a:pt x="146" y="140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0" y="142"/>
                      <a:pt x="152" y="141"/>
                      <a:pt x="154" y="140"/>
                    </a:cubicBezTo>
                    <a:cubicBezTo>
                      <a:pt x="153" y="137"/>
                      <a:pt x="153" y="137"/>
                      <a:pt x="153" y="137"/>
                    </a:cubicBezTo>
                    <a:moveTo>
                      <a:pt x="222" y="132"/>
                    </a:moveTo>
                    <a:cubicBezTo>
                      <a:pt x="222" y="133"/>
                      <a:pt x="221" y="133"/>
                      <a:pt x="221" y="133"/>
                    </a:cubicBezTo>
                    <a:cubicBezTo>
                      <a:pt x="220" y="133"/>
                      <a:pt x="219" y="134"/>
                      <a:pt x="218" y="134"/>
                    </a:cubicBezTo>
                    <a:cubicBezTo>
                      <a:pt x="217" y="134"/>
                      <a:pt x="216" y="135"/>
                      <a:pt x="215" y="135"/>
                    </a:cubicBezTo>
                    <a:cubicBezTo>
                      <a:pt x="215" y="136"/>
                      <a:pt x="215" y="136"/>
                      <a:pt x="215" y="136"/>
                    </a:cubicBezTo>
                    <a:cubicBezTo>
                      <a:pt x="217" y="136"/>
                      <a:pt x="218" y="137"/>
                      <a:pt x="220" y="137"/>
                    </a:cubicBezTo>
                    <a:cubicBezTo>
                      <a:pt x="221" y="137"/>
                      <a:pt x="222" y="136"/>
                      <a:pt x="223" y="136"/>
                    </a:cubicBezTo>
                    <a:cubicBezTo>
                      <a:pt x="222" y="132"/>
                      <a:pt x="222" y="132"/>
                      <a:pt x="222" y="132"/>
                    </a:cubicBezTo>
                    <a:moveTo>
                      <a:pt x="202" y="130"/>
                    </a:moveTo>
                    <a:cubicBezTo>
                      <a:pt x="201" y="130"/>
                      <a:pt x="200" y="130"/>
                      <a:pt x="200" y="13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32"/>
                      <a:pt x="201" y="132"/>
                      <a:pt x="201" y="132"/>
                    </a:cubicBezTo>
                    <a:cubicBezTo>
                      <a:pt x="202" y="132"/>
                      <a:pt x="203" y="133"/>
                      <a:pt x="203" y="133"/>
                    </a:cubicBezTo>
                    <a:cubicBezTo>
                      <a:pt x="205" y="133"/>
                      <a:pt x="207" y="131"/>
                      <a:pt x="207" y="130"/>
                    </a:cubicBezTo>
                    <a:cubicBezTo>
                      <a:pt x="205" y="130"/>
                      <a:pt x="204" y="130"/>
                      <a:pt x="202" y="130"/>
                    </a:cubicBezTo>
                    <a:moveTo>
                      <a:pt x="84" y="122"/>
                    </a:move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2" y="127"/>
                      <a:pt x="83" y="129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29"/>
                      <a:pt x="85" y="127"/>
                      <a:pt x="85" y="126"/>
                    </a:cubicBezTo>
                    <a:cubicBezTo>
                      <a:pt x="85" y="125"/>
                      <a:pt x="85" y="125"/>
                      <a:pt x="85" y="124"/>
                    </a:cubicBezTo>
                    <a:cubicBezTo>
                      <a:pt x="85" y="124"/>
                      <a:pt x="84" y="123"/>
                      <a:pt x="84" y="123"/>
                    </a:cubicBezTo>
                    <a:cubicBezTo>
                      <a:pt x="84" y="122"/>
                      <a:pt x="84" y="122"/>
                      <a:pt x="84" y="122"/>
                    </a:cubicBezTo>
                    <a:moveTo>
                      <a:pt x="230" y="122"/>
                    </a:moveTo>
                    <a:cubicBezTo>
                      <a:pt x="230" y="123"/>
                      <a:pt x="230" y="123"/>
                      <a:pt x="230" y="123"/>
                    </a:cubicBezTo>
                    <a:cubicBezTo>
                      <a:pt x="229" y="125"/>
                      <a:pt x="228" y="127"/>
                      <a:pt x="227" y="128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1" y="129"/>
                      <a:pt x="232" y="127"/>
                      <a:pt x="233" y="125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30" y="122"/>
                      <a:pt x="230" y="122"/>
                      <a:pt x="230" y="122"/>
                    </a:cubicBezTo>
                    <a:moveTo>
                      <a:pt x="72" y="111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2" y="115"/>
                      <a:pt x="72" y="115"/>
                      <a:pt x="73" y="115"/>
                    </a:cubicBezTo>
                    <a:cubicBezTo>
                      <a:pt x="73" y="114"/>
                      <a:pt x="74" y="114"/>
                      <a:pt x="76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8" y="114"/>
                      <a:pt x="79" y="115"/>
                      <a:pt x="80" y="116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79" y="114"/>
                      <a:pt x="78" y="113"/>
                      <a:pt x="77" y="113"/>
                    </a:cubicBezTo>
                    <a:cubicBezTo>
                      <a:pt x="75" y="112"/>
                      <a:pt x="74" y="111"/>
                      <a:pt x="72" y="111"/>
                    </a:cubicBezTo>
                    <a:moveTo>
                      <a:pt x="242" y="111"/>
                    </a:moveTo>
                    <a:cubicBezTo>
                      <a:pt x="240" y="111"/>
                      <a:pt x="239" y="112"/>
                      <a:pt x="237" y="113"/>
                    </a:cubicBezTo>
                    <a:cubicBezTo>
                      <a:pt x="236" y="113"/>
                      <a:pt x="236" y="114"/>
                      <a:pt x="235" y="115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38" y="117"/>
                      <a:pt x="239" y="116"/>
                      <a:pt x="239" y="116"/>
                    </a:cubicBezTo>
                    <a:cubicBezTo>
                      <a:pt x="240" y="115"/>
                      <a:pt x="242" y="115"/>
                      <a:pt x="243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moveTo>
                      <a:pt x="57" y="10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59" y="114"/>
                      <a:pt x="61" y="114"/>
                      <a:pt x="64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2" y="110"/>
                      <a:pt x="59" y="110"/>
                      <a:pt x="57" y="109"/>
                    </a:cubicBezTo>
                    <a:moveTo>
                      <a:pt x="258" y="109"/>
                    </a:moveTo>
                    <a:cubicBezTo>
                      <a:pt x="256" y="110"/>
                      <a:pt x="253" y="110"/>
                      <a:pt x="250" y="110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3" y="114"/>
                      <a:pt x="256" y="114"/>
                      <a:pt x="259" y="113"/>
                    </a:cubicBezTo>
                    <a:cubicBezTo>
                      <a:pt x="258" y="109"/>
                      <a:pt x="258" y="109"/>
                      <a:pt x="258" y="109"/>
                    </a:cubicBezTo>
                    <a:moveTo>
                      <a:pt x="49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3"/>
                      <a:pt x="47" y="106"/>
                      <a:pt x="49" y="108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1" y="104"/>
                      <a:pt x="50" y="102"/>
                      <a:pt x="49" y="100"/>
                    </a:cubicBezTo>
                    <a:moveTo>
                      <a:pt x="265" y="99"/>
                    </a:moveTo>
                    <a:cubicBezTo>
                      <a:pt x="264" y="101"/>
                      <a:pt x="264" y="104"/>
                      <a:pt x="263" y="106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67" y="105"/>
                      <a:pt x="268" y="103"/>
                      <a:pt x="268" y="100"/>
                    </a:cubicBezTo>
                    <a:cubicBezTo>
                      <a:pt x="265" y="99"/>
                      <a:pt x="265" y="99"/>
                      <a:pt x="265" y="99"/>
                    </a:cubicBezTo>
                    <a:moveTo>
                      <a:pt x="44" y="84"/>
                    </a:move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3" y="89"/>
                      <a:pt x="44" y="90"/>
                      <a:pt x="44" y="9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7" y="87"/>
                      <a:pt x="45" y="85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270" y="84"/>
                    </a:moveTo>
                    <a:cubicBezTo>
                      <a:pt x="270" y="84"/>
                      <a:pt x="270" y="84"/>
                      <a:pt x="269" y="85"/>
                    </a:cubicBezTo>
                    <a:cubicBezTo>
                      <a:pt x="268" y="86"/>
                      <a:pt x="267" y="89"/>
                      <a:pt x="266" y="91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90"/>
                      <a:pt x="271" y="88"/>
                      <a:pt x="272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0" y="84"/>
                      <a:pt x="270" y="84"/>
                      <a:pt x="270" y="84"/>
                    </a:cubicBezTo>
                    <a:moveTo>
                      <a:pt x="30" y="78"/>
                    </a:moveTo>
                    <a:cubicBezTo>
                      <a:pt x="28" y="81"/>
                      <a:pt x="28" y="81"/>
                      <a:pt x="28" y="81"/>
                    </a:cubicBezTo>
                    <a:cubicBezTo>
                      <a:pt x="30" y="82"/>
                      <a:pt x="31" y="82"/>
                      <a:pt x="32" y="83"/>
                    </a:cubicBezTo>
                    <a:cubicBezTo>
                      <a:pt x="33" y="83"/>
                      <a:pt x="34" y="83"/>
                      <a:pt x="36" y="84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6" y="80"/>
                      <a:pt x="35" y="79"/>
                      <a:pt x="33" y="79"/>
                    </a:cubicBezTo>
                    <a:cubicBezTo>
                      <a:pt x="32" y="79"/>
                      <a:pt x="31" y="78"/>
                      <a:pt x="30" y="78"/>
                    </a:cubicBezTo>
                    <a:moveTo>
                      <a:pt x="285" y="77"/>
                    </a:moveTo>
                    <a:cubicBezTo>
                      <a:pt x="284" y="78"/>
                      <a:pt x="282" y="78"/>
                      <a:pt x="281" y="79"/>
                    </a:cubicBezTo>
                    <a:cubicBezTo>
                      <a:pt x="280" y="79"/>
                      <a:pt x="279" y="80"/>
                      <a:pt x="278" y="80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80" y="83"/>
                      <a:pt x="281" y="83"/>
                      <a:pt x="282" y="83"/>
                    </a:cubicBezTo>
                    <a:cubicBezTo>
                      <a:pt x="283" y="82"/>
                      <a:pt x="285" y="82"/>
                      <a:pt x="286" y="81"/>
                    </a:cubicBezTo>
                    <a:cubicBezTo>
                      <a:pt x="285" y="77"/>
                      <a:pt x="285" y="77"/>
                      <a:pt x="285" y="77"/>
                    </a:cubicBezTo>
                    <a:moveTo>
                      <a:pt x="22" y="68"/>
                    </a:move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71"/>
                      <a:pt x="19" y="74"/>
                      <a:pt x="20" y="76"/>
                    </a:cubicBezTo>
                    <a:cubicBezTo>
                      <a:pt x="20" y="76"/>
                      <a:pt x="21" y="76"/>
                      <a:pt x="21" y="77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2"/>
                      <a:pt x="22" y="71"/>
                      <a:pt x="22" y="68"/>
                    </a:cubicBezTo>
                    <a:moveTo>
                      <a:pt x="296" y="68"/>
                    </a:moveTo>
                    <a:cubicBezTo>
                      <a:pt x="292" y="68"/>
                      <a:pt x="292" y="68"/>
                      <a:pt x="292" y="68"/>
                    </a:cubicBezTo>
                    <a:cubicBezTo>
                      <a:pt x="292" y="70"/>
                      <a:pt x="292" y="72"/>
                      <a:pt x="291" y="73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5" y="74"/>
                      <a:pt x="296" y="71"/>
                      <a:pt x="296" y="68"/>
                    </a:cubicBezTo>
                    <a:cubicBezTo>
                      <a:pt x="296" y="68"/>
                      <a:pt x="296" y="68"/>
                      <a:pt x="296" y="68"/>
                    </a:cubicBezTo>
                    <a:moveTo>
                      <a:pt x="23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4"/>
                      <a:pt x="19" y="55"/>
                      <a:pt x="19" y="56"/>
                    </a:cubicBezTo>
                    <a:cubicBezTo>
                      <a:pt x="19" y="57"/>
                      <a:pt x="19" y="59"/>
                      <a:pt x="19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7"/>
                      <a:pt x="23" y="56"/>
                    </a:cubicBezTo>
                    <a:cubicBezTo>
                      <a:pt x="23" y="55"/>
                      <a:pt x="23" y="54"/>
                      <a:pt x="23" y="53"/>
                    </a:cubicBezTo>
                    <a:moveTo>
                      <a:pt x="291" y="52"/>
                    </a:moveTo>
                    <a:cubicBezTo>
                      <a:pt x="291" y="53"/>
                      <a:pt x="291" y="54"/>
                      <a:pt x="291" y="56"/>
                    </a:cubicBezTo>
                    <a:cubicBezTo>
                      <a:pt x="291" y="57"/>
                      <a:pt x="291" y="59"/>
                      <a:pt x="291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8"/>
                      <a:pt x="295" y="57"/>
                      <a:pt x="295" y="56"/>
                    </a:cubicBezTo>
                    <a:cubicBezTo>
                      <a:pt x="295" y="55"/>
                      <a:pt x="295" y="54"/>
                      <a:pt x="295" y="53"/>
                    </a:cubicBezTo>
                    <a:cubicBezTo>
                      <a:pt x="291" y="52"/>
                      <a:pt x="291" y="52"/>
                      <a:pt x="291" y="52"/>
                    </a:cubicBezTo>
                    <a:moveTo>
                      <a:pt x="12" y="4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3" y="45"/>
                      <a:pt x="14" y="46"/>
                      <a:pt x="16" y="48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7" y="43"/>
                      <a:pt x="15" y="42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moveTo>
                      <a:pt x="302" y="40"/>
                    </a:moveTo>
                    <a:cubicBezTo>
                      <a:pt x="301" y="40"/>
                      <a:pt x="301" y="40"/>
                      <a:pt x="301" y="40"/>
                    </a:cubicBezTo>
                    <a:cubicBezTo>
                      <a:pt x="299" y="42"/>
                      <a:pt x="298" y="43"/>
                      <a:pt x="296" y="44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300" y="46"/>
                      <a:pt x="302" y="45"/>
                      <a:pt x="303" y="44"/>
                    </a:cubicBezTo>
                    <a:cubicBezTo>
                      <a:pt x="305" y="43"/>
                      <a:pt x="305" y="43"/>
                      <a:pt x="305" y="43"/>
                    </a:cubicBezTo>
                    <a:cubicBezTo>
                      <a:pt x="302" y="40"/>
                      <a:pt x="302" y="40"/>
                      <a:pt x="302" y="40"/>
                    </a:cubicBezTo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2"/>
                      <a:pt x="1" y="33"/>
                    </a:cubicBezTo>
                    <a:cubicBezTo>
                      <a:pt x="1" y="35"/>
                      <a:pt x="2" y="37"/>
                      <a:pt x="4" y="3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4"/>
                      <a:pt x="5" y="33"/>
                      <a:pt x="4" y="32"/>
                    </a:cubicBezTo>
                    <a:cubicBezTo>
                      <a:pt x="4" y="32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314" y="29"/>
                    </a:move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1"/>
                      <a:pt x="310" y="32"/>
                      <a:pt x="310" y="32"/>
                    </a:cubicBezTo>
                    <a:cubicBezTo>
                      <a:pt x="309" y="33"/>
                      <a:pt x="309" y="34"/>
                      <a:pt x="308" y="35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2" y="36"/>
                      <a:pt x="313" y="35"/>
                      <a:pt x="313" y="33"/>
                    </a:cubicBezTo>
                    <a:cubicBezTo>
                      <a:pt x="313" y="33"/>
                      <a:pt x="314" y="32"/>
                      <a:pt x="314" y="31"/>
                    </a:cubicBezTo>
                    <a:cubicBezTo>
                      <a:pt x="314" y="30"/>
                      <a:pt x="314" y="30"/>
                      <a:pt x="314" y="29"/>
                    </a:cubicBezTo>
                    <a:moveTo>
                      <a:pt x="5" y="15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19"/>
                      <a:pt x="8" y="18"/>
                      <a:pt x="9" y="16"/>
                    </a:cubicBezTo>
                    <a:cubicBezTo>
                      <a:pt x="5" y="15"/>
                      <a:pt x="5" y="15"/>
                      <a:pt x="5" y="15"/>
                    </a:cubicBezTo>
                    <a:moveTo>
                      <a:pt x="308" y="14"/>
                    </a:moveTo>
                    <a:cubicBezTo>
                      <a:pt x="305" y="15"/>
                      <a:pt x="305" y="15"/>
                      <a:pt x="305" y="15"/>
                    </a:cubicBezTo>
                    <a:cubicBezTo>
                      <a:pt x="305" y="17"/>
                      <a:pt x="306" y="19"/>
                      <a:pt x="307" y="21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11" y="21"/>
                      <a:pt x="311" y="21"/>
                      <a:pt x="311" y="21"/>
                    </a:cubicBezTo>
                    <a:cubicBezTo>
                      <a:pt x="311" y="20"/>
                      <a:pt x="311" y="20"/>
                      <a:pt x="311" y="20"/>
                    </a:cubicBezTo>
                    <a:cubicBezTo>
                      <a:pt x="310" y="18"/>
                      <a:pt x="309" y="16"/>
                      <a:pt x="308" y="14"/>
                    </a:cubicBezTo>
                    <a:moveTo>
                      <a:pt x="4" y="4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7" y="6"/>
                      <a:pt x="6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309" y="0"/>
                    </a:moveTo>
                    <a:cubicBezTo>
                      <a:pt x="307" y="2"/>
                      <a:pt x="305" y="4"/>
                      <a:pt x="305" y="7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9" y="6"/>
                      <a:pt x="310" y="4"/>
                      <a:pt x="312" y="2"/>
                    </a:cubicBez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C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59"/>
              <p:cNvSpPr>
                <a:spLocks noEditPoints="1"/>
              </p:cNvSpPr>
              <p:nvPr/>
            </p:nvSpPr>
            <p:spPr bwMode="auto">
              <a:xfrm>
                <a:off x="4191000" y="4395788"/>
                <a:ext cx="3824288" cy="1808163"/>
              </a:xfrm>
              <a:custGeom>
                <a:avLst/>
                <a:gdLst>
                  <a:gd name="T0" fmla="*/ 145 w 271"/>
                  <a:gd name="T1" fmla="*/ 124 h 128"/>
                  <a:gd name="T2" fmla="*/ 154 w 271"/>
                  <a:gd name="T3" fmla="*/ 128 h 128"/>
                  <a:gd name="T4" fmla="*/ 161 w 271"/>
                  <a:gd name="T5" fmla="*/ 125 h 128"/>
                  <a:gd name="T6" fmla="*/ 154 w 271"/>
                  <a:gd name="T7" fmla="*/ 121 h 128"/>
                  <a:gd name="T8" fmla="*/ 110 w 271"/>
                  <a:gd name="T9" fmla="*/ 125 h 128"/>
                  <a:gd name="T10" fmla="*/ 116 w 271"/>
                  <a:gd name="T11" fmla="*/ 128 h 128"/>
                  <a:gd name="T12" fmla="*/ 129 w 271"/>
                  <a:gd name="T13" fmla="*/ 120 h 128"/>
                  <a:gd name="T14" fmla="*/ 124 w 271"/>
                  <a:gd name="T15" fmla="*/ 121 h 128"/>
                  <a:gd name="T16" fmla="*/ 120 w 271"/>
                  <a:gd name="T17" fmla="*/ 118 h 128"/>
                  <a:gd name="T18" fmla="*/ 10 w 271"/>
                  <a:gd name="T19" fmla="*/ 38 h 128"/>
                  <a:gd name="T20" fmla="*/ 18 w 271"/>
                  <a:gd name="T21" fmla="*/ 65 h 128"/>
                  <a:gd name="T22" fmla="*/ 44 w 271"/>
                  <a:gd name="T23" fmla="*/ 95 h 128"/>
                  <a:gd name="T24" fmla="*/ 73 w 271"/>
                  <a:gd name="T25" fmla="*/ 113 h 128"/>
                  <a:gd name="T26" fmla="*/ 86 w 271"/>
                  <a:gd name="T27" fmla="*/ 109 h 128"/>
                  <a:gd name="T28" fmla="*/ 16 w 271"/>
                  <a:gd name="T29" fmla="*/ 40 h 128"/>
                  <a:gd name="T30" fmla="*/ 25 w 271"/>
                  <a:gd name="T31" fmla="*/ 31 h 128"/>
                  <a:gd name="T32" fmla="*/ 33 w 271"/>
                  <a:gd name="T33" fmla="*/ 41 h 128"/>
                  <a:gd name="T34" fmla="*/ 27 w 271"/>
                  <a:gd name="T35" fmla="*/ 44 h 128"/>
                  <a:gd name="T36" fmla="*/ 86 w 271"/>
                  <a:gd name="T37" fmla="*/ 105 h 128"/>
                  <a:gd name="T38" fmla="*/ 95 w 271"/>
                  <a:gd name="T39" fmla="*/ 97 h 128"/>
                  <a:gd name="T40" fmla="*/ 103 w 271"/>
                  <a:gd name="T41" fmla="*/ 104 h 128"/>
                  <a:gd name="T42" fmla="*/ 104 w 271"/>
                  <a:gd name="T43" fmla="*/ 111 h 128"/>
                  <a:gd name="T44" fmla="*/ 119 w 271"/>
                  <a:gd name="T45" fmla="*/ 108 h 128"/>
                  <a:gd name="T46" fmla="*/ 119 w 271"/>
                  <a:gd name="T47" fmla="*/ 106 h 128"/>
                  <a:gd name="T48" fmla="*/ 104 w 271"/>
                  <a:gd name="T49" fmla="*/ 95 h 128"/>
                  <a:gd name="T50" fmla="*/ 96 w 271"/>
                  <a:gd name="T51" fmla="*/ 96 h 128"/>
                  <a:gd name="T52" fmla="*/ 86 w 271"/>
                  <a:gd name="T53" fmla="*/ 96 h 128"/>
                  <a:gd name="T54" fmla="*/ 58 w 271"/>
                  <a:gd name="T55" fmla="*/ 78 h 128"/>
                  <a:gd name="T56" fmla="*/ 54 w 271"/>
                  <a:gd name="T57" fmla="*/ 70 h 128"/>
                  <a:gd name="T58" fmla="*/ 53 w 271"/>
                  <a:gd name="T59" fmla="*/ 63 h 128"/>
                  <a:gd name="T60" fmla="*/ 36 w 271"/>
                  <a:gd name="T61" fmla="*/ 53 h 128"/>
                  <a:gd name="T62" fmla="*/ 34 w 271"/>
                  <a:gd name="T63" fmla="*/ 33 h 128"/>
                  <a:gd name="T64" fmla="*/ 264 w 271"/>
                  <a:gd name="T65" fmla="*/ 9 h 128"/>
                  <a:gd name="T66" fmla="*/ 263 w 271"/>
                  <a:gd name="T67" fmla="*/ 11 h 128"/>
                  <a:gd name="T68" fmla="*/ 185 w 271"/>
                  <a:gd name="T69" fmla="*/ 109 h 128"/>
                  <a:gd name="T70" fmla="*/ 178 w 271"/>
                  <a:gd name="T71" fmla="*/ 115 h 128"/>
                  <a:gd name="T72" fmla="*/ 190 w 271"/>
                  <a:gd name="T73" fmla="*/ 117 h 128"/>
                  <a:gd name="T74" fmla="*/ 206 w 271"/>
                  <a:gd name="T75" fmla="*/ 99 h 128"/>
                  <a:gd name="T76" fmla="*/ 234 w 271"/>
                  <a:gd name="T77" fmla="*/ 75 h 128"/>
                  <a:gd name="T78" fmla="*/ 254 w 271"/>
                  <a:gd name="T79" fmla="*/ 44 h 128"/>
                  <a:gd name="T80" fmla="*/ 264 w 271"/>
                  <a:gd name="T81" fmla="*/ 9 h 128"/>
                  <a:gd name="T82" fmla="*/ 13 w 271"/>
                  <a:gd name="T83" fmla="*/ 19 h 128"/>
                  <a:gd name="T84" fmla="*/ 21 w 271"/>
                  <a:gd name="T85" fmla="*/ 12 h 128"/>
                  <a:gd name="T86" fmla="*/ 17 w 271"/>
                  <a:gd name="T87" fmla="*/ 9 h 128"/>
                  <a:gd name="T88" fmla="*/ 11 w 271"/>
                  <a:gd name="T89" fmla="*/ 9 h 128"/>
                  <a:gd name="T90" fmla="*/ 6 w 271"/>
                  <a:gd name="T91" fmla="*/ 8 h 128"/>
                  <a:gd name="T92" fmla="*/ 2 w 271"/>
                  <a:gd name="T93" fmla="*/ 27 h 128"/>
                  <a:gd name="T94" fmla="*/ 9 w 271"/>
                  <a:gd name="T95" fmla="*/ 20 h 128"/>
                  <a:gd name="T96" fmla="*/ 6 w 271"/>
                  <a:gd name="T97" fmla="*/ 8 h 128"/>
                  <a:gd name="T98" fmla="*/ 246 w 271"/>
                  <a:gd name="T99" fmla="*/ 0 h 128"/>
                  <a:gd name="T100" fmla="*/ 247 w 271"/>
                  <a:gd name="T101" fmla="*/ 23 h 128"/>
                  <a:gd name="T102" fmla="*/ 234 w 271"/>
                  <a:gd name="T103" fmla="*/ 53 h 128"/>
                  <a:gd name="T104" fmla="*/ 212 w 271"/>
                  <a:gd name="T105" fmla="*/ 78 h 128"/>
                  <a:gd name="T106" fmla="*/ 184 w 271"/>
                  <a:gd name="T107" fmla="*/ 96 h 128"/>
                  <a:gd name="T108" fmla="*/ 174 w 271"/>
                  <a:gd name="T109" fmla="*/ 96 h 128"/>
                  <a:gd name="T110" fmla="*/ 166 w 271"/>
                  <a:gd name="T111" fmla="*/ 95 h 128"/>
                  <a:gd name="T112" fmla="*/ 160 w 271"/>
                  <a:gd name="T113" fmla="*/ 104 h 128"/>
                  <a:gd name="T114" fmla="*/ 178 w 271"/>
                  <a:gd name="T115" fmla="*/ 100 h 128"/>
                  <a:gd name="T116" fmla="*/ 185 w 271"/>
                  <a:gd name="T117" fmla="*/ 104 h 128"/>
                  <a:gd name="T118" fmla="*/ 258 w 271"/>
                  <a:gd name="T119" fmla="*/ 13 h 128"/>
                  <a:gd name="T120" fmla="*/ 247 w 271"/>
                  <a:gd name="T121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1" h="128">
                    <a:moveTo>
                      <a:pt x="154" y="121"/>
                    </a:moveTo>
                    <a:cubicBezTo>
                      <a:pt x="151" y="121"/>
                      <a:pt x="148" y="123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8" y="126"/>
                      <a:pt x="151" y="128"/>
                      <a:pt x="154" y="128"/>
                    </a:cubicBezTo>
                    <a:cubicBezTo>
                      <a:pt x="154" y="128"/>
                      <a:pt x="155" y="128"/>
                      <a:pt x="155" y="128"/>
                    </a:cubicBezTo>
                    <a:cubicBezTo>
                      <a:pt x="157" y="127"/>
                      <a:pt x="159" y="126"/>
                      <a:pt x="161" y="125"/>
                    </a:cubicBezTo>
                    <a:cubicBezTo>
                      <a:pt x="160" y="124"/>
                      <a:pt x="159" y="123"/>
                      <a:pt x="157" y="122"/>
                    </a:cubicBezTo>
                    <a:cubicBezTo>
                      <a:pt x="156" y="122"/>
                      <a:pt x="155" y="121"/>
                      <a:pt x="154" y="121"/>
                    </a:cubicBezTo>
                    <a:moveTo>
                      <a:pt x="107" y="116"/>
                    </a:moveTo>
                    <a:cubicBezTo>
                      <a:pt x="109" y="119"/>
                      <a:pt x="109" y="122"/>
                      <a:pt x="110" y="125"/>
                    </a:cubicBezTo>
                    <a:cubicBezTo>
                      <a:pt x="111" y="126"/>
                      <a:pt x="113" y="128"/>
                      <a:pt x="115" y="128"/>
                    </a:cubicBezTo>
                    <a:cubicBezTo>
                      <a:pt x="115" y="128"/>
                      <a:pt x="116" y="128"/>
                      <a:pt x="116" y="128"/>
                    </a:cubicBezTo>
                    <a:cubicBezTo>
                      <a:pt x="121" y="128"/>
                      <a:pt x="127" y="122"/>
                      <a:pt x="133" y="121"/>
                    </a:cubicBezTo>
                    <a:cubicBezTo>
                      <a:pt x="132" y="120"/>
                      <a:pt x="130" y="120"/>
                      <a:pt x="129" y="120"/>
                    </a:cubicBezTo>
                    <a:cubicBezTo>
                      <a:pt x="128" y="120"/>
                      <a:pt x="127" y="120"/>
                      <a:pt x="125" y="120"/>
                    </a:cubicBezTo>
                    <a:cubicBezTo>
                      <a:pt x="125" y="121"/>
                      <a:pt x="124" y="121"/>
                      <a:pt x="124" y="121"/>
                    </a:cubicBezTo>
                    <a:cubicBezTo>
                      <a:pt x="122" y="121"/>
                      <a:pt x="120" y="120"/>
                      <a:pt x="120" y="119"/>
                    </a:cubicBezTo>
                    <a:cubicBezTo>
                      <a:pt x="120" y="119"/>
                      <a:pt x="120" y="118"/>
                      <a:pt x="120" y="118"/>
                    </a:cubicBezTo>
                    <a:cubicBezTo>
                      <a:pt x="116" y="118"/>
                      <a:pt x="111" y="117"/>
                      <a:pt x="107" y="116"/>
                    </a:cubicBezTo>
                    <a:moveTo>
                      <a:pt x="10" y="38"/>
                    </a:moveTo>
                    <a:cubicBezTo>
                      <a:pt x="13" y="40"/>
                      <a:pt x="15" y="42"/>
                      <a:pt x="16" y="44"/>
                    </a:cubicBezTo>
                    <a:cubicBezTo>
                      <a:pt x="19" y="50"/>
                      <a:pt x="14" y="60"/>
                      <a:pt x="18" y="65"/>
                    </a:cubicBezTo>
                    <a:cubicBezTo>
                      <a:pt x="21" y="70"/>
                      <a:pt x="32" y="70"/>
                      <a:pt x="36" y="75"/>
                    </a:cubicBezTo>
                    <a:cubicBezTo>
                      <a:pt x="40" y="80"/>
                      <a:pt x="39" y="91"/>
                      <a:pt x="44" y="95"/>
                    </a:cubicBezTo>
                    <a:cubicBezTo>
                      <a:pt x="48" y="99"/>
                      <a:pt x="59" y="96"/>
                      <a:pt x="64" y="99"/>
                    </a:cubicBezTo>
                    <a:cubicBezTo>
                      <a:pt x="68" y="102"/>
                      <a:pt x="70" y="109"/>
                      <a:pt x="73" y="113"/>
                    </a:cubicBezTo>
                    <a:cubicBezTo>
                      <a:pt x="75" y="113"/>
                      <a:pt x="76" y="112"/>
                      <a:pt x="79" y="112"/>
                    </a:cubicBezTo>
                    <a:cubicBezTo>
                      <a:pt x="82" y="111"/>
                      <a:pt x="85" y="111"/>
                      <a:pt x="86" y="109"/>
                    </a:cubicBezTo>
                    <a:cubicBezTo>
                      <a:pt x="70" y="103"/>
                      <a:pt x="56" y="93"/>
                      <a:pt x="43" y="81"/>
                    </a:cubicBezTo>
                    <a:cubicBezTo>
                      <a:pt x="31" y="69"/>
                      <a:pt x="22" y="55"/>
                      <a:pt x="16" y="40"/>
                    </a:cubicBezTo>
                    <a:cubicBezTo>
                      <a:pt x="14" y="39"/>
                      <a:pt x="12" y="38"/>
                      <a:pt x="10" y="38"/>
                    </a:cubicBezTo>
                    <a:moveTo>
                      <a:pt x="25" y="31"/>
                    </a:moveTo>
                    <a:cubicBezTo>
                      <a:pt x="23" y="34"/>
                      <a:pt x="26" y="34"/>
                      <a:pt x="27" y="35"/>
                    </a:cubicBezTo>
                    <a:cubicBezTo>
                      <a:pt x="31" y="36"/>
                      <a:pt x="32" y="39"/>
                      <a:pt x="33" y="41"/>
                    </a:cubicBezTo>
                    <a:cubicBezTo>
                      <a:pt x="33" y="43"/>
                      <a:pt x="31" y="44"/>
                      <a:pt x="29" y="44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5" y="43"/>
                      <a:pt x="23" y="42"/>
                      <a:pt x="21" y="42"/>
                    </a:cubicBezTo>
                    <a:cubicBezTo>
                      <a:pt x="34" y="70"/>
                      <a:pt x="57" y="93"/>
                      <a:pt x="86" y="105"/>
                    </a:cubicBezTo>
                    <a:cubicBezTo>
                      <a:pt x="85" y="100"/>
                      <a:pt x="87" y="99"/>
                      <a:pt x="93" y="97"/>
                    </a:cubicBezTo>
                    <a:cubicBezTo>
                      <a:pt x="93" y="97"/>
                      <a:pt x="94" y="97"/>
                      <a:pt x="95" y="97"/>
                    </a:cubicBezTo>
                    <a:cubicBezTo>
                      <a:pt x="97" y="97"/>
                      <a:pt x="98" y="97"/>
                      <a:pt x="98" y="98"/>
                    </a:cubicBezTo>
                    <a:cubicBezTo>
                      <a:pt x="97" y="101"/>
                      <a:pt x="99" y="103"/>
                      <a:pt x="103" y="104"/>
                    </a:cubicBezTo>
                    <a:cubicBezTo>
                      <a:pt x="106" y="106"/>
                      <a:pt x="105" y="108"/>
                      <a:pt x="104" y="110"/>
                    </a:cubicBezTo>
                    <a:cubicBezTo>
                      <a:pt x="104" y="110"/>
                      <a:pt x="104" y="111"/>
                      <a:pt x="104" y="111"/>
                    </a:cubicBezTo>
                    <a:cubicBezTo>
                      <a:pt x="109" y="112"/>
                      <a:pt x="114" y="113"/>
                      <a:pt x="118" y="114"/>
                    </a:cubicBezTo>
                    <a:cubicBezTo>
                      <a:pt x="118" y="112"/>
                      <a:pt x="118" y="110"/>
                      <a:pt x="119" y="108"/>
                    </a:cubicBezTo>
                    <a:cubicBezTo>
                      <a:pt x="119" y="107"/>
                      <a:pt x="120" y="106"/>
                      <a:pt x="120" y="105"/>
                    </a:cubicBezTo>
                    <a:cubicBezTo>
                      <a:pt x="120" y="106"/>
                      <a:pt x="120" y="106"/>
                      <a:pt x="119" y="106"/>
                    </a:cubicBezTo>
                    <a:cubicBezTo>
                      <a:pt x="119" y="106"/>
                      <a:pt x="119" y="106"/>
                      <a:pt x="118" y="106"/>
                    </a:cubicBezTo>
                    <a:cubicBezTo>
                      <a:pt x="113" y="105"/>
                      <a:pt x="109" y="96"/>
                      <a:pt x="104" y="95"/>
                    </a:cubicBezTo>
                    <a:cubicBezTo>
                      <a:pt x="103" y="95"/>
                      <a:pt x="103" y="94"/>
                      <a:pt x="102" y="94"/>
                    </a:cubicBezTo>
                    <a:cubicBezTo>
                      <a:pt x="100" y="94"/>
                      <a:pt x="98" y="95"/>
                      <a:pt x="96" y="96"/>
                    </a:cubicBezTo>
                    <a:cubicBezTo>
                      <a:pt x="93" y="96"/>
                      <a:pt x="91" y="97"/>
                      <a:pt x="89" y="97"/>
                    </a:cubicBezTo>
                    <a:cubicBezTo>
                      <a:pt x="88" y="97"/>
                      <a:pt x="87" y="97"/>
                      <a:pt x="86" y="96"/>
                    </a:cubicBezTo>
                    <a:cubicBezTo>
                      <a:pt x="81" y="94"/>
                      <a:pt x="80" y="85"/>
                      <a:pt x="76" y="82"/>
                    </a:cubicBezTo>
                    <a:cubicBezTo>
                      <a:pt x="71" y="79"/>
                      <a:pt x="62" y="82"/>
                      <a:pt x="58" y="78"/>
                    </a:cubicBezTo>
                    <a:cubicBezTo>
                      <a:pt x="56" y="77"/>
                      <a:pt x="56" y="74"/>
                      <a:pt x="55" y="71"/>
                    </a:cubicBezTo>
                    <a:cubicBezTo>
                      <a:pt x="55" y="71"/>
                      <a:pt x="54" y="71"/>
                      <a:pt x="54" y="70"/>
                    </a:cubicBezTo>
                    <a:cubicBezTo>
                      <a:pt x="52" y="69"/>
                      <a:pt x="52" y="67"/>
                      <a:pt x="53" y="65"/>
                    </a:cubicBezTo>
                    <a:cubicBezTo>
                      <a:pt x="53" y="64"/>
                      <a:pt x="53" y="63"/>
                      <a:pt x="53" y="63"/>
                    </a:cubicBezTo>
                    <a:cubicBezTo>
                      <a:pt x="53" y="62"/>
                      <a:pt x="53" y="62"/>
                      <a:pt x="52" y="61"/>
                    </a:cubicBezTo>
                    <a:cubicBezTo>
                      <a:pt x="49" y="57"/>
                      <a:pt x="39" y="57"/>
                      <a:pt x="36" y="53"/>
                    </a:cubicBezTo>
                    <a:cubicBezTo>
                      <a:pt x="34" y="48"/>
                      <a:pt x="38" y="40"/>
                      <a:pt x="35" y="35"/>
                    </a:cubicBezTo>
                    <a:cubicBezTo>
                      <a:pt x="35" y="34"/>
                      <a:pt x="34" y="34"/>
                      <a:pt x="34" y="33"/>
                    </a:cubicBezTo>
                    <a:cubicBezTo>
                      <a:pt x="31" y="32"/>
                      <a:pt x="28" y="32"/>
                      <a:pt x="25" y="31"/>
                    </a:cubicBezTo>
                    <a:moveTo>
                      <a:pt x="264" y="9"/>
                    </a:moveTo>
                    <a:cubicBezTo>
                      <a:pt x="264" y="10"/>
                      <a:pt x="264" y="10"/>
                      <a:pt x="263" y="10"/>
                    </a:cubicBezTo>
                    <a:cubicBezTo>
                      <a:pt x="263" y="10"/>
                      <a:pt x="263" y="11"/>
                      <a:pt x="263" y="11"/>
                    </a:cubicBezTo>
                    <a:cubicBezTo>
                      <a:pt x="258" y="37"/>
                      <a:pt x="246" y="62"/>
                      <a:pt x="227" y="81"/>
                    </a:cubicBezTo>
                    <a:cubicBezTo>
                      <a:pt x="214" y="93"/>
                      <a:pt x="200" y="103"/>
                      <a:pt x="185" y="109"/>
                    </a:cubicBezTo>
                    <a:cubicBezTo>
                      <a:pt x="184" y="110"/>
                      <a:pt x="183" y="111"/>
                      <a:pt x="181" y="112"/>
                    </a:cubicBezTo>
                    <a:cubicBezTo>
                      <a:pt x="180" y="112"/>
                      <a:pt x="179" y="114"/>
                      <a:pt x="178" y="115"/>
                    </a:cubicBezTo>
                    <a:cubicBezTo>
                      <a:pt x="180" y="115"/>
                      <a:pt x="181" y="116"/>
                      <a:pt x="182" y="116"/>
                    </a:cubicBezTo>
                    <a:cubicBezTo>
                      <a:pt x="185" y="117"/>
                      <a:pt x="187" y="117"/>
                      <a:pt x="190" y="117"/>
                    </a:cubicBezTo>
                    <a:cubicBezTo>
                      <a:pt x="191" y="117"/>
                      <a:pt x="192" y="117"/>
                      <a:pt x="193" y="117"/>
                    </a:cubicBezTo>
                    <a:cubicBezTo>
                      <a:pt x="199" y="114"/>
                      <a:pt x="200" y="103"/>
                      <a:pt x="206" y="99"/>
                    </a:cubicBezTo>
                    <a:cubicBezTo>
                      <a:pt x="211" y="96"/>
                      <a:pt x="222" y="99"/>
                      <a:pt x="226" y="95"/>
                    </a:cubicBezTo>
                    <a:cubicBezTo>
                      <a:pt x="231" y="91"/>
                      <a:pt x="230" y="80"/>
                      <a:pt x="234" y="75"/>
                    </a:cubicBezTo>
                    <a:cubicBezTo>
                      <a:pt x="238" y="70"/>
                      <a:pt x="249" y="70"/>
                      <a:pt x="252" y="65"/>
                    </a:cubicBezTo>
                    <a:cubicBezTo>
                      <a:pt x="256" y="60"/>
                      <a:pt x="251" y="50"/>
                      <a:pt x="254" y="44"/>
                    </a:cubicBezTo>
                    <a:cubicBezTo>
                      <a:pt x="257" y="38"/>
                      <a:pt x="267" y="35"/>
                      <a:pt x="269" y="29"/>
                    </a:cubicBezTo>
                    <a:cubicBezTo>
                      <a:pt x="271" y="23"/>
                      <a:pt x="264" y="16"/>
                      <a:pt x="264" y="9"/>
                    </a:cubicBezTo>
                    <a:moveTo>
                      <a:pt x="11" y="9"/>
                    </a:moveTo>
                    <a:cubicBezTo>
                      <a:pt x="12" y="12"/>
                      <a:pt x="13" y="16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1" y="18"/>
                      <a:pt x="21" y="15"/>
                      <a:pt x="21" y="12"/>
                    </a:cubicBezTo>
                    <a:cubicBezTo>
                      <a:pt x="21" y="11"/>
                      <a:pt x="20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4" y="9"/>
                      <a:pt x="13" y="9"/>
                      <a:pt x="11" y="9"/>
                    </a:cubicBezTo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7" y="14"/>
                      <a:pt x="0" y="22"/>
                      <a:pt x="1" y="28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5" y="26"/>
                      <a:pt x="6" y="25"/>
                      <a:pt x="7" y="23"/>
                    </a:cubicBezTo>
                    <a:cubicBezTo>
                      <a:pt x="7" y="22"/>
                      <a:pt x="8" y="21"/>
                      <a:pt x="9" y="20"/>
                    </a:cubicBezTo>
                    <a:cubicBezTo>
                      <a:pt x="8" y="16"/>
                      <a:pt x="7" y="12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moveTo>
                      <a:pt x="246" y="0"/>
                    </a:moveTo>
                    <a:cubicBezTo>
                      <a:pt x="245" y="2"/>
                      <a:pt x="244" y="3"/>
                      <a:pt x="244" y="5"/>
                    </a:cubicBezTo>
                    <a:cubicBezTo>
                      <a:pt x="243" y="11"/>
                      <a:pt x="249" y="17"/>
                      <a:pt x="247" y="23"/>
                    </a:cubicBezTo>
                    <a:cubicBezTo>
                      <a:pt x="246" y="28"/>
                      <a:pt x="237" y="30"/>
                      <a:pt x="235" y="35"/>
                    </a:cubicBezTo>
                    <a:cubicBezTo>
                      <a:pt x="232" y="40"/>
                      <a:pt x="236" y="48"/>
                      <a:pt x="234" y="53"/>
                    </a:cubicBezTo>
                    <a:cubicBezTo>
                      <a:pt x="231" y="57"/>
                      <a:pt x="221" y="57"/>
                      <a:pt x="218" y="61"/>
                    </a:cubicBezTo>
                    <a:cubicBezTo>
                      <a:pt x="214" y="65"/>
                      <a:pt x="216" y="75"/>
                      <a:pt x="212" y="78"/>
                    </a:cubicBezTo>
                    <a:cubicBezTo>
                      <a:pt x="208" y="82"/>
                      <a:pt x="199" y="79"/>
                      <a:pt x="194" y="82"/>
                    </a:cubicBezTo>
                    <a:cubicBezTo>
                      <a:pt x="190" y="85"/>
                      <a:pt x="189" y="94"/>
                      <a:pt x="184" y="96"/>
                    </a:cubicBezTo>
                    <a:cubicBezTo>
                      <a:pt x="183" y="97"/>
                      <a:pt x="182" y="97"/>
                      <a:pt x="181" y="97"/>
                    </a:cubicBezTo>
                    <a:cubicBezTo>
                      <a:pt x="179" y="97"/>
                      <a:pt x="177" y="96"/>
                      <a:pt x="174" y="96"/>
                    </a:cubicBezTo>
                    <a:cubicBezTo>
                      <a:pt x="172" y="95"/>
                      <a:pt x="170" y="94"/>
                      <a:pt x="168" y="94"/>
                    </a:cubicBezTo>
                    <a:cubicBezTo>
                      <a:pt x="167" y="94"/>
                      <a:pt x="167" y="95"/>
                      <a:pt x="166" y="95"/>
                    </a:cubicBezTo>
                    <a:cubicBezTo>
                      <a:pt x="162" y="96"/>
                      <a:pt x="159" y="102"/>
                      <a:pt x="155" y="104"/>
                    </a:cubicBezTo>
                    <a:cubicBezTo>
                      <a:pt x="156" y="104"/>
                      <a:pt x="158" y="104"/>
                      <a:pt x="160" y="104"/>
                    </a:cubicBezTo>
                    <a:cubicBezTo>
                      <a:pt x="165" y="103"/>
                      <a:pt x="169" y="102"/>
                      <a:pt x="174" y="101"/>
                    </a:cubicBezTo>
                    <a:cubicBezTo>
                      <a:pt x="175" y="100"/>
                      <a:pt x="177" y="100"/>
                      <a:pt x="178" y="100"/>
                    </a:cubicBezTo>
                    <a:cubicBezTo>
                      <a:pt x="180" y="100"/>
                      <a:pt x="182" y="100"/>
                      <a:pt x="183" y="102"/>
                    </a:cubicBezTo>
                    <a:cubicBezTo>
                      <a:pt x="184" y="103"/>
                      <a:pt x="184" y="104"/>
                      <a:pt x="185" y="104"/>
                    </a:cubicBezTo>
                    <a:cubicBezTo>
                      <a:pt x="222" y="88"/>
                      <a:pt x="250" y="54"/>
                      <a:pt x="258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6" y="13"/>
                      <a:pt x="255" y="12"/>
                      <a:pt x="253" y="11"/>
                    </a:cubicBezTo>
                    <a:cubicBezTo>
                      <a:pt x="249" y="9"/>
                      <a:pt x="246" y="6"/>
                      <a:pt x="247" y="3"/>
                    </a:cubicBezTo>
                    <a:cubicBezTo>
                      <a:pt x="247" y="1"/>
                      <a:pt x="247" y="0"/>
                      <a:pt x="246" y="0"/>
                    </a:cubicBezTo>
                  </a:path>
                </a:pathLst>
              </a:custGeom>
              <a:solidFill>
                <a:srgbClr val="DF3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61"/>
              <p:cNvSpPr>
                <a:spLocks noEditPoints="1"/>
              </p:cNvSpPr>
              <p:nvPr/>
            </p:nvSpPr>
            <p:spPr bwMode="auto">
              <a:xfrm>
                <a:off x="4289425" y="4508501"/>
                <a:ext cx="3613150" cy="1554163"/>
              </a:xfrm>
              <a:custGeom>
                <a:avLst/>
                <a:gdLst>
                  <a:gd name="T0" fmla="*/ 97 w 256"/>
                  <a:gd name="T1" fmla="*/ 103 h 110"/>
                  <a:gd name="T2" fmla="*/ 99 w 256"/>
                  <a:gd name="T3" fmla="*/ 107 h 110"/>
                  <a:gd name="T4" fmla="*/ 100 w 256"/>
                  <a:gd name="T5" fmla="*/ 108 h 110"/>
                  <a:gd name="T6" fmla="*/ 113 w 256"/>
                  <a:gd name="T7" fmla="*/ 110 h 110"/>
                  <a:gd name="T8" fmla="*/ 111 w 256"/>
                  <a:gd name="T9" fmla="*/ 106 h 110"/>
                  <a:gd name="T10" fmla="*/ 97 w 256"/>
                  <a:gd name="T11" fmla="*/ 103 h 110"/>
                  <a:gd name="T12" fmla="*/ 9 w 256"/>
                  <a:gd name="T13" fmla="*/ 32 h 110"/>
                  <a:gd name="T14" fmla="*/ 36 w 256"/>
                  <a:gd name="T15" fmla="*/ 73 h 110"/>
                  <a:gd name="T16" fmla="*/ 79 w 256"/>
                  <a:gd name="T17" fmla="*/ 101 h 110"/>
                  <a:gd name="T18" fmla="*/ 79 w 256"/>
                  <a:gd name="T19" fmla="*/ 97 h 110"/>
                  <a:gd name="T20" fmla="*/ 79 w 256"/>
                  <a:gd name="T21" fmla="*/ 97 h 110"/>
                  <a:gd name="T22" fmla="*/ 14 w 256"/>
                  <a:gd name="T23" fmla="*/ 34 h 110"/>
                  <a:gd name="T24" fmla="*/ 9 w 256"/>
                  <a:gd name="T25" fmla="*/ 32 h 110"/>
                  <a:gd name="T26" fmla="*/ 256 w 256"/>
                  <a:gd name="T27" fmla="*/ 3 h 110"/>
                  <a:gd name="T28" fmla="*/ 251 w 256"/>
                  <a:gd name="T29" fmla="*/ 5 h 110"/>
                  <a:gd name="T30" fmla="*/ 178 w 256"/>
                  <a:gd name="T31" fmla="*/ 96 h 110"/>
                  <a:gd name="T32" fmla="*/ 178 w 256"/>
                  <a:gd name="T33" fmla="*/ 101 h 110"/>
                  <a:gd name="T34" fmla="*/ 220 w 256"/>
                  <a:gd name="T35" fmla="*/ 73 h 110"/>
                  <a:gd name="T36" fmla="*/ 256 w 256"/>
                  <a:gd name="T37" fmla="*/ 3 h 110"/>
                  <a:gd name="T38" fmla="*/ 0 w 256"/>
                  <a:gd name="T39" fmla="*/ 0 h 110"/>
                  <a:gd name="T40" fmla="*/ 2 w 256"/>
                  <a:gd name="T41" fmla="*/ 12 h 110"/>
                  <a:gd name="T42" fmla="*/ 6 w 256"/>
                  <a:gd name="T43" fmla="*/ 11 h 110"/>
                  <a:gd name="T44" fmla="*/ 4 w 256"/>
                  <a:gd name="T45" fmla="*/ 1 h 110"/>
                  <a:gd name="T46" fmla="*/ 0 w 256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6" h="110">
                    <a:moveTo>
                      <a:pt x="97" y="103"/>
                    </a:moveTo>
                    <a:cubicBezTo>
                      <a:pt x="97" y="104"/>
                      <a:pt x="97" y="106"/>
                      <a:pt x="99" y="107"/>
                    </a:cubicBezTo>
                    <a:cubicBezTo>
                      <a:pt x="99" y="107"/>
                      <a:pt x="100" y="108"/>
                      <a:pt x="100" y="108"/>
                    </a:cubicBezTo>
                    <a:cubicBezTo>
                      <a:pt x="104" y="109"/>
                      <a:pt x="109" y="110"/>
                      <a:pt x="113" y="110"/>
                    </a:cubicBezTo>
                    <a:cubicBezTo>
                      <a:pt x="113" y="109"/>
                      <a:pt x="112" y="107"/>
                      <a:pt x="111" y="106"/>
                    </a:cubicBezTo>
                    <a:cubicBezTo>
                      <a:pt x="107" y="105"/>
                      <a:pt x="102" y="104"/>
                      <a:pt x="97" y="103"/>
                    </a:cubicBezTo>
                    <a:moveTo>
                      <a:pt x="9" y="32"/>
                    </a:moveTo>
                    <a:cubicBezTo>
                      <a:pt x="15" y="47"/>
                      <a:pt x="24" y="61"/>
                      <a:pt x="36" y="73"/>
                    </a:cubicBezTo>
                    <a:cubicBezTo>
                      <a:pt x="49" y="85"/>
                      <a:pt x="63" y="95"/>
                      <a:pt x="79" y="101"/>
                    </a:cubicBezTo>
                    <a:cubicBezTo>
                      <a:pt x="79" y="100"/>
                      <a:pt x="80" y="99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50" y="85"/>
                      <a:pt x="27" y="62"/>
                      <a:pt x="14" y="34"/>
                    </a:cubicBezTo>
                    <a:cubicBezTo>
                      <a:pt x="12" y="33"/>
                      <a:pt x="11" y="32"/>
                      <a:pt x="9" y="32"/>
                    </a:cubicBezTo>
                    <a:moveTo>
                      <a:pt x="256" y="3"/>
                    </a:moveTo>
                    <a:cubicBezTo>
                      <a:pt x="254" y="4"/>
                      <a:pt x="253" y="5"/>
                      <a:pt x="251" y="5"/>
                    </a:cubicBezTo>
                    <a:cubicBezTo>
                      <a:pt x="243" y="46"/>
                      <a:pt x="215" y="80"/>
                      <a:pt x="178" y="96"/>
                    </a:cubicBezTo>
                    <a:cubicBezTo>
                      <a:pt x="178" y="98"/>
                      <a:pt x="179" y="100"/>
                      <a:pt x="178" y="101"/>
                    </a:cubicBezTo>
                    <a:cubicBezTo>
                      <a:pt x="193" y="95"/>
                      <a:pt x="207" y="85"/>
                      <a:pt x="220" y="73"/>
                    </a:cubicBezTo>
                    <a:cubicBezTo>
                      <a:pt x="239" y="54"/>
                      <a:pt x="251" y="29"/>
                      <a:pt x="256" y="3"/>
                    </a:cubicBezTo>
                    <a:moveTo>
                      <a:pt x="0" y="0"/>
                    </a:moveTo>
                    <a:cubicBezTo>
                      <a:pt x="0" y="4"/>
                      <a:pt x="1" y="8"/>
                      <a:pt x="2" y="12"/>
                    </a:cubicBezTo>
                    <a:cubicBezTo>
                      <a:pt x="3" y="12"/>
                      <a:pt x="5" y="11"/>
                      <a:pt x="6" y="11"/>
                    </a:cubicBezTo>
                    <a:cubicBezTo>
                      <a:pt x="6" y="8"/>
                      <a:pt x="5" y="4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E2D5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5901129" y="1451830"/>
              <a:ext cx="3835159" cy="461665"/>
              <a:chOff x="5901129" y="1451830"/>
              <a:chExt cx="3835159" cy="461665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5901129" y="1502482"/>
                <a:ext cx="6776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Agency FB" panose="020B0503020202020204" pitchFamily="34" charset="0"/>
                  </a:rPr>
                  <a:t>03</a:t>
                </a:r>
                <a:endParaRPr lang="zh-CN" altLang="en-US" sz="20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6655625" y="1451830"/>
                <a:ext cx="30806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二面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</p:grpSp>
      <p:grpSp>
        <p:nvGrpSpPr>
          <p:cNvPr id="131" name="组合 130"/>
          <p:cNvGrpSpPr/>
          <p:nvPr/>
        </p:nvGrpSpPr>
        <p:grpSpPr>
          <a:xfrm>
            <a:off x="6875942" y="4074173"/>
            <a:ext cx="3835159" cy="796534"/>
            <a:chOff x="5901129" y="1412931"/>
            <a:chExt cx="3835159" cy="796534"/>
          </a:xfrm>
        </p:grpSpPr>
        <p:grpSp>
          <p:nvGrpSpPr>
            <p:cNvPr id="132" name="组合 131"/>
            <p:cNvGrpSpPr/>
            <p:nvPr/>
          </p:nvGrpSpPr>
          <p:grpSpPr>
            <a:xfrm>
              <a:off x="5961483" y="1412931"/>
              <a:ext cx="563824" cy="796534"/>
              <a:chOff x="3740150" y="1893888"/>
              <a:chExt cx="4711700" cy="66563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6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1"/>
              <p:cNvSpPr>
                <a:spLocks/>
              </p:cNvSpPr>
              <p:nvPr/>
            </p:nvSpPr>
            <p:spPr bwMode="auto">
              <a:xfrm>
                <a:off x="3740150" y="1893888"/>
                <a:ext cx="4711700" cy="4705351"/>
              </a:xfrm>
              <a:custGeom>
                <a:avLst/>
                <a:gdLst>
                  <a:gd name="T0" fmla="*/ 334 w 334"/>
                  <a:gd name="T1" fmla="*/ 167 h 333"/>
                  <a:gd name="T2" fmla="*/ 322 w 334"/>
                  <a:gd name="T3" fmla="*/ 189 h 333"/>
                  <a:gd name="T4" fmla="*/ 327 w 334"/>
                  <a:gd name="T5" fmla="*/ 214 h 333"/>
                  <a:gd name="T6" fmla="*/ 309 w 334"/>
                  <a:gd name="T7" fmla="*/ 231 h 333"/>
                  <a:gd name="T8" fmla="*/ 308 w 334"/>
                  <a:gd name="T9" fmla="*/ 257 h 333"/>
                  <a:gd name="T10" fmla="*/ 285 w 334"/>
                  <a:gd name="T11" fmla="*/ 269 h 333"/>
                  <a:gd name="T12" fmla="*/ 276 w 334"/>
                  <a:gd name="T13" fmla="*/ 293 h 333"/>
                  <a:gd name="T14" fmla="*/ 251 w 334"/>
                  <a:gd name="T15" fmla="*/ 298 h 333"/>
                  <a:gd name="T16" fmla="*/ 236 w 334"/>
                  <a:gd name="T17" fmla="*/ 319 h 333"/>
                  <a:gd name="T18" fmla="*/ 223 w 334"/>
                  <a:gd name="T19" fmla="*/ 318 h 333"/>
                  <a:gd name="T20" fmla="*/ 211 w 334"/>
                  <a:gd name="T21" fmla="*/ 317 h 333"/>
                  <a:gd name="T22" fmla="*/ 191 w 334"/>
                  <a:gd name="T23" fmla="*/ 332 h 333"/>
                  <a:gd name="T24" fmla="*/ 167 w 334"/>
                  <a:gd name="T25" fmla="*/ 323 h 333"/>
                  <a:gd name="T26" fmla="*/ 143 w 334"/>
                  <a:gd name="T27" fmla="*/ 332 h 333"/>
                  <a:gd name="T28" fmla="*/ 123 w 334"/>
                  <a:gd name="T29" fmla="*/ 317 h 333"/>
                  <a:gd name="T30" fmla="*/ 111 w 334"/>
                  <a:gd name="T31" fmla="*/ 318 h 333"/>
                  <a:gd name="T32" fmla="*/ 98 w 334"/>
                  <a:gd name="T33" fmla="*/ 319 h 333"/>
                  <a:gd name="T34" fmla="*/ 83 w 334"/>
                  <a:gd name="T35" fmla="*/ 298 h 333"/>
                  <a:gd name="T36" fmla="*/ 58 w 334"/>
                  <a:gd name="T37" fmla="*/ 293 h 333"/>
                  <a:gd name="T38" fmla="*/ 49 w 334"/>
                  <a:gd name="T39" fmla="*/ 269 h 333"/>
                  <a:gd name="T40" fmla="*/ 26 w 334"/>
                  <a:gd name="T41" fmla="*/ 257 h 333"/>
                  <a:gd name="T42" fmla="*/ 25 w 334"/>
                  <a:gd name="T43" fmla="*/ 231 h 333"/>
                  <a:gd name="T44" fmla="*/ 7 w 334"/>
                  <a:gd name="T45" fmla="*/ 214 h 333"/>
                  <a:gd name="T46" fmla="*/ 12 w 334"/>
                  <a:gd name="T47" fmla="*/ 189 h 333"/>
                  <a:gd name="T48" fmla="*/ 0 w 334"/>
                  <a:gd name="T49" fmla="*/ 167 h 333"/>
                  <a:gd name="T50" fmla="*/ 12 w 334"/>
                  <a:gd name="T51" fmla="*/ 144 h 333"/>
                  <a:gd name="T52" fmla="*/ 7 w 334"/>
                  <a:gd name="T53" fmla="*/ 119 h 333"/>
                  <a:gd name="T54" fmla="*/ 25 w 334"/>
                  <a:gd name="T55" fmla="*/ 102 h 333"/>
                  <a:gd name="T56" fmla="*/ 26 w 334"/>
                  <a:gd name="T57" fmla="*/ 76 h 333"/>
                  <a:gd name="T58" fmla="*/ 49 w 334"/>
                  <a:gd name="T59" fmla="*/ 64 h 333"/>
                  <a:gd name="T60" fmla="*/ 58 w 334"/>
                  <a:gd name="T61" fmla="*/ 40 h 333"/>
                  <a:gd name="T62" fmla="*/ 83 w 334"/>
                  <a:gd name="T63" fmla="*/ 35 h 333"/>
                  <a:gd name="T64" fmla="*/ 98 w 334"/>
                  <a:gd name="T65" fmla="*/ 15 h 333"/>
                  <a:gd name="T66" fmla="*/ 111 w 334"/>
                  <a:gd name="T67" fmla="*/ 15 h 333"/>
                  <a:gd name="T68" fmla="*/ 123 w 334"/>
                  <a:gd name="T69" fmla="*/ 17 h 333"/>
                  <a:gd name="T70" fmla="*/ 143 w 334"/>
                  <a:gd name="T71" fmla="*/ 1 h 333"/>
                  <a:gd name="T72" fmla="*/ 167 w 334"/>
                  <a:gd name="T73" fmla="*/ 10 h 333"/>
                  <a:gd name="T74" fmla="*/ 191 w 334"/>
                  <a:gd name="T75" fmla="*/ 1 h 333"/>
                  <a:gd name="T76" fmla="*/ 211 w 334"/>
                  <a:gd name="T77" fmla="*/ 17 h 333"/>
                  <a:gd name="T78" fmla="*/ 223 w 334"/>
                  <a:gd name="T79" fmla="*/ 15 h 333"/>
                  <a:gd name="T80" fmla="*/ 236 w 334"/>
                  <a:gd name="T81" fmla="*/ 15 h 333"/>
                  <a:gd name="T82" fmla="*/ 251 w 334"/>
                  <a:gd name="T83" fmla="*/ 35 h 333"/>
                  <a:gd name="T84" fmla="*/ 276 w 334"/>
                  <a:gd name="T85" fmla="*/ 40 h 333"/>
                  <a:gd name="T86" fmla="*/ 285 w 334"/>
                  <a:gd name="T87" fmla="*/ 64 h 333"/>
                  <a:gd name="T88" fmla="*/ 308 w 334"/>
                  <a:gd name="T89" fmla="*/ 76 h 333"/>
                  <a:gd name="T90" fmla="*/ 309 w 334"/>
                  <a:gd name="T91" fmla="*/ 102 h 333"/>
                  <a:gd name="T92" fmla="*/ 327 w 334"/>
                  <a:gd name="T93" fmla="*/ 119 h 333"/>
                  <a:gd name="T94" fmla="*/ 322 w 334"/>
                  <a:gd name="T95" fmla="*/ 144 h 333"/>
                  <a:gd name="T96" fmla="*/ 334 w 334"/>
                  <a:gd name="T97" fmla="*/ 16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33">
                    <a:moveTo>
                      <a:pt x="334" y="167"/>
                    </a:moveTo>
                    <a:cubicBezTo>
                      <a:pt x="334" y="174"/>
                      <a:pt x="323" y="181"/>
                      <a:pt x="322" y="189"/>
                    </a:cubicBezTo>
                    <a:cubicBezTo>
                      <a:pt x="321" y="196"/>
                      <a:pt x="329" y="206"/>
                      <a:pt x="327" y="214"/>
                    </a:cubicBezTo>
                    <a:cubicBezTo>
                      <a:pt x="325" y="221"/>
                      <a:pt x="312" y="225"/>
                      <a:pt x="309" y="231"/>
                    </a:cubicBezTo>
                    <a:cubicBezTo>
                      <a:pt x="306" y="238"/>
                      <a:pt x="312" y="250"/>
                      <a:pt x="308" y="257"/>
                    </a:cubicBezTo>
                    <a:cubicBezTo>
                      <a:pt x="303" y="263"/>
                      <a:pt x="290" y="263"/>
                      <a:pt x="285" y="269"/>
                    </a:cubicBezTo>
                    <a:cubicBezTo>
                      <a:pt x="280" y="275"/>
                      <a:pt x="282" y="288"/>
                      <a:pt x="276" y="293"/>
                    </a:cubicBezTo>
                    <a:cubicBezTo>
                      <a:pt x="271" y="298"/>
                      <a:pt x="258" y="294"/>
                      <a:pt x="251" y="298"/>
                    </a:cubicBezTo>
                    <a:cubicBezTo>
                      <a:pt x="245" y="302"/>
                      <a:pt x="243" y="315"/>
                      <a:pt x="236" y="319"/>
                    </a:cubicBezTo>
                    <a:cubicBezTo>
                      <a:pt x="233" y="320"/>
                      <a:pt x="228" y="319"/>
                      <a:pt x="223" y="318"/>
                    </a:cubicBezTo>
                    <a:cubicBezTo>
                      <a:pt x="219" y="317"/>
                      <a:pt x="215" y="315"/>
                      <a:pt x="211" y="317"/>
                    </a:cubicBezTo>
                    <a:cubicBezTo>
                      <a:pt x="204" y="319"/>
                      <a:pt x="198" y="331"/>
                      <a:pt x="191" y="332"/>
                    </a:cubicBezTo>
                    <a:cubicBezTo>
                      <a:pt x="183" y="333"/>
                      <a:pt x="175" y="323"/>
                      <a:pt x="167" y="323"/>
                    </a:cubicBezTo>
                    <a:cubicBezTo>
                      <a:pt x="159" y="323"/>
                      <a:pt x="151" y="333"/>
                      <a:pt x="143" y="332"/>
                    </a:cubicBezTo>
                    <a:cubicBezTo>
                      <a:pt x="136" y="331"/>
                      <a:pt x="130" y="319"/>
                      <a:pt x="123" y="317"/>
                    </a:cubicBezTo>
                    <a:cubicBezTo>
                      <a:pt x="119" y="315"/>
                      <a:pt x="115" y="317"/>
                      <a:pt x="111" y="318"/>
                    </a:cubicBezTo>
                    <a:cubicBezTo>
                      <a:pt x="106" y="319"/>
                      <a:pt x="101" y="320"/>
                      <a:pt x="98" y="319"/>
                    </a:cubicBezTo>
                    <a:cubicBezTo>
                      <a:pt x="91" y="315"/>
                      <a:pt x="89" y="302"/>
                      <a:pt x="83" y="298"/>
                    </a:cubicBezTo>
                    <a:cubicBezTo>
                      <a:pt x="76" y="294"/>
                      <a:pt x="63" y="298"/>
                      <a:pt x="58" y="293"/>
                    </a:cubicBezTo>
                    <a:cubicBezTo>
                      <a:pt x="52" y="288"/>
                      <a:pt x="54" y="275"/>
                      <a:pt x="49" y="269"/>
                    </a:cubicBezTo>
                    <a:cubicBezTo>
                      <a:pt x="44" y="263"/>
                      <a:pt x="31" y="263"/>
                      <a:pt x="26" y="257"/>
                    </a:cubicBezTo>
                    <a:cubicBezTo>
                      <a:pt x="22" y="250"/>
                      <a:pt x="28" y="238"/>
                      <a:pt x="25" y="231"/>
                    </a:cubicBezTo>
                    <a:cubicBezTo>
                      <a:pt x="22" y="225"/>
                      <a:pt x="9" y="221"/>
                      <a:pt x="7" y="214"/>
                    </a:cubicBezTo>
                    <a:cubicBezTo>
                      <a:pt x="5" y="206"/>
                      <a:pt x="13" y="196"/>
                      <a:pt x="12" y="189"/>
                    </a:cubicBezTo>
                    <a:cubicBezTo>
                      <a:pt x="11" y="181"/>
                      <a:pt x="0" y="174"/>
                      <a:pt x="0" y="167"/>
                    </a:cubicBezTo>
                    <a:cubicBezTo>
                      <a:pt x="0" y="159"/>
                      <a:pt x="11" y="152"/>
                      <a:pt x="12" y="144"/>
                    </a:cubicBezTo>
                    <a:cubicBezTo>
                      <a:pt x="13" y="137"/>
                      <a:pt x="5" y="127"/>
                      <a:pt x="7" y="119"/>
                    </a:cubicBezTo>
                    <a:cubicBezTo>
                      <a:pt x="9" y="112"/>
                      <a:pt x="22" y="109"/>
                      <a:pt x="25" y="102"/>
                    </a:cubicBezTo>
                    <a:cubicBezTo>
                      <a:pt x="28" y="95"/>
                      <a:pt x="22" y="83"/>
                      <a:pt x="26" y="76"/>
                    </a:cubicBezTo>
                    <a:cubicBezTo>
                      <a:pt x="31" y="70"/>
                      <a:pt x="44" y="70"/>
                      <a:pt x="49" y="64"/>
                    </a:cubicBezTo>
                    <a:cubicBezTo>
                      <a:pt x="54" y="58"/>
                      <a:pt x="52" y="45"/>
                      <a:pt x="58" y="40"/>
                    </a:cubicBezTo>
                    <a:cubicBezTo>
                      <a:pt x="63" y="35"/>
                      <a:pt x="76" y="39"/>
                      <a:pt x="83" y="35"/>
                    </a:cubicBezTo>
                    <a:cubicBezTo>
                      <a:pt x="89" y="31"/>
                      <a:pt x="91" y="18"/>
                      <a:pt x="98" y="15"/>
                    </a:cubicBezTo>
                    <a:cubicBezTo>
                      <a:pt x="101" y="13"/>
                      <a:pt x="106" y="14"/>
                      <a:pt x="111" y="15"/>
                    </a:cubicBezTo>
                    <a:cubicBezTo>
                      <a:pt x="115" y="16"/>
                      <a:pt x="119" y="18"/>
                      <a:pt x="123" y="17"/>
                    </a:cubicBezTo>
                    <a:cubicBezTo>
                      <a:pt x="130" y="14"/>
                      <a:pt x="136" y="2"/>
                      <a:pt x="143" y="1"/>
                    </a:cubicBezTo>
                    <a:cubicBezTo>
                      <a:pt x="151" y="0"/>
                      <a:pt x="159" y="10"/>
                      <a:pt x="167" y="10"/>
                    </a:cubicBezTo>
                    <a:cubicBezTo>
                      <a:pt x="175" y="10"/>
                      <a:pt x="183" y="0"/>
                      <a:pt x="191" y="1"/>
                    </a:cubicBezTo>
                    <a:cubicBezTo>
                      <a:pt x="198" y="2"/>
                      <a:pt x="204" y="14"/>
                      <a:pt x="211" y="17"/>
                    </a:cubicBezTo>
                    <a:cubicBezTo>
                      <a:pt x="215" y="18"/>
                      <a:pt x="219" y="17"/>
                      <a:pt x="223" y="15"/>
                    </a:cubicBezTo>
                    <a:cubicBezTo>
                      <a:pt x="228" y="14"/>
                      <a:pt x="233" y="13"/>
                      <a:pt x="236" y="15"/>
                    </a:cubicBezTo>
                    <a:cubicBezTo>
                      <a:pt x="243" y="18"/>
                      <a:pt x="245" y="31"/>
                      <a:pt x="251" y="35"/>
                    </a:cubicBezTo>
                    <a:cubicBezTo>
                      <a:pt x="258" y="39"/>
                      <a:pt x="271" y="35"/>
                      <a:pt x="276" y="40"/>
                    </a:cubicBezTo>
                    <a:cubicBezTo>
                      <a:pt x="282" y="45"/>
                      <a:pt x="280" y="58"/>
                      <a:pt x="285" y="64"/>
                    </a:cubicBezTo>
                    <a:cubicBezTo>
                      <a:pt x="290" y="70"/>
                      <a:pt x="303" y="70"/>
                      <a:pt x="308" y="76"/>
                    </a:cubicBezTo>
                    <a:cubicBezTo>
                      <a:pt x="312" y="83"/>
                      <a:pt x="306" y="95"/>
                      <a:pt x="309" y="102"/>
                    </a:cubicBezTo>
                    <a:cubicBezTo>
                      <a:pt x="312" y="109"/>
                      <a:pt x="325" y="112"/>
                      <a:pt x="327" y="119"/>
                    </a:cubicBezTo>
                    <a:cubicBezTo>
                      <a:pt x="329" y="127"/>
                      <a:pt x="321" y="137"/>
                      <a:pt x="322" y="144"/>
                    </a:cubicBezTo>
                    <a:cubicBezTo>
                      <a:pt x="323" y="152"/>
                      <a:pt x="334" y="159"/>
                      <a:pt x="334" y="167"/>
                    </a:cubicBezTo>
                  </a:path>
                </a:pathLst>
              </a:custGeom>
              <a:solidFill>
                <a:srgbClr val="7BA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2"/>
              <p:cNvSpPr>
                <a:spLocks noEditPoints="1"/>
              </p:cNvSpPr>
              <p:nvPr/>
            </p:nvSpPr>
            <p:spPr bwMode="auto">
              <a:xfrm>
                <a:off x="3795713" y="1978025"/>
                <a:ext cx="4600575" cy="2389188"/>
              </a:xfrm>
              <a:custGeom>
                <a:avLst/>
                <a:gdLst>
                  <a:gd name="T0" fmla="*/ 7 w 326"/>
                  <a:gd name="T1" fmla="*/ 167 h 169"/>
                  <a:gd name="T2" fmla="*/ 322 w 326"/>
                  <a:gd name="T3" fmla="*/ 161 h 169"/>
                  <a:gd name="T4" fmla="*/ 326 w 326"/>
                  <a:gd name="T5" fmla="*/ 159 h 169"/>
                  <a:gd name="T6" fmla="*/ 6 w 326"/>
                  <a:gd name="T7" fmla="*/ 155 h 169"/>
                  <a:gd name="T8" fmla="*/ 317 w 326"/>
                  <a:gd name="T9" fmla="*/ 145 h 169"/>
                  <a:gd name="T10" fmla="*/ 322 w 326"/>
                  <a:gd name="T11" fmla="*/ 151 h 169"/>
                  <a:gd name="T12" fmla="*/ 12 w 326"/>
                  <a:gd name="T13" fmla="*/ 134 h 169"/>
                  <a:gd name="T14" fmla="*/ 15 w 326"/>
                  <a:gd name="T15" fmla="*/ 142 h 169"/>
                  <a:gd name="T16" fmla="*/ 311 w 326"/>
                  <a:gd name="T17" fmla="*/ 131 h 169"/>
                  <a:gd name="T18" fmla="*/ 314 w 326"/>
                  <a:gd name="T19" fmla="*/ 139 h 169"/>
                  <a:gd name="T20" fmla="*/ 10 w 326"/>
                  <a:gd name="T21" fmla="*/ 119 h 169"/>
                  <a:gd name="T22" fmla="*/ 10 w 326"/>
                  <a:gd name="T23" fmla="*/ 119 h 169"/>
                  <a:gd name="T24" fmla="*/ 318 w 326"/>
                  <a:gd name="T25" fmla="*/ 126 h 169"/>
                  <a:gd name="T26" fmla="*/ 9 w 326"/>
                  <a:gd name="T27" fmla="*/ 111 h 169"/>
                  <a:gd name="T28" fmla="*/ 309 w 326"/>
                  <a:gd name="T29" fmla="*/ 104 h 169"/>
                  <a:gd name="T30" fmla="*/ 309 w 326"/>
                  <a:gd name="T31" fmla="*/ 104 h 169"/>
                  <a:gd name="T32" fmla="*/ 24 w 326"/>
                  <a:gd name="T33" fmla="*/ 104 h 169"/>
                  <a:gd name="T34" fmla="*/ 301 w 326"/>
                  <a:gd name="T35" fmla="*/ 94 h 169"/>
                  <a:gd name="T36" fmla="*/ 304 w 326"/>
                  <a:gd name="T37" fmla="*/ 100 h 169"/>
                  <a:gd name="T38" fmla="*/ 24 w 326"/>
                  <a:gd name="T39" fmla="*/ 81 h 169"/>
                  <a:gd name="T40" fmla="*/ 29 w 326"/>
                  <a:gd name="T41" fmla="*/ 86 h 169"/>
                  <a:gd name="T42" fmla="*/ 298 w 326"/>
                  <a:gd name="T43" fmla="*/ 80 h 169"/>
                  <a:gd name="T44" fmla="*/ 301 w 326"/>
                  <a:gd name="T45" fmla="*/ 86 h 169"/>
                  <a:gd name="T46" fmla="*/ 26 w 326"/>
                  <a:gd name="T47" fmla="*/ 72 h 169"/>
                  <a:gd name="T48" fmla="*/ 33 w 326"/>
                  <a:gd name="T49" fmla="*/ 67 h 169"/>
                  <a:gd name="T50" fmla="*/ 299 w 326"/>
                  <a:gd name="T51" fmla="*/ 71 h 169"/>
                  <a:gd name="T52" fmla="*/ 42 w 326"/>
                  <a:gd name="T53" fmla="*/ 68 h 169"/>
                  <a:gd name="T54" fmla="*/ 275 w 326"/>
                  <a:gd name="T55" fmla="*/ 63 h 169"/>
                  <a:gd name="T56" fmla="*/ 278 w 326"/>
                  <a:gd name="T57" fmla="*/ 61 h 169"/>
                  <a:gd name="T58" fmla="*/ 54 w 326"/>
                  <a:gd name="T59" fmla="*/ 57 h 169"/>
                  <a:gd name="T60" fmla="*/ 274 w 326"/>
                  <a:gd name="T61" fmla="*/ 47 h 169"/>
                  <a:gd name="T62" fmla="*/ 276 w 326"/>
                  <a:gd name="T63" fmla="*/ 55 h 169"/>
                  <a:gd name="T64" fmla="*/ 56 w 326"/>
                  <a:gd name="T65" fmla="*/ 38 h 169"/>
                  <a:gd name="T66" fmla="*/ 62 w 326"/>
                  <a:gd name="T67" fmla="*/ 39 h 169"/>
                  <a:gd name="T68" fmla="*/ 267 w 326"/>
                  <a:gd name="T69" fmla="*/ 40 h 169"/>
                  <a:gd name="T70" fmla="*/ 263 w 326"/>
                  <a:gd name="T71" fmla="*/ 35 h 169"/>
                  <a:gd name="T72" fmla="*/ 69 w 326"/>
                  <a:gd name="T73" fmla="*/ 38 h 169"/>
                  <a:gd name="T74" fmla="*/ 248 w 326"/>
                  <a:gd name="T75" fmla="*/ 33 h 169"/>
                  <a:gd name="T76" fmla="*/ 248 w 326"/>
                  <a:gd name="T77" fmla="*/ 33 h 169"/>
                  <a:gd name="T78" fmla="*/ 89 w 326"/>
                  <a:gd name="T79" fmla="*/ 27 h 169"/>
                  <a:gd name="T80" fmla="*/ 240 w 326"/>
                  <a:gd name="T81" fmla="*/ 32 h 169"/>
                  <a:gd name="T82" fmla="*/ 219 w 326"/>
                  <a:gd name="T83" fmla="*/ 12 h 169"/>
                  <a:gd name="T84" fmla="*/ 218 w 326"/>
                  <a:gd name="T85" fmla="*/ 17 h 169"/>
                  <a:gd name="T86" fmla="*/ 95 w 326"/>
                  <a:gd name="T87" fmla="*/ 12 h 169"/>
                  <a:gd name="T88" fmla="*/ 97 w 326"/>
                  <a:gd name="T89" fmla="*/ 16 h 169"/>
                  <a:gd name="T90" fmla="*/ 108 w 326"/>
                  <a:gd name="T91" fmla="*/ 17 h 169"/>
                  <a:gd name="T92" fmla="*/ 105 w 326"/>
                  <a:gd name="T93" fmla="*/ 12 h 169"/>
                  <a:gd name="T94" fmla="*/ 232 w 326"/>
                  <a:gd name="T95" fmla="*/ 19 h 169"/>
                  <a:gd name="T96" fmla="*/ 125 w 326"/>
                  <a:gd name="T97" fmla="*/ 11 h 169"/>
                  <a:gd name="T98" fmla="*/ 121 w 326"/>
                  <a:gd name="T99" fmla="*/ 18 h 169"/>
                  <a:gd name="T100" fmla="*/ 197 w 326"/>
                  <a:gd name="T101" fmla="*/ 13 h 169"/>
                  <a:gd name="T102" fmla="*/ 159 w 326"/>
                  <a:gd name="T103" fmla="*/ 7 h 169"/>
                  <a:gd name="T104" fmla="*/ 165 w 326"/>
                  <a:gd name="T105" fmla="*/ 8 h 169"/>
                  <a:gd name="T106" fmla="*/ 173 w 326"/>
                  <a:gd name="T107" fmla="*/ 4 h 169"/>
                  <a:gd name="T108" fmla="*/ 180 w 326"/>
                  <a:gd name="T109" fmla="*/ 4 h 169"/>
                  <a:gd name="T110" fmla="*/ 133 w 326"/>
                  <a:gd name="T111" fmla="*/ 8 h 169"/>
                  <a:gd name="T112" fmla="*/ 144 w 326"/>
                  <a:gd name="T113" fmla="*/ 4 h 169"/>
                  <a:gd name="T114" fmla="*/ 188 w 326"/>
                  <a:gd name="T115" fmla="*/ 0 h 169"/>
                  <a:gd name="T116" fmla="*/ 188 w 326"/>
                  <a:gd name="T11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69">
                    <a:moveTo>
                      <a:pt x="4" y="161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4"/>
                      <a:pt x="1" y="166"/>
                      <a:pt x="4" y="169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5" y="165"/>
                      <a:pt x="4" y="163"/>
                      <a:pt x="4" y="161"/>
                    </a:cubicBezTo>
                    <a:moveTo>
                      <a:pt x="326" y="159"/>
                    </a:moveTo>
                    <a:cubicBezTo>
                      <a:pt x="322" y="160"/>
                      <a:pt x="322" y="160"/>
                      <a:pt x="322" y="160"/>
                    </a:cubicBezTo>
                    <a:cubicBezTo>
                      <a:pt x="322" y="161"/>
                      <a:pt x="322" y="161"/>
                      <a:pt x="322" y="161"/>
                    </a:cubicBezTo>
                    <a:cubicBezTo>
                      <a:pt x="322" y="162"/>
                      <a:pt x="321" y="164"/>
                      <a:pt x="320" y="167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4" y="167"/>
                      <a:pt x="326" y="164"/>
                      <a:pt x="326" y="161"/>
                    </a:cubicBezTo>
                    <a:cubicBezTo>
                      <a:pt x="326" y="160"/>
                      <a:pt x="326" y="160"/>
                      <a:pt x="326" y="159"/>
                    </a:cubicBezTo>
                    <a:moveTo>
                      <a:pt x="8" y="147"/>
                    </a:moveTo>
                    <a:cubicBezTo>
                      <a:pt x="7" y="148"/>
                      <a:pt x="7" y="148"/>
                      <a:pt x="7" y="148"/>
                    </a:cubicBezTo>
                    <a:cubicBezTo>
                      <a:pt x="5" y="150"/>
                      <a:pt x="4" y="151"/>
                      <a:pt x="3" y="153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3"/>
                      <a:pt x="8" y="152"/>
                      <a:pt x="10" y="150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8" y="147"/>
                      <a:pt x="8" y="147"/>
                      <a:pt x="8" y="147"/>
                    </a:cubicBezTo>
                    <a:moveTo>
                      <a:pt x="317" y="145"/>
                    </a:moveTo>
                    <a:cubicBezTo>
                      <a:pt x="314" y="148"/>
                      <a:pt x="314" y="148"/>
                      <a:pt x="314" y="148"/>
                    </a:cubicBezTo>
                    <a:cubicBezTo>
                      <a:pt x="315" y="148"/>
                      <a:pt x="316" y="149"/>
                      <a:pt x="316" y="150"/>
                    </a:cubicBezTo>
                    <a:cubicBezTo>
                      <a:pt x="317" y="151"/>
                      <a:pt x="318" y="152"/>
                      <a:pt x="319" y="154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1" y="150"/>
                      <a:pt x="320" y="149"/>
                      <a:pt x="319" y="148"/>
                    </a:cubicBezTo>
                    <a:cubicBezTo>
                      <a:pt x="319" y="147"/>
                      <a:pt x="318" y="146"/>
                      <a:pt x="317" y="145"/>
                    </a:cubicBezTo>
                    <a:moveTo>
                      <a:pt x="15" y="133"/>
                    </a:move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6"/>
                      <a:pt x="12" y="137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41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1"/>
                      <a:pt x="16" y="140"/>
                      <a:pt x="16" y="139"/>
                    </a:cubicBezTo>
                    <a:cubicBezTo>
                      <a:pt x="16" y="139"/>
                      <a:pt x="16" y="138"/>
                      <a:pt x="16" y="138"/>
                    </a:cubicBezTo>
                    <a:cubicBezTo>
                      <a:pt x="16" y="136"/>
                      <a:pt x="16" y="135"/>
                      <a:pt x="15" y="133"/>
                    </a:cubicBezTo>
                    <a:moveTo>
                      <a:pt x="311" y="131"/>
                    </a:moveTo>
                    <a:cubicBezTo>
                      <a:pt x="310" y="134"/>
                      <a:pt x="310" y="136"/>
                      <a:pt x="310" y="138"/>
                    </a:cubicBezTo>
                    <a:cubicBezTo>
                      <a:pt x="310" y="138"/>
                      <a:pt x="310" y="139"/>
                      <a:pt x="310" y="139"/>
                    </a:cubicBezTo>
                    <a:cubicBezTo>
                      <a:pt x="310" y="140"/>
                      <a:pt x="310" y="140"/>
                      <a:pt x="310" y="140"/>
                    </a:cubicBezTo>
                    <a:cubicBezTo>
                      <a:pt x="314" y="139"/>
                      <a:pt x="314" y="139"/>
                      <a:pt x="314" y="139"/>
                    </a:cubicBezTo>
                    <a:cubicBezTo>
                      <a:pt x="314" y="138"/>
                      <a:pt x="314" y="138"/>
                      <a:pt x="314" y="138"/>
                    </a:cubicBezTo>
                    <a:cubicBezTo>
                      <a:pt x="314" y="136"/>
                      <a:pt x="314" y="135"/>
                      <a:pt x="315" y="133"/>
                    </a:cubicBezTo>
                    <a:cubicBezTo>
                      <a:pt x="311" y="131"/>
                      <a:pt x="311" y="131"/>
                      <a:pt x="311" y="131"/>
                    </a:cubicBezTo>
                    <a:moveTo>
                      <a:pt x="10" y="119"/>
                    </a:moveTo>
                    <a:cubicBezTo>
                      <a:pt x="7" y="120"/>
                      <a:pt x="7" y="120"/>
                      <a:pt x="7" y="120"/>
                    </a:cubicBezTo>
                    <a:cubicBezTo>
                      <a:pt x="7" y="122"/>
                      <a:pt x="8" y="125"/>
                      <a:pt x="9" y="127"/>
                    </a:cubicBezTo>
                    <a:cubicBezTo>
                      <a:pt x="13" y="126"/>
                      <a:pt x="13" y="126"/>
                      <a:pt x="13" y="126"/>
                    </a:cubicBezTo>
                    <a:cubicBezTo>
                      <a:pt x="12" y="124"/>
                      <a:pt x="11" y="121"/>
                      <a:pt x="10" y="119"/>
                    </a:cubicBezTo>
                    <a:moveTo>
                      <a:pt x="319" y="118"/>
                    </a:move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6" y="120"/>
                      <a:pt x="315" y="122"/>
                      <a:pt x="314" y="124"/>
                    </a:cubicBezTo>
                    <a:cubicBezTo>
                      <a:pt x="318" y="126"/>
                      <a:pt x="318" y="126"/>
                      <a:pt x="318" y="126"/>
                    </a:cubicBezTo>
                    <a:cubicBezTo>
                      <a:pt x="319" y="123"/>
                      <a:pt x="320" y="120"/>
                      <a:pt x="320" y="118"/>
                    </a:cubicBezTo>
                    <a:cubicBezTo>
                      <a:pt x="319" y="118"/>
                      <a:pt x="319" y="118"/>
                      <a:pt x="319" y="118"/>
                    </a:cubicBezTo>
                    <a:moveTo>
                      <a:pt x="15" y="106"/>
                    </a:moveTo>
                    <a:cubicBezTo>
                      <a:pt x="13" y="107"/>
                      <a:pt x="10" y="109"/>
                      <a:pt x="9" y="111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3" y="112"/>
                      <a:pt x="15" y="110"/>
                      <a:pt x="17" y="109"/>
                    </a:cubicBezTo>
                    <a:cubicBezTo>
                      <a:pt x="15" y="106"/>
                      <a:pt x="15" y="106"/>
                      <a:pt x="15" y="106"/>
                    </a:cubicBezTo>
                    <a:moveTo>
                      <a:pt x="309" y="104"/>
                    </a:moveTo>
                    <a:cubicBezTo>
                      <a:pt x="307" y="108"/>
                      <a:pt x="307" y="108"/>
                      <a:pt x="307" y="108"/>
                    </a:cubicBezTo>
                    <a:cubicBezTo>
                      <a:pt x="309" y="109"/>
                      <a:pt x="312" y="111"/>
                      <a:pt x="313" y="112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14" y="108"/>
                      <a:pt x="312" y="106"/>
                      <a:pt x="309" y="104"/>
                    </a:cubicBezTo>
                    <a:moveTo>
                      <a:pt x="25" y="96"/>
                    </a:moveTo>
                    <a:cubicBezTo>
                      <a:pt x="25" y="96"/>
                      <a:pt x="25" y="97"/>
                      <a:pt x="24" y="97"/>
                    </a:cubicBezTo>
                    <a:cubicBezTo>
                      <a:pt x="24" y="98"/>
                      <a:pt x="23" y="100"/>
                      <a:pt x="21" y="101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6" y="102"/>
                      <a:pt x="27" y="101"/>
                      <a:pt x="28" y="99"/>
                    </a:cubicBezTo>
                    <a:cubicBezTo>
                      <a:pt x="28" y="98"/>
                      <a:pt x="28" y="98"/>
                      <a:pt x="29" y="97"/>
                    </a:cubicBezTo>
                    <a:cubicBezTo>
                      <a:pt x="25" y="96"/>
                      <a:pt x="25" y="96"/>
                      <a:pt x="25" y="96"/>
                    </a:cubicBezTo>
                    <a:moveTo>
                      <a:pt x="301" y="94"/>
                    </a:moveTo>
                    <a:cubicBezTo>
                      <a:pt x="297" y="95"/>
                      <a:pt x="297" y="95"/>
                      <a:pt x="297" y="95"/>
                    </a:cubicBezTo>
                    <a:cubicBezTo>
                      <a:pt x="297" y="96"/>
                      <a:pt x="298" y="98"/>
                      <a:pt x="298" y="99"/>
                    </a:cubicBezTo>
                    <a:cubicBezTo>
                      <a:pt x="299" y="100"/>
                      <a:pt x="300" y="101"/>
                      <a:pt x="301" y="103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2" y="97"/>
                    </a:cubicBezTo>
                    <a:cubicBezTo>
                      <a:pt x="301" y="96"/>
                      <a:pt x="301" y="95"/>
                      <a:pt x="301" y="94"/>
                    </a:cubicBezTo>
                    <a:moveTo>
                      <a:pt x="28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3"/>
                      <a:pt x="24" y="85"/>
                      <a:pt x="25" y="8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4"/>
                      <a:pt x="28" y="83"/>
                      <a:pt x="28" y="81"/>
                    </a:cubicBezTo>
                    <a:moveTo>
                      <a:pt x="302" y="79"/>
                    </a:move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80"/>
                      <a:pt x="298" y="80"/>
                      <a:pt x="298" y="80"/>
                    </a:cubicBezTo>
                    <a:cubicBezTo>
                      <a:pt x="298" y="82"/>
                      <a:pt x="298" y="84"/>
                      <a:pt x="297" y="86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2" y="84"/>
                      <a:pt x="302" y="82"/>
                      <a:pt x="302" y="80"/>
                    </a:cubicBezTo>
                    <a:cubicBezTo>
                      <a:pt x="302" y="79"/>
                      <a:pt x="302" y="79"/>
                      <a:pt x="302" y="79"/>
                    </a:cubicBezTo>
                    <a:moveTo>
                      <a:pt x="33" y="67"/>
                    </a:moveTo>
                    <a:cubicBezTo>
                      <a:pt x="31" y="68"/>
                      <a:pt x="28" y="70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3"/>
                      <a:pt x="32" y="72"/>
                      <a:pt x="35" y="71"/>
                    </a:cubicBezTo>
                    <a:cubicBezTo>
                      <a:pt x="33" y="67"/>
                      <a:pt x="33" y="67"/>
                      <a:pt x="33" y="67"/>
                    </a:cubicBezTo>
                    <a:moveTo>
                      <a:pt x="291" y="67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2" y="71"/>
                      <a:pt x="294" y="72"/>
                      <a:pt x="296" y="74"/>
                    </a:cubicBezTo>
                    <a:cubicBezTo>
                      <a:pt x="299" y="71"/>
                      <a:pt x="299" y="71"/>
                      <a:pt x="299" y="71"/>
                    </a:cubicBezTo>
                    <a:cubicBezTo>
                      <a:pt x="296" y="69"/>
                      <a:pt x="293" y="67"/>
                      <a:pt x="291" y="67"/>
                    </a:cubicBezTo>
                    <a:moveTo>
                      <a:pt x="47" y="62"/>
                    </a:moveTo>
                    <a:cubicBezTo>
                      <a:pt x="45" y="63"/>
                      <a:pt x="43" y="64"/>
                      <a:pt x="40" y="65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4" y="67"/>
                      <a:pt x="47" y="66"/>
                      <a:pt x="49" y="65"/>
                    </a:cubicBezTo>
                    <a:cubicBezTo>
                      <a:pt x="47" y="62"/>
                      <a:pt x="47" y="62"/>
                      <a:pt x="47" y="62"/>
                    </a:cubicBezTo>
                    <a:moveTo>
                      <a:pt x="278" y="61"/>
                    </a:moveTo>
                    <a:cubicBezTo>
                      <a:pt x="275" y="63"/>
                      <a:pt x="275" y="63"/>
                      <a:pt x="275" y="63"/>
                    </a:cubicBezTo>
                    <a:cubicBezTo>
                      <a:pt x="277" y="66"/>
                      <a:pt x="280" y="67"/>
                      <a:pt x="283" y="68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81" y="63"/>
                      <a:pt x="279" y="62"/>
                      <a:pt x="278" y="61"/>
                    </a:cubicBezTo>
                    <a:cubicBezTo>
                      <a:pt x="278" y="61"/>
                      <a:pt x="278" y="61"/>
                      <a:pt x="278" y="61"/>
                    </a:cubicBezTo>
                    <a:moveTo>
                      <a:pt x="51" y="49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3"/>
                      <a:pt x="50" y="54"/>
                      <a:pt x="50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5" y="53"/>
                      <a:pt x="55" y="51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1" y="49"/>
                      <a:pt x="51" y="49"/>
                      <a:pt x="51" y="49"/>
                    </a:cubicBezTo>
                    <a:moveTo>
                      <a:pt x="274" y="47"/>
                    </a:moveTo>
                    <a:cubicBezTo>
                      <a:pt x="270" y="48"/>
                      <a:pt x="270" y="48"/>
                      <a:pt x="270" y="48"/>
                    </a:cubicBezTo>
                    <a:cubicBezTo>
                      <a:pt x="271" y="49"/>
                      <a:pt x="271" y="50"/>
                      <a:pt x="271" y="51"/>
                    </a:cubicBezTo>
                    <a:cubicBezTo>
                      <a:pt x="271" y="53"/>
                      <a:pt x="272" y="54"/>
                      <a:pt x="272" y="55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5" y="53"/>
                      <a:pt x="275" y="52"/>
                      <a:pt x="275" y="51"/>
                    </a:cubicBezTo>
                    <a:cubicBezTo>
                      <a:pt x="275" y="49"/>
                      <a:pt x="274" y="48"/>
                      <a:pt x="274" y="47"/>
                    </a:cubicBezTo>
                    <a:moveTo>
                      <a:pt x="61" y="35"/>
                    </a:moveTo>
                    <a:cubicBezTo>
                      <a:pt x="59" y="36"/>
                      <a:pt x="58" y="37"/>
                      <a:pt x="56" y="38"/>
                    </a:cubicBezTo>
                    <a:cubicBezTo>
                      <a:pt x="55" y="38"/>
                      <a:pt x="55" y="40"/>
                      <a:pt x="54" y="41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8" y="42"/>
                      <a:pt x="58" y="41"/>
                      <a:pt x="59" y="40"/>
                    </a:cubicBezTo>
                    <a:cubicBezTo>
                      <a:pt x="60" y="40"/>
                      <a:pt x="61" y="39"/>
                      <a:pt x="62" y="39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263" y="35"/>
                    </a:moveTo>
                    <a:cubicBezTo>
                      <a:pt x="263" y="39"/>
                      <a:pt x="263" y="39"/>
                      <a:pt x="263" y="39"/>
                    </a:cubicBezTo>
                    <a:cubicBezTo>
                      <a:pt x="265" y="39"/>
                      <a:pt x="266" y="40"/>
                      <a:pt x="267" y="40"/>
                    </a:cubicBezTo>
                    <a:cubicBezTo>
                      <a:pt x="267" y="41"/>
                      <a:pt x="268" y="41"/>
                      <a:pt x="268" y="41"/>
                    </a:cubicBezTo>
                    <a:cubicBezTo>
                      <a:pt x="271" y="39"/>
                      <a:pt x="271" y="39"/>
                      <a:pt x="271" y="39"/>
                    </a:cubicBezTo>
                    <a:cubicBezTo>
                      <a:pt x="271" y="38"/>
                      <a:pt x="270" y="38"/>
                      <a:pt x="270" y="38"/>
                    </a:cubicBezTo>
                    <a:cubicBezTo>
                      <a:pt x="268" y="36"/>
                      <a:pt x="266" y="35"/>
                      <a:pt x="263" y="35"/>
                    </a:cubicBezTo>
                    <a:moveTo>
                      <a:pt x="76" y="34"/>
                    </a:moveTo>
                    <a:cubicBezTo>
                      <a:pt x="74" y="34"/>
                      <a:pt x="72" y="34"/>
                      <a:pt x="70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2" y="38"/>
                      <a:pt x="75" y="38"/>
                      <a:pt x="77" y="38"/>
                    </a:cubicBezTo>
                    <a:cubicBezTo>
                      <a:pt x="76" y="34"/>
                      <a:pt x="76" y="34"/>
                      <a:pt x="76" y="34"/>
                    </a:cubicBezTo>
                    <a:moveTo>
                      <a:pt x="248" y="33"/>
                    </a:moveTo>
                    <a:cubicBezTo>
                      <a:pt x="247" y="37"/>
                      <a:pt x="247" y="37"/>
                      <a:pt x="247" y="37"/>
                    </a:cubicBezTo>
                    <a:cubicBezTo>
                      <a:pt x="250" y="38"/>
                      <a:pt x="252" y="38"/>
                      <a:pt x="255" y="38"/>
                    </a:cubicBezTo>
                    <a:cubicBezTo>
                      <a:pt x="255" y="34"/>
                      <a:pt x="255" y="34"/>
                      <a:pt x="255" y="34"/>
                    </a:cubicBezTo>
                    <a:cubicBezTo>
                      <a:pt x="253" y="34"/>
                      <a:pt x="250" y="34"/>
                      <a:pt x="248" y="33"/>
                    </a:cubicBezTo>
                    <a:moveTo>
                      <a:pt x="86" y="25"/>
                    </a:moveTo>
                    <a:cubicBezTo>
                      <a:pt x="85" y="27"/>
                      <a:pt x="83" y="30"/>
                      <a:pt x="82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7" y="32"/>
                      <a:pt x="88" y="29"/>
                      <a:pt x="89" y="27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239" y="23"/>
                    </a:moveTo>
                    <a:cubicBezTo>
                      <a:pt x="236" y="25"/>
                      <a:pt x="236" y="25"/>
                      <a:pt x="236" y="25"/>
                    </a:cubicBezTo>
                    <a:cubicBezTo>
                      <a:pt x="237" y="28"/>
                      <a:pt x="238" y="30"/>
                      <a:pt x="240" y="32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2" y="28"/>
                      <a:pt x="241" y="26"/>
                      <a:pt x="239" y="24"/>
                    </a:cubicBezTo>
                    <a:cubicBezTo>
                      <a:pt x="239" y="23"/>
                      <a:pt x="239" y="23"/>
                      <a:pt x="239" y="23"/>
                    </a:cubicBezTo>
                    <a:moveTo>
                      <a:pt x="219" y="12"/>
                    </a:moveTo>
                    <a:cubicBezTo>
                      <a:pt x="219" y="13"/>
                      <a:pt x="218" y="13"/>
                      <a:pt x="217" y="13"/>
                    </a:cubicBezTo>
                    <a:cubicBezTo>
                      <a:pt x="215" y="13"/>
                      <a:pt x="214" y="14"/>
                      <a:pt x="212" y="1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214" y="18"/>
                      <a:pt x="216" y="17"/>
                      <a:pt x="218" y="17"/>
                    </a:cubicBezTo>
                    <a:cubicBezTo>
                      <a:pt x="219" y="17"/>
                      <a:pt x="219" y="16"/>
                      <a:pt x="220" y="16"/>
                    </a:cubicBezTo>
                    <a:cubicBezTo>
                      <a:pt x="219" y="12"/>
                      <a:pt x="219" y="12"/>
                      <a:pt x="219" y="12"/>
                    </a:cubicBezTo>
                    <a:moveTo>
                      <a:pt x="96" y="12"/>
                    </a:moveTo>
                    <a:cubicBezTo>
                      <a:pt x="95" y="12"/>
                      <a:pt x="95" y="12"/>
                      <a:pt x="95" y="12"/>
                    </a:cubicBezTo>
                    <a:cubicBezTo>
                      <a:pt x="93" y="13"/>
                      <a:pt x="91" y="15"/>
                      <a:pt x="90" y="18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4" y="18"/>
                      <a:pt x="95" y="17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2"/>
                      <a:pt x="96" y="12"/>
                      <a:pt x="96" y="12"/>
                    </a:cubicBezTo>
                    <a:moveTo>
                      <a:pt x="105" y="12"/>
                    </a:moveTo>
                    <a:cubicBezTo>
                      <a:pt x="104" y="16"/>
                      <a:pt x="104" y="16"/>
                      <a:pt x="104" y="16"/>
                    </a:cubicBezTo>
                    <a:cubicBezTo>
                      <a:pt x="105" y="16"/>
                      <a:pt x="107" y="16"/>
                      <a:pt x="108" y="17"/>
                    </a:cubicBezTo>
                    <a:cubicBezTo>
                      <a:pt x="109" y="17"/>
                      <a:pt x="110" y="17"/>
                      <a:pt x="111" y="18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1" y="14"/>
                      <a:pt x="110" y="13"/>
                      <a:pt x="109" y="13"/>
                    </a:cubicBezTo>
                    <a:cubicBezTo>
                      <a:pt x="108" y="13"/>
                      <a:pt x="106" y="12"/>
                      <a:pt x="105" y="12"/>
                    </a:cubicBezTo>
                    <a:moveTo>
                      <a:pt x="228" y="12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8" y="16"/>
                      <a:pt x="228" y="16"/>
                      <a:pt x="229" y="16"/>
                    </a:cubicBezTo>
                    <a:cubicBezTo>
                      <a:pt x="230" y="16"/>
                      <a:pt x="231" y="17"/>
                      <a:pt x="232" y="19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4" y="15"/>
                      <a:pt x="232" y="13"/>
                      <a:pt x="231" y="12"/>
                    </a:cubicBezTo>
                    <a:cubicBezTo>
                      <a:pt x="230" y="12"/>
                      <a:pt x="229" y="12"/>
                      <a:pt x="228" y="12"/>
                    </a:cubicBezTo>
                    <a:moveTo>
                      <a:pt x="125" y="11"/>
                    </a:moveTo>
                    <a:cubicBezTo>
                      <a:pt x="123" y="13"/>
                      <a:pt x="121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8"/>
                    </a:cubicBezTo>
                    <a:cubicBezTo>
                      <a:pt x="123" y="17"/>
                      <a:pt x="125" y="16"/>
                      <a:pt x="127" y="14"/>
                    </a:cubicBezTo>
                    <a:cubicBezTo>
                      <a:pt x="125" y="11"/>
                      <a:pt x="125" y="11"/>
                      <a:pt x="125" y="11"/>
                    </a:cubicBezTo>
                    <a:moveTo>
                      <a:pt x="200" y="10"/>
                    </a:moveTo>
                    <a:cubicBezTo>
                      <a:pt x="197" y="13"/>
                      <a:pt x="197" y="13"/>
                      <a:pt x="197" y="13"/>
                    </a:cubicBezTo>
                    <a:cubicBezTo>
                      <a:pt x="199" y="15"/>
                      <a:pt x="201" y="17"/>
                      <a:pt x="204" y="18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3" y="13"/>
                      <a:pt x="201" y="12"/>
                      <a:pt x="200" y="10"/>
                    </a:cubicBezTo>
                    <a:moveTo>
                      <a:pt x="159" y="7"/>
                    </a:moveTo>
                    <a:cubicBezTo>
                      <a:pt x="158" y="11"/>
                      <a:pt x="158" y="11"/>
                      <a:pt x="158" y="11"/>
                    </a:cubicBezTo>
                    <a:cubicBezTo>
                      <a:pt x="160" y="12"/>
                      <a:pt x="161" y="12"/>
                      <a:pt x="163" y="12"/>
                    </a:cubicBezTo>
                    <a:cubicBezTo>
                      <a:pt x="164" y="12"/>
                      <a:pt x="165" y="12"/>
                      <a:pt x="166" y="1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8"/>
                      <a:pt x="164" y="8"/>
                      <a:pt x="163" y="8"/>
                    </a:cubicBezTo>
                    <a:cubicBezTo>
                      <a:pt x="162" y="8"/>
                      <a:pt x="161" y="8"/>
                      <a:pt x="159" y="7"/>
                    </a:cubicBezTo>
                    <a:moveTo>
                      <a:pt x="179" y="1"/>
                    </a:moveTo>
                    <a:cubicBezTo>
                      <a:pt x="177" y="2"/>
                      <a:pt x="175" y="3"/>
                      <a:pt x="173" y="4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7"/>
                      <a:pt x="175" y="7"/>
                      <a:pt x="175" y="7"/>
                    </a:cubicBezTo>
                    <a:cubicBezTo>
                      <a:pt x="177" y="6"/>
                      <a:pt x="179" y="5"/>
                      <a:pt x="180" y="4"/>
                    </a:cubicBezTo>
                    <a:cubicBezTo>
                      <a:pt x="179" y="1"/>
                      <a:pt x="179" y="1"/>
                      <a:pt x="179" y="1"/>
                    </a:cubicBezTo>
                    <a:moveTo>
                      <a:pt x="136" y="1"/>
                    </a:moveTo>
                    <a:cubicBezTo>
                      <a:pt x="134" y="2"/>
                      <a:pt x="132" y="4"/>
                      <a:pt x="130" y="6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4" y="7"/>
                      <a:pt x="136" y="5"/>
                      <a:pt x="138" y="4"/>
                    </a:cubicBezTo>
                    <a:cubicBezTo>
                      <a:pt x="136" y="1"/>
                      <a:pt x="136" y="1"/>
                      <a:pt x="136" y="1"/>
                    </a:cubicBezTo>
                    <a:moveTo>
                      <a:pt x="145" y="0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6" y="4"/>
                      <a:pt x="148" y="6"/>
                      <a:pt x="151" y="7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0" y="2"/>
                      <a:pt x="148" y="1"/>
                      <a:pt x="145" y="0"/>
                    </a:cubicBezTo>
                    <a:moveTo>
                      <a:pt x="188" y="0"/>
                    </a:moveTo>
                    <a:cubicBezTo>
                      <a:pt x="186" y="3"/>
                      <a:pt x="186" y="3"/>
                      <a:pt x="186" y="3"/>
                    </a:cubicBezTo>
                    <a:cubicBezTo>
                      <a:pt x="188" y="4"/>
                      <a:pt x="190" y="5"/>
                      <a:pt x="192" y="7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3" y="3"/>
                      <a:pt x="190" y="1"/>
                      <a:pt x="188" y="0"/>
                    </a:cubicBezTo>
                  </a:path>
                </a:pathLst>
              </a:custGeom>
              <a:solidFill>
                <a:srgbClr val="C4C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03"/>
              <p:cNvSpPr>
                <a:spLocks/>
              </p:cNvSpPr>
              <p:nvPr/>
            </p:nvSpPr>
            <p:spPr bwMode="auto">
              <a:xfrm>
                <a:off x="4121150" y="2274888"/>
                <a:ext cx="3949700" cy="3943350"/>
              </a:xfrm>
              <a:custGeom>
                <a:avLst/>
                <a:gdLst>
                  <a:gd name="T0" fmla="*/ 280 w 280"/>
                  <a:gd name="T1" fmla="*/ 140 h 279"/>
                  <a:gd name="T2" fmla="*/ 269 w 280"/>
                  <a:gd name="T3" fmla="*/ 158 h 279"/>
                  <a:gd name="T4" fmla="*/ 274 w 280"/>
                  <a:gd name="T5" fmla="*/ 179 h 279"/>
                  <a:gd name="T6" fmla="*/ 259 w 280"/>
                  <a:gd name="T7" fmla="*/ 194 h 279"/>
                  <a:gd name="T8" fmla="*/ 257 w 280"/>
                  <a:gd name="T9" fmla="*/ 215 h 279"/>
                  <a:gd name="T10" fmla="*/ 239 w 280"/>
                  <a:gd name="T11" fmla="*/ 225 h 279"/>
                  <a:gd name="T12" fmla="*/ 231 w 280"/>
                  <a:gd name="T13" fmla="*/ 245 h 279"/>
                  <a:gd name="T14" fmla="*/ 211 w 280"/>
                  <a:gd name="T15" fmla="*/ 249 h 279"/>
                  <a:gd name="T16" fmla="*/ 198 w 280"/>
                  <a:gd name="T17" fmla="*/ 267 h 279"/>
                  <a:gd name="T18" fmla="*/ 187 w 280"/>
                  <a:gd name="T19" fmla="*/ 266 h 279"/>
                  <a:gd name="T20" fmla="*/ 177 w 280"/>
                  <a:gd name="T21" fmla="*/ 265 h 279"/>
                  <a:gd name="T22" fmla="*/ 160 w 280"/>
                  <a:gd name="T23" fmla="*/ 278 h 279"/>
                  <a:gd name="T24" fmla="*/ 140 w 280"/>
                  <a:gd name="T25" fmla="*/ 270 h 279"/>
                  <a:gd name="T26" fmla="*/ 120 w 280"/>
                  <a:gd name="T27" fmla="*/ 278 h 279"/>
                  <a:gd name="T28" fmla="*/ 103 w 280"/>
                  <a:gd name="T29" fmla="*/ 265 h 279"/>
                  <a:gd name="T30" fmla="*/ 93 w 280"/>
                  <a:gd name="T31" fmla="*/ 266 h 279"/>
                  <a:gd name="T32" fmla="*/ 82 w 280"/>
                  <a:gd name="T33" fmla="*/ 267 h 279"/>
                  <a:gd name="T34" fmla="*/ 69 w 280"/>
                  <a:gd name="T35" fmla="*/ 249 h 279"/>
                  <a:gd name="T36" fmla="*/ 49 w 280"/>
                  <a:gd name="T37" fmla="*/ 245 h 279"/>
                  <a:gd name="T38" fmla="*/ 41 w 280"/>
                  <a:gd name="T39" fmla="*/ 225 h 279"/>
                  <a:gd name="T40" fmla="*/ 23 w 280"/>
                  <a:gd name="T41" fmla="*/ 215 h 279"/>
                  <a:gd name="T42" fmla="*/ 21 w 280"/>
                  <a:gd name="T43" fmla="*/ 194 h 279"/>
                  <a:gd name="T44" fmla="*/ 6 w 280"/>
                  <a:gd name="T45" fmla="*/ 179 h 279"/>
                  <a:gd name="T46" fmla="*/ 11 w 280"/>
                  <a:gd name="T47" fmla="*/ 158 h 279"/>
                  <a:gd name="T48" fmla="*/ 0 w 280"/>
                  <a:gd name="T49" fmla="*/ 140 h 279"/>
                  <a:gd name="T50" fmla="*/ 11 w 280"/>
                  <a:gd name="T51" fmla="*/ 121 h 279"/>
                  <a:gd name="T52" fmla="*/ 6 w 280"/>
                  <a:gd name="T53" fmla="*/ 100 h 279"/>
                  <a:gd name="T54" fmla="*/ 21 w 280"/>
                  <a:gd name="T55" fmla="*/ 85 h 279"/>
                  <a:gd name="T56" fmla="*/ 23 w 280"/>
                  <a:gd name="T57" fmla="*/ 64 h 279"/>
                  <a:gd name="T58" fmla="*/ 41 w 280"/>
                  <a:gd name="T59" fmla="*/ 54 h 279"/>
                  <a:gd name="T60" fmla="*/ 49 w 280"/>
                  <a:gd name="T61" fmla="*/ 34 h 279"/>
                  <a:gd name="T62" fmla="*/ 69 w 280"/>
                  <a:gd name="T63" fmla="*/ 30 h 279"/>
                  <a:gd name="T64" fmla="*/ 82 w 280"/>
                  <a:gd name="T65" fmla="*/ 12 h 279"/>
                  <a:gd name="T66" fmla="*/ 93 w 280"/>
                  <a:gd name="T67" fmla="*/ 13 h 279"/>
                  <a:gd name="T68" fmla="*/ 103 w 280"/>
                  <a:gd name="T69" fmla="*/ 14 h 279"/>
                  <a:gd name="T70" fmla="*/ 120 w 280"/>
                  <a:gd name="T71" fmla="*/ 1 h 279"/>
                  <a:gd name="T72" fmla="*/ 140 w 280"/>
                  <a:gd name="T73" fmla="*/ 9 h 279"/>
                  <a:gd name="T74" fmla="*/ 160 w 280"/>
                  <a:gd name="T75" fmla="*/ 1 h 279"/>
                  <a:gd name="T76" fmla="*/ 177 w 280"/>
                  <a:gd name="T77" fmla="*/ 14 h 279"/>
                  <a:gd name="T78" fmla="*/ 187 w 280"/>
                  <a:gd name="T79" fmla="*/ 13 h 279"/>
                  <a:gd name="T80" fmla="*/ 198 w 280"/>
                  <a:gd name="T81" fmla="*/ 12 h 279"/>
                  <a:gd name="T82" fmla="*/ 211 w 280"/>
                  <a:gd name="T83" fmla="*/ 30 h 279"/>
                  <a:gd name="T84" fmla="*/ 231 w 280"/>
                  <a:gd name="T85" fmla="*/ 34 h 279"/>
                  <a:gd name="T86" fmla="*/ 239 w 280"/>
                  <a:gd name="T87" fmla="*/ 54 h 279"/>
                  <a:gd name="T88" fmla="*/ 257 w 280"/>
                  <a:gd name="T89" fmla="*/ 64 h 279"/>
                  <a:gd name="T90" fmla="*/ 259 w 280"/>
                  <a:gd name="T91" fmla="*/ 85 h 279"/>
                  <a:gd name="T92" fmla="*/ 274 w 280"/>
                  <a:gd name="T93" fmla="*/ 100 h 279"/>
                  <a:gd name="T94" fmla="*/ 269 w 280"/>
                  <a:gd name="T95" fmla="*/ 121 h 279"/>
                  <a:gd name="T96" fmla="*/ 280 w 280"/>
                  <a:gd name="T97" fmla="*/ 14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9">
                    <a:moveTo>
                      <a:pt x="280" y="140"/>
                    </a:moveTo>
                    <a:cubicBezTo>
                      <a:pt x="280" y="146"/>
                      <a:pt x="270" y="152"/>
                      <a:pt x="269" y="158"/>
                    </a:cubicBezTo>
                    <a:cubicBezTo>
                      <a:pt x="268" y="165"/>
                      <a:pt x="276" y="173"/>
                      <a:pt x="274" y="179"/>
                    </a:cubicBezTo>
                    <a:cubicBezTo>
                      <a:pt x="272" y="185"/>
                      <a:pt x="262" y="188"/>
                      <a:pt x="259" y="194"/>
                    </a:cubicBezTo>
                    <a:cubicBezTo>
                      <a:pt x="256" y="200"/>
                      <a:pt x="261" y="210"/>
                      <a:pt x="257" y="215"/>
                    </a:cubicBezTo>
                    <a:cubicBezTo>
                      <a:pt x="254" y="220"/>
                      <a:pt x="243" y="220"/>
                      <a:pt x="239" y="225"/>
                    </a:cubicBezTo>
                    <a:cubicBezTo>
                      <a:pt x="235" y="230"/>
                      <a:pt x="236" y="241"/>
                      <a:pt x="231" y="245"/>
                    </a:cubicBezTo>
                    <a:cubicBezTo>
                      <a:pt x="227" y="249"/>
                      <a:pt x="216" y="246"/>
                      <a:pt x="211" y="249"/>
                    </a:cubicBezTo>
                    <a:cubicBezTo>
                      <a:pt x="205" y="253"/>
                      <a:pt x="204" y="264"/>
                      <a:pt x="198" y="267"/>
                    </a:cubicBezTo>
                    <a:cubicBezTo>
                      <a:pt x="195" y="268"/>
                      <a:pt x="191" y="267"/>
                      <a:pt x="187" y="266"/>
                    </a:cubicBezTo>
                    <a:cubicBezTo>
                      <a:pt x="183" y="265"/>
                      <a:pt x="180" y="264"/>
                      <a:pt x="177" y="265"/>
                    </a:cubicBezTo>
                    <a:cubicBezTo>
                      <a:pt x="171" y="267"/>
                      <a:pt x="166" y="277"/>
                      <a:pt x="160" y="278"/>
                    </a:cubicBezTo>
                    <a:cubicBezTo>
                      <a:pt x="154" y="279"/>
                      <a:pt x="147" y="270"/>
                      <a:pt x="140" y="270"/>
                    </a:cubicBezTo>
                    <a:cubicBezTo>
                      <a:pt x="133" y="270"/>
                      <a:pt x="126" y="279"/>
                      <a:pt x="120" y="278"/>
                    </a:cubicBezTo>
                    <a:cubicBezTo>
                      <a:pt x="114" y="277"/>
                      <a:pt x="109" y="267"/>
                      <a:pt x="103" y="265"/>
                    </a:cubicBezTo>
                    <a:cubicBezTo>
                      <a:pt x="100" y="264"/>
                      <a:pt x="97" y="265"/>
                      <a:pt x="93" y="266"/>
                    </a:cubicBezTo>
                    <a:cubicBezTo>
                      <a:pt x="89" y="267"/>
                      <a:pt x="85" y="268"/>
                      <a:pt x="82" y="267"/>
                    </a:cubicBezTo>
                    <a:cubicBezTo>
                      <a:pt x="76" y="264"/>
                      <a:pt x="75" y="253"/>
                      <a:pt x="69" y="249"/>
                    </a:cubicBezTo>
                    <a:cubicBezTo>
                      <a:pt x="64" y="246"/>
                      <a:pt x="53" y="249"/>
                      <a:pt x="49" y="245"/>
                    </a:cubicBezTo>
                    <a:cubicBezTo>
                      <a:pt x="44" y="241"/>
                      <a:pt x="45" y="230"/>
                      <a:pt x="41" y="225"/>
                    </a:cubicBezTo>
                    <a:cubicBezTo>
                      <a:pt x="37" y="220"/>
                      <a:pt x="26" y="220"/>
                      <a:pt x="23" y="215"/>
                    </a:cubicBezTo>
                    <a:cubicBezTo>
                      <a:pt x="19" y="210"/>
                      <a:pt x="24" y="200"/>
                      <a:pt x="21" y="194"/>
                    </a:cubicBezTo>
                    <a:cubicBezTo>
                      <a:pt x="18" y="188"/>
                      <a:pt x="8" y="185"/>
                      <a:pt x="6" y="179"/>
                    </a:cubicBezTo>
                    <a:cubicBezTo>
                      <a:pt x="4" y="173"/>
                      <a:pt x="12" y="165"/>
                      <a:pt x="11" y="158"/>
                    </a:cubicBezTo>
                    <a:cubicBezTo>
                      <a:pt x="10" y="152"/>
                      <a:pt x="0" y="146"/>
                      <a:pt x="0" y="140"/>
                    </a:cubicBezTo>
                    <a:cubicBezTo>
                      <a:pt x="0" y="133"/>
                      <a:pt x="10" y="127"/>
                      <a:pt x="11" y="121"/>
                    </a:cubicBezTo>
                    <a:cubicBezTo>
                      <a:pt x="12" y="115"/>
                      <a:pt x="4" y="106"/>
                      <a:pt x="6" y="100"/>
                    </a:cubicBezTo>
                    <a:cubicBezTo>
                      <a:pt x="8" y="94"/>
                      <a:pt x="18" y="91"/>
                      <a:pt x="21" y="85"/>
                    </a:cubicBezTo>
                    <a:cubicBezTo>
                      <a:pt x="24" y="79"/>
                      <a:pt x="19" y="69"/>
                      <a:pt x="23" y="64"/>
                    </a:cubicBezTo>
                    <a:cubicBezTo>
                      <a:pt x="26" y="59"/>
                      <a:pt x="37" y="59"/>
                      <a:pt x="41" y="54"/>
                    </a:cubicBezTo>
                    <a:cubicBezTo>
                      <a:pt x="45" y="49"/>
                      <a:pt x="44" y="38"/>
                      <a:pt x="49" y="34"/>
                    </a:cubicBezTo>
                    <a:cubicBezTo>
                      <a:pt x="53" y="30"/>
                      <a:pt x="64" y="33"/>
                      <a:pt x="69" y="30"/>
                    </a:cubicBezTo>
                    <a:cubicBezTo>
                      <a:pt x="75" y="26"/>
                      <a:pt x="76" y="15"/>
                      <a:pt x="82" y="12"/>
                    </a:cubicBezTo>
                    <a:cubicBezTo>
                      <a:pt x="85" y="11"/>
                      <a:pt x="89" y="12"/>
                      <a:pt x="93" y="13"/>
                    </a:cubicBezTo>
                    <a:cubicBezTo>
                      <a:pt x="97" y="14"/>
                      <a:pt x="100" y="15"/>
                      <a:pt x="103" y="14"/>
                    </a:cubicBezTo>
                    <a:cubicBezTo>
                      <a:pt x="109" y="12"/>
                      <a:pt x="114" y="2"/>
                      <a:pt x="120" y="1"/>
                    </a:cubicBezTo>
                    <a:cubicBezTo>
                      <a:pt x="126" y="0"/>
                      <a:pt x="133" y="9"/>
                      <a:pt x="140" y="9"/>
                    </a:cubicBezTo>
                    <a:cubicBezTo>
                      <a:pt x="147" y="9"/>
                      <a:pt x="154" y="0"/>
                      <a:pt x="160" y="1"/>
                    </a:cubicBezTo>
                    <a:cubicBezTo>
                      <a:pt x="166" y="2"/>
                      <a:pt x="171" y="12"/>
                      <a:pt x="177" y="14"/>
                    </a:cubicBezTo>
                    <a:cubicBezTo>
                      <a:pt x="180" y="15"/>
                      <a:pt x="183" y="14"/>
                      <a:pt x="187" y="13"/>
                    </a:cubicBezTo>
                    <a:cubicBezTo>
                      <a:pt x="191" y="12"/>
                      <a:pt x="195" y="11"/>
                      <a:pt x="198" y="12"/>
                    </a:cubicBezTo>
                    <a:cubicBezTo>
                      <a:pt x="204" y="15"/>
                      <a:pt x="205" y="26"/>
                      <a:pt x="211" y="30"/>
                    </a:cubicBezTo>
                    <a:cubicBezTo>
                      <a:pt x="216" y="33"/>
                      <a:pt x="227" y="30"/>
                      <a:pt x="231" y="34"/>
                    </a:cubicBezTo>
                    <a:cubicBezTo>
                      <a:pt x="236" y="38"/>
                      <a:pt x="235" y="49"/>
                      <a:pt x="239" y="54"/>
                    </a:cubicBezTo>
                    <a:cubicBezTo>
                      <a:pt x="243" y="59"/>
                      <a:pt x="254" y="59"/>
                      <a:pt x="257" y="64"/>
                    </a:cubicBezTo>
                    <a:cubicBezTo>
                      <a:pt x="261" y="69"/>
                      <a:pt x="256" y="79"/>
                      <a:pt x="259" y="85"/>
                    </a:cubicBezTo>
                    <a:cubicBezTo>
                      <a:pt x="262" y="91"/>
                      <a:pt x="272" y="94"/>
                      <a:pt x="274" y="100"/>
                    </a:cubicBezTo>
                    <a:cubicBezTo>
                      <a:pt x="276" y="106"/>
                      <a:pt x="268" y="115"/>
                      <a:pt x="269" y="121"/>
                    </a:cubicBezTo>
                    <a:cubicBezTo>
                      <a:pt x="270" y="127"/>
                      <a:pt x="280" y="133"/>
                      <a:pt x="280" y="140"/>
                    </a:cubicBezTo>
                  </a:path>
                </a:pathLst>
              </a:custGeom>
              <a:solidFill>
                <a:srgbClr val="E03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04"/>
              <p:cNvSpPr>
                <a:spLocks/>
              </p:cNvSpPr>
              <p:nvPr/>
            </p:nvSpPr>
            <p:spPr bwMode="auto">
              <a:xfrm>
                <a:off x="4445000" y="2600325"/>
                <a:ext cx="3302000" cy="3292475"/>
              </a:xfrm>
              <a:custGeom>
                <a:avLst/>
                <a:gdLst>
                  <a:gd name="T0" fmla="*/ 234 w 234"/>
                  <a:gd name="T1" fmla="*/ 117 h 233"/>
                  <a:gd name="T2" fmla="*/ 226 w 234"/>
                  <a:gd name="T3" fmla="*/ 132 h 233"/>
                  <a:gd name="T4" fmla="*/ 229 w 234"/>
                  <a:gd name="T5" fmla="*/ 150 h 233"/>
                  <a:gd name="T6" fmla="*/ 217 w 234"/>
                  <a:gd name="T7" fmla="*/ 162 h 233"/>
                  <a:gd name="T8" fmla="*/ 216 w 234"/>
                  <a:gd name="T9" fmla="*/ 180 h 233"/>
                  <a:gd name="T10" fmla="*/ 200 w 234"/>
                  <a:gd name="T11" fmla="*/ 188 h 233"/>
                  <a:gd name="T12" fmla="*/ 194 w 234"/>
                  <a:gd name="T13" fmla="*/ 205 h 233"/>
                  <a:gd name="T14" fmla="*/ 176 w 234"/>
                  <a:gd name="T15" fmla="*/ 209 h 233"/>
                  <a:gd name="T16" fmla="*/ 166 w 234"/>
                  <a:gd name="T17" fmla="*/ 223 h 233"/>
                  <a:gd name="T18" fmla="*/ 156 w 234"/>
                  <a:gd name="T19" fmla="*/ 223 h 233"/>
                  <a:gd name="T20" fmla="*/ 148 w 234"/>
                  <a:gd name="T21" fmla="*/ 222 h 233"/>
                  <a:gd name="T22" fmla="*/ 134 w 234"/>
                  <a:gd name="T23" fmla="*/ 233 h 233"/>
                  <a:gd name="T24" fmla="*/ 117 w 234"/>
                  <a:gd name="T25" fmla="*/ 226 h 233"/>
                  <a:gd name="T26" fmla="*/ 100 w 234"/>
                  <a:gd name="T27" fmla="*/ 233 h 233"/>
                  <a:gd name="T28" fmla="*/ 86 w 234"/>
                  <a:gd name="T29" fmla="*/ 222 h 233"/>
                  <a:gd name="T30" fmla="*/ 78 w 234"/>
                  <a:gd name="T31" fmla="*/ 223 h 233"/>
                  <a:gd name="T32" fmla="*/ 68 w 234"/>
                  <a:gd name="T33" fmla="*/ 223 h 233"/>
                  <a:gd name="T34" fmla="*/ 58 w 234"/>
                  <a:gd name="T35" fmla="*/ 209 h 233"/>
                  <a:gd name="T36" fmla="*/ 40 w 234"/>
                  <a:gd name="T37" fmla="*/ 205 h 233"/>
                  <a:gd name="T38" fmla="*/ 34 w 234"/>
                  <a:gd name="T39" fmla="*/ 188 h 233"/>
                  <a:gd name="T40" fmla="*/ 18 w 234"/>
                  <a:gd name="T41" fmla="*/ 180 h 233"/>
                  <a:gd name="T42" fmla="*/ 17 w 234"/>
                  <a:gd name="T43" fmla="*/ 162 h 233"/>
                  <a:gd name="T44" fmla="*/ 5 w 234"/>
                  <a:gd name="T45" fmla="*/ 150 h 233"/>
                  <a:gd name="T46" fmla="*/ 8 w 234"/>
                  <a:gd name="T47" fmla="*/ 132 h 233"/>
                  <a:gd name="T48" fmla="*/ 0 w 234"/>
                  <a:gd name="T49" fmla="*/ 117 h 233"/>
                  <a:gd name="T50" fmla="*/ 8 w 234"/>
                  <a:gd name="T51" fmla="*/ 101 h 233"/>
                  <a:gd name="T52" fmla="*/ 5 w 234"/>
                  <a:gd name="T53" fmla="*/ 84 h 233"/>
                  <a:gd name="T54" fmla="*/ 17 w 234"/>
                  <a:gd name="T55" fmla="*/ 71 h 233"/>
                  <a:gd name="T56" fmla="*/ 18 w 234"/>
                  <a:gd name="T57" fmla="*/ 53 h 233"/>
                  <a:gd name="T58" fmla="*/ 34 w 234"/>
                  <a:gd name="T59" fmla="*/ 45 h 233"/>
                  <a:gd name="T60" fmla="*/ 40 w 234"/>
                  <a:gd name="T61" fmla="*/ 28 h 233"/>
                  <a:gd name="T62" fmla="*/ 58 w 234"/>
                  <a:gd name="T63" fmla="*/ 24 h 233"/>
                  <a:gd name="T64" fmla="*/ 68 w 234"/>
                  <a:gd name="T65" fmla="*/ 10 h 233"/>
                  <a:gd name="T66" fmla="*/ 78 w 234"/>
                  <a:gd name="T67" fmla="*/ 11 h 233"/>
                  <a:gd name="T68" fmla="*/ 86 w 234"/>
                  <a:gd name="T69" fmla="*/ 11 h 233"/>
                  <a:gd name="T70" fmla="*/ 100 w 234"/>
                  <a:gd name="T71" fmla="*/ 1 h 233"/>
                  <a:gd name="T72" fmla="*/ 117 w 234"/>
                  <a:gd name="T73" fmla="*/ 7 h 233"/>
                  <a:gd name="T74" fmla="*/ 134 w 234"/>
                  <a:gd name="T75" fmla="*/ 1 h 233"/>
                  <a:gd name="T76" fmla="*/ 148 w 234"/>
                  <a:gd name="T77" fmla="*/ 11 h 233"/>
                  <a:gd name="T78" fmla="*/ 156 w 234"/>
                  <a:gd name="T79" fmla="*/ 11 h 233"/>
                  <a:gd name="T80" fmla="*/ 166 w 234"/>
                  <a:gd name="T81" fmla="*/ 10 h 233"/>
                  <a:gd name="T82" fmla="*/ 176 w 234"/>
                  <a:gd name="T83" fmla="*/ 24 h 233"/>
                  <a:gd name="T84" fmla="*/ 194 w 234"/>
                  <a:gd name="T85" fmla="*/ 28 h 233"/>
                  <a:gd name="T86" fmla="*/ 200 w 234"/>
                  <a:gd name="T87" fmla="*/ 45 h 233"/>
                  <a:gd name="T88" fmla="*/ 216 w 234"/>
                  <a:gd name="T89" fmla="*/ 53 h 233"/>
                  <a:gd name="T90" fmla="*/ 217 w 234"/>
                  <a:gd name="T91" fmla="*/ 71 h 233"/>
                  <a:gd name="T92" fmla="*/ 229 w 234"/>
                  <a:gd name="T93" fmla="*/ 84 h 233"/>
                  <a:gd name="T94" fmla="*/ 226 w 234"/>
                  <a:gd name="T95" fmla="*/ 101 h 233"/>
                  <a:gd name="T96" fmla="*/ 234 w 234"/>
                  <a:gd name="T97" fmla="*/ 1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4" h="233">
                    <a:moveTo>
                      <a:pt x="234" y="117"/>
                    </a:moveTo>
                    <a:cubicBezTo>
                      <a:pt x="234" y="122"/>
                      <a:pt x="226" y="127"/>
                      <a:pt x="226" y="132"/>
                    </a:cubicBezTo>
                    <a:cubicBezTo>
                      <a:pt x="225" y="138"/>
                      <a:pt x="231" y="144"/>
                      <a:pt x="229" y="150"/>
                    </a:cubicBezTo>
                    <a:cubicBezTo>
                      <a:pt x="228" y="155"/>
                      <a:pt x="219" y="157"/>
                      <a:pt x="217" y="162"/>
                    </a:cubicBezTo>
                    <a:cubicBezTo>
                      <a:pt x="214" y="167"/>
                      <a:pt x="218" y="175"/>
                      <a:pt x="216" y="180"/>
                    </a:cubicBezTo>
                    <a:cubicBezTo>
                      <a:pt x="213" y="184"/>
                      <a:pt x="203" y="184"/>
                      <a:pt x="200" y="188"/>
                    </a:cubicBezTo>
                    <a:cubicBezTo>
                      <a:pt x="196" y="192"/>
                      <a:pt x="198" y="202"/>
                      <a:pt x="194" y="205"/>
                    </a:cubicBezTo>
                    <a:cubicBezTo>
                      <a:pt x="190" y="209"/>
                      <a:pt x="181" y="206"/>
                      <a:pt x="176" y="209"/>
                    </a:cubicBezTo>
                    <a:cubicBezTo>
                      <a:pt x="172" y="212"/>
                      <a:pt x="171" y="221"/>
                      <a:pt x="166" y="223"/>
                    </a:cubicBezTo>
                    <a:cubicBezTo>
                      <a:pt x="163" y="224"/>
                      <a:pt x="160" y="223"/>
                      <a:pt x="156" y="223"/>
                    </a:cubicBezTo>
                    <a:cubicBezTo>
                      <a:pt x="153" y="222"/>
                      <a:pt x="150" y="221"/>
                      <a:pt x="148" y="222"/>
                    </a:cubicBezTo>
                    <a:cubicBezTo>
                      <a:pt x="143" y="223"/>
                      <a:pt x="139" y="232"/>
                      <a:pt x="134" y="233"/>
                    </a:cubicBezTo>
                    <a:cubicBezTo>
                      <a:pt x="128" y="233"/>
                      <a:pt x="122" y="226"/>
                      <a:pt x="117" y="226"/>
                    </a:cubicBezTo>
                    <a:cubicBezTo>
                      <a:pt x="112" y="226"/>
                      <a:pt x="106" y="233"/>
                      <a:pt x="100" y="233"/>
                    </a:cubicBezTo>
                    <a:cubicBezTo>
                      <a:pt x="95" y="232"/>
                      <a:pt x="91" y="223"/>
                      <a:pt x="86" y="222"/>
                    </a:cubicBezTo>
                    <a:cubicBezTo>
                      <a:pt x="84" y="221"/>
                      <a:pt x="81" y="222"/>
                      <a:pt x="78" y="223"/>
                    </a:cubicBezTo>
                    <a:cubicBezTo>
                      <a:pt x="74" y="223"/>
                      <a:pt x="71" y="224"/>
                      <a:pt x="68" y="223"/>
                    </a:cubicBezTo>
                    <a:cubicBezTo>
                      <a:pt x="63" y="221"/>
                      <a:pt x="62" y="212"/>
                      <a:pt x="58" y="209"/>
                    </a:cubicBezTo>
                    <a:cubicBezTo>
                      <a:pt x="53" y="206"/>
                      <a:pt x="44" y="209"/>
                      <a:pt x="40" y="205"/>
                    </a:cubicBezTo>
                    <a:cubicBezTo>
                      <a:pt x="36" y="202"/>
                      <a:pt x="38" y="192"/>
                      <a:pt x="34" y="188"/>
                    </a:cubicBezTo>
                    <a:cubicBezTo>
                      <a:pt x="31" y="184"/>
                      <a:pt x="21" y="184"/>
                      <a:pt x="18" y="180"/>
                    </a:cubicBezTo>
                    <a:cubicBezTo>
                      <a:pt x="16" y="175"/>
                      <a:pt x="20" y="167"/>
                      <a:pt x="17" y="162"/>
                    </a:cubicBezTo>
                    <a:cubicBezTo>
                      <a:pt x="15" y="157"/>
                      <a:pt x="6" y="155"/>
                      <a:pt x="5" y="150"/>
                    </a:cubicBezTo>
                    <a:cubicBezTo>
                      <a:pt x="3" y="144"/>
                      <a:pt x="9" y="138"/>
                      <a:pt x="8" y="132"/>
                    </a:cubicBezTo>
                    <a:cubicBezTo>
                      <a:pt x="8" y="127"/>
                      <a:pt x="0" y="122"/>
                      <a:pt x="0" y="117"/>
                    </a:cubicBezTo>
                    <a:cubicBezTo>
                      <a:pt x="0" y="111"/>
                      <a:pt x="8" y="106"/>
                      <a:pt x="8" y="101"/>
                    </a:cubicBezTo>
                    <a:cubicBezTo>
                      <a:pt x="9" y="96"/>
                      <a:pt x="3" y="89"/>
                      <a:pt x="5" y="84"/>
                    </a:cubicBezTo>
                    <a:cubicBezTo>
                      <a:pt x="6" y="78"/>
                      <a:pt x="15" y="76"/>
                      <a:pt x="17" y="71"/>
                    </a:cubicBezTo>
                    <a:cubicBezTo>
                      <a:pt x="20" y="66"/>
                      <a:pt x="16" y="58"/>
                      <a:pt x="18" y="53"/>
                    </a:cubicBezTo>
                    <a:cubicBezTo>
                      <a:pt x="21" y="49"/>
                      <a:pt x="31" y="49"/>
                      <a:pt x="34" y="45"/>
                    </a:cubicBezTo>
                    <a:cubicBezTo>
                      <a:pt x="38" y="41"/>
                      <a:pt x="36" y="32"/>
                      <a:pt x="40" y="28"/>
                    </a:cubicBezTo>
                    <a:cubicBezTo>
                      <a:pt x="44" y="24"/>
                      <a:pt x="53" y="27"/>
                      <a:pt x="58" y="24"/>
                    </a:cubicBezTo>
                    <a:cubicBezTo>
                      <a:pt x="62" y="21"/>
                      <a:pt x="63" y="12"/>
                      <a:pt x="68" y="10"/>
                    </a:cubicBezTo>
                    <a:cubicBezTo>
                      <a:pt x="71" y="9"/>
                      <a:pt x="74" y="10"/>
                      <a:pt x="78" y="11"/>
                    </a:cubicBezTo>
                    <a:cubicBezTo>
                      <a:pt x="81" y="11"/>
                      <a:pt x="84" y="12"/>
                      <a:pt x="86" y="11"/>
                    </a:cubicBezTo>
                    <a:cubicBezTo>
                      <a:pt x="91" y="10"/>
                      <a:pt x="95" y="1"/>
                      <a:pt x="100" y="1"/>
                    </a:cubicBezTo>
                    <a:cubicBezTo>
                      <a:pt x="106" y="0"/>
                      <a:pt x="112" y="7"/>
                      <a:pt x="117" y="7"/>
                    </a:cubicBezTo>
                    <a:cubicBezTo>
                      <a:pt x="122" y="7"/>
                      <a:pt x="128" y="0"/>
                      <a:pt x="134" y="1"/>
                    </a:cubicBezTo>
                    <a:cubicBezTo>
                      <a:pt x="139" y="1"/>
                      <a:pt x="143" y="10"/>
                      <a:pt x="148" y="11"/>
                    </a:cubicBezTo>
                    <a:cubicBezTo>
                      <a:pt x="150" y="12"/>
                      <a:pt x="153" y="11"/>
                      <a:pt x="156" y="11"/>
                    </a:cubicBezTo>
                    <a:cubicBezTo>
                      <a:pt x="160" y="10"/>
                      <a:pt x="163" y="9"/>
                      <a:pt x="166" y="10"/>
                    </a:cubicBezTo>
                    <a:cubicBezTo>
                      <a:pt x="171" y="12"/>
                      <a:pt x="172" y="21"/>
                      <a:pt x="176" y="24"/>
                    </a:cubicBezTo>
                    <a:cubicBezTo>
                      <a:pt x="181" y="27"/>
                      <a:pt x="190" y="24"/>
                      <a:pt x="194" y="28"/>
                    </a:cubicBezTo>
                    <a:cubicBezTo>
                      <a:pt x="198" y="32"/>
                      <a:pt x="196" y="41"/>
                      <a:pt x="200" y="45"/>
                    </a:cubicBezTo>
                    <a:cubicBezTo>
                      <a:pt x="203" y="49"/>
                      <a:pt x="213" y="49"/>
                      <a:pt x="216" y="53"/>
                    </a:cubicBezTo>
                    <a:cubicBezTo>
                      <a:pt x="218" y="58"/>
                      <a:pt x="214" y="66"/>
                      <a:pt x="217" y="71"/>
                    </a:cubicBezTo>
                    <a:cubicBezTo>
                      <a:pt x="219" y="76"/>
                      <a:pt x="228" y="78"/>
                      <a:pt x="229" y="84"/>
                    </a:cubicBezTo>
                    <a:cubicBezTo>
                      <a:pt x="231" y="89"/>
                      <a:pt x="225" y="96"/>
                      <a:pt x="226" y="101"/>
                    </a:cubicBezTo>
                    <a:cubicBezTo>
                      <a:pt x="226" y="106"/>
                      <a:pt x="234" y="111"/>
                      <a:pt x="234" y="117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05"/>
              <p:cNvSpPr>
                <a:spLocks noEditPoints="1"/>
              </p:cNvSpPr>
              <p:nvPr/>
            </p:nvSpPr>
            <p:spPr bwMode="auto">
              <a:xfrm>
                <a:off x="4275138" y="2416175"/>
                <a:ext cx="3641725" cy="3660775"/>
              </a:xfrm>
              <a:custGeom>
                <a:avLst/>
                <a:gdLst>
                  <a:gd name="T0" fmla="*/ 129 w 258"/>
                  <a:gd name="T1" fmla="*/ 259 h 259"/>
                  <a:gd name="T2" fmla="*/ 37 w 258"/>
                  <a:gd name="T3" fmla="*/ 221 h 259"/>
                  <a:gd name="T4" fmla="*/ 0 w 258"/>
                  <a:gd name="T5" fmla="*/ 130 h 259"/>
                  <a:gd name="T6" fmla="*/ 37 w 258"/>
                  <a:gd name="T7" fmla="*/ 38 h 259"/>
                  <a:gd name="T8" fmla="*/ 129 w 258"/>
                  <a:gd name="T9" fmla="*/ 0 h 259"/>
                  <a:gd name="T10" fmla="*/ 221 w 258"/>
                  <a:gd name="T11" fmla="*/ 38 h 259"/>
                  <a:gd name="T12" fmla="*/ 258 w 258"/>
                  <a:gd name="T13" fmla="*/ 130 h 259"/>
                  <a:gd name="T14" fmla="*/ 221 w 258"/>
                  <a:gd name="T15" fmla="*/ 221 h 259"/>
                  <a:gd name="T16" fmla="*/ 129 w 258"/>
                  <a:gd name="T17" fmla="*/ 259 h 259"/>
                  <a:gd name="T18" fmla="*/ 129 w 258"/>
                  <a:gd name="T19" fmla="*/ 4 h 259"/>
                  <a:gd name="T20" fmla="*/ 4 w 258"/>
                  <a:gd name="T21" fmla="*/ 130 h 259"/>
                  <a:gd name="T22" fmla="*/ 129 w 258"/>
                  <a:gd name="T23" fmla="*/ 255 h 259"/>
                  <a:gd name="T24" fmla="*/ 254 w 258"/>
                  <a:gd name="T25" fmla="*/ 130 h 259"/>
                  <a:gd name="T26" fmla="*/ 129 w 258"/>
                  <a:gd name="T27" fmla="*/ 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8" h="259">
                    <a:moveTo>
                      <a:pt x="129" y="259"/>
                    </a:moveTo>
                    <a:cubicBezTo>
                      <a:pt x="94" y="259"/>
                      <a:pt x="62" y="246"/>
                      <a:pt x="37" y="221"/>
                    </a:cubicBezTo>
                    <a:cubicBezTo>
                      <a:pt x="13" y="197"/>
                      <a:pt x="0" y="164"/>
                      <a:pt x="0" y="130"/>
                    </a:cubicBezTo>
                    <a:cubicBezTo>
                      <a:pt x="0" y="95"/>
                      <a:pt x="13" y="62"/>
                      <a:pt x="37" y="38"/>
                    </a:cubicBezTo>
                    <a:cubicBezTo>
                      <a:pt x="62" y="14"/>
                      <a:pt x="94" y="0"/>
                      <a:pt x="129" y="0"/>
                    </a:cubicBezTo>
                    <a:cubicBezTo>
                      <a:pt x="164" y="0"/>
                      <a:pt x="196" y="14"/>
                      <a:pt x="221" y="38"/>
                    </a:cubicBezTo>
                    <a:cubicBezTo>
                      <a:pt x="245" y="62"/>
                      <a:pt x="258" y="95"/>
                      <a:pt x="258" y="130"/>
                    </a:cubicBezTo>
                    <a:cubicBezTo>
                      <a:pt x="258" y="164"/>
                      <a:pt x="245" y="197"/>
                      <a:pt x="221" y="221"/>
                    </a:cubicBezTo>
                    <a:cubicBezTo>
                      <a:pt x="196" y="246"/>
                      <a:pt x="164" y="259"/>
                      <a:pt x="129" y="259"/>
                    </a:cubicBezTo>
                    <a:moveTo>
                      <a:pt x="129" y="4"/>
                    </a:moveTo>
                    <a:cubicBezTo>
                      <a:pt x="60" y="4"/>
                      <a:pt x="4" y="61"/>
                      <a:pt x="4" y="130"/>
                    </a:cubicBezTo>
                    <a:cubicBezTo>
                      <a:pt x="4" y="199"/>
                      <a:pt x="60" y="255"/>
                      <a:pt x="129" y="255"/>
                    </a:cubicBezTo>
                    <a:cubicBezTo>
                      <a:pt x="198" y="255"/>
                      <a:pt x="254" y="199"/>
                      <a:pt x="254" y="130"/>
                    </a:cubicBezTo>
                    <a:cubicBezTo>
                      <a:pt x="254" y="61"/>
                      <a:pt x="198" y="4"/>
                      <a:pt x="129" y="4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7"/>
              <p:cNvSpPr>
                <a:spLocks noEditPoints="1"/>
              </p:cNvSpPr>
              <p:nvPr/>
            </p:nvSpPr>
            <p:spPr bwMode="auto">
              <a:xfrm>
                <a:off x="3810000" y="4381501"/>
                <a:ext cx="4572000" cy="2203450"/>
              </a:xfrm>
              <a:custGeom>
                <a:avLst/>
                <a:gdLst>
                  <a:gd name="T0" fmla="*/ 172 w 324"/>
                  <a:gd name="T1" fmla="*/ 147 h 156"/>
                  <a:gd name="T2" fmla="*/ 153 w 324"/>
                  <a:gd name="T3" fmla="*/ 147 h 156"/>
                  <a:gd name="T4" fmla="*/ 164 w 324"/>
                  <a:gd name="T5" fmla="*/ 130 h 156"/>
                  <a:gd name="T6" fmla="*/ 142 w 324"/>
                  <a:gd name="T7" fmla="*/ 129 h 156"/>
                  <a:gd name="T8" fmla="*/ 139 w 324"/>
                  <a:gd name="T9" fmla="*/ 147 h 156"/>
                  <a:gd name="T10" fmla="*/ 146 w 324"/>
                  <a:gd name="T11" fmla="*/ 151 h 156"/>
                  <a:gd name="T12" fmla="*/ 162 w 324"/>
                  <a:gd name="T13" fmla="*/ 147 h 156"/>
                  <a:gd name="T14" fmla="*/ 188 w 324"/>
                  <a:gd name="T15" fmla="*/ 151 h 156"/>
                  <a:gd name="T16" fmla="*/ 184 w 324"/>
                  <a:gd name="T17" fmla="*/ 148 h 156"/>
                  <a:gd name="T18" fmla="*/ 190 w 324"/>
                  <a:gd name="T19" fmla="*/ 130 h 156"/>
                  <a:gd name="T20" fmla="*/ 169 w 324"/>
                  <a:gd name="T21" fmla="*/ 126 h 156"/>
                  <a:gd name="T22" fmla="*/ 62 w 324"/>
                  <a:gd name="T23" fmla="*/ 112 h 156"/>
                  <a:gd name="T24" fmla="*/ 51 w 324"/>
                  <a:gd name="T25" fmla="*/ 103 h 156"/>
                  <a:gd name="T26" fmla="*/ 47 w 324"/>
                  <a:gd name="T27" fmla="*/ 90 h 156"/>
                  <a:gd name="T28" fmla="*/ 49 w 324"/>
                  <a:gd name="T29" fmla="*/ 96 h 156"/>
                  <a:gd name="T30" fmla="*/ 38 w 324"/>
                  <a:gd name="T31" fmla="*/ 82 h 156"/>
                  <a:gd name="T32" fmla="*/ 23 w 324"/>
                  <a:gd name="T33" fmla="*/ 71 h 156"/>
                  <a:gd name="T34" fmla="*/ 28 w 324"/>
                  <a:gd name="T35" fmla="*/ 64 h 156"/>
                  <a:gd name="T36" fmla="*/ 28 w 324"/>
                  <a:gd name="T37" fmla="*/ 59 h 156"/>
                  <a:gd name="T38" fmla="*/ 17 w 324"/>
                  <a:gd name="T39" fmla="*/ 43 h 156"/>
                  <a:gd name="T40" fmla="*/ 6 w 324"/>
                  <a:gd name="T41" fmla="*/ 36 h 156"/>
                  <a:gd name="T42" fmla="*/ 9 w 324"/>
                  <a:gd name="T43" fmla="*/ 35 h 156"/>
                  <a:gd name="T44" fmla="*/ 8 w 324"/>
                  <a:gd name="T45" fmla="*/ 23 h 156"/>
                  <a:gd name="T46" fmla="*/ 1 w 324"/>
                  <a:gd name="T47" fmla="*/ 2 h 156"/>
                  <a:gd name="T48" fmla="*/ 2 w 324"/>
                  <a:gd name="T49" fmla="*/ 38 h 156"/>
                  <a:gd name="T50" fmla="*/ 75 w 324"/>
                  <a:gd name="T51" fmla="*/ 121 h 156"/>
                  <a:gd name="T52" fmla="*/ 85 w 324"/>
                  <a:gd name="T53" fmla="*/ 118 h 156"/>
                  <a:gd name="T54" fmla="*/ 89 w 324"/>
                  <a:gd name="T55" fmla="*/ 134 h 156"/>
                  <a:gd name="T56" fmla="*/ 89 w 324"/>
                  <a:gd name="T57" fmla="*/ 126 h 156"/>
                  <a:gd name="T58" fmla="*/ 71 w 324"/>
                  <a:gd name="T59" fmla="*/ 96 h 156"/>
                  <a:gd name="T60" fmla="*/ 30 w 324"/>
                  <a:gd name="T61" fmla="*/ 36 h 156"/>
                  <a:gd name="T62" fmla="*/ 18 w 324"/>
                  <a:gd name="T63" fmla="*/ 9 h 156"/>
                  <a:gd name="T64" fmla="*/ 9 w 324"/>
                  <a:gd name="T65" fmla="*/ 7 h 156"/>
                  <a:gd name="T66" fmla="*/ 235 w 324"/>
                  <a:gd name="T67" fmla="*/ 125 h 156"/>
                  <a:gd name="T68" fmla="*/ 240 w 324"/>
                  <a:gd name="T69" fmla="*/ 118 h 156"/>
                  <a:gd name="T70" fmla="*/ 243 w 324"/>
                  <a:gd name="T71" fmla="*/ 120 h 156"/>
                  <a:gd name="T72" fmla="*/ 256 w 324"/>
                  <a:gd name="T73" fmla="*/ 117 h 156"/>
                  <a:gd name="T74" fmla="*/ 271 w 324"/>
                  <a:gd name="T75" fmla="*/ 111 h 156"/>
                  <a:gd name="T76" fmla="*/ 278 w 324"/>
                  <a:gd name="T77" fmla="*/ 90 h 156"/>
                  <a:gd name="T78" fmla="*/ 286 w 324"/>
                  <a:gd name="T79" fmla="*/ 82 h 156"/>
                  <a:gd name="T80" fmla="*/ 299 w 324"/>
                  <a:gd name="T81" fmla="*/ 79 h 156"/>
                  <a:gd name="T82" fmla="*/ 301 w 324"/>
                  <a:gd name="T83" fmla="*/ 71 h 156"/>
                  <a:gd name="T84" fmla="*/ 296 w 324"/>
                  <a:gd name="T85" fmla="*/ 55 h 156"/>
                  <a:gd name="T86" fmla="*/ 304 w 324"/>
                  <a:gd name="T87" fmla="*/ 50 h 156"/>
                  <a:gd name="T88" fmla="*/ 308 w 324"/>
                  <a:gd name="T89" fmla="*/ 47 h 156"/>
                  <a:gd name="T90" fmla="*/ 315 w 324"/>
                  <a:gd name="T91" fmla="*/ 33 h 156"/>
                  <a:gd name="T92" fmla="*/ 316 w 324"/>
                  <a:gd name="T93" fmla="*/ 41 h 156"/>
                  <a:gd name="T94" fmla="*/ 316 w 324"/>
                  <a:gd name="T95" fmla="*/ 23 h 156"/>
                  <a:gd name="T96" fmla="*/ 314 w 324"/>
                  <a:gd name="T97" fmla="*/ 3 h 156"/>
                  <a:gd name="T98" fmla="*/ 291 w 324"/>
                  <a:gd name="T99" fmla="*/ 10 h 156"/>
                  <a:gd name="T100" fmla="*/ 253 w 324"/>
                  <a:gd name="T101" fmla="*/ 96 h 156"/>
                  <a:gd name="T102" fmla="*/ 205 w 324"/>
                  <a:gd name="T103" fmla="*/ 116 h 156"/>
                  <a:gd name="T104" fmla="*/ 205 w 324"/>
                  <a:gd name="T105" fmla="*/ 135 h 156"/>
                  <a:gd name="T106" fmla="*/ 220 w 324"/>
                  <a:gd name="T107" fmla="*/ 129 h 156"/>
                  <a:gd name="T108" fmla="*/ 228 w 324"/>
                  <a:gd name="T109" fmla="*/ 139 h 156"/>
                  <a:gd name="T110" fmla="*/ 211 w 324"/>
                  <a:gd name="T111" fmla="*/ 140 h 156"/>
                  <a:gd name="T112" fmla="*/ 271 w 324"/>
                  <a:gd name="T113" fmla="*/ 117 h 156"/>
                  <a:gd name="T114" fmla="*/ 317 w 324"/>
                  <a:gd name="T115" fmla="*/ 13 h 156"/>
                  <a:gd name="T116" fmla="*/ 324 w 324"/>
                  <a:gd name="T1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156">
                    <a:moveTo>
                      <a:pt x="172" y="147"/>
                    </a:moveTo>
                    <a:cubicBezTo>
                      <a:pt x="170" y="146"/>
                      <a:pt x="168" y="144"/>
                      <a:pt x="165" y="144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9" y="141"/>
                      <a:pt x="172" y="142"/>
                      <a:pt x="174" y="144"/>
                    </a:cubicBezTo>
                    <a:cubicBezTo>
                      <a:pt x="172" y="147"/>
                      <a:pt x="172" y="147"/>
                      <a:pt x="172" y="147"/>
                    </a:cubicBezTo>
                    <a:moveTo>
                      <a:pt x="153" y="147"/>
                    </a:move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53" y="142"/>
                      <a:pt x="155" y="141"/>
                      <a:pt x="158" y="140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7" y="144"/>
                      <a:pt x="155" y="145"/>
                      <a:pt x="153" y="147"/>
                    </a:cubicBezTo>
                    <a:moveTo>
                      <a:pt x="162" y="131"/>
                    </a:moveTo>
                    <a:cubicBezTo>
                      <a:pt x="161" y="131"/>
                      <a:pt x="160" y="131"/>
                      <a:pt x="160" y="130"/>
                    </a:cubicBezTo>
                    <a:cubicBezTo>
                      <a:pt x="160" y="130"/>
                      <a:pt x="161" y="129"/>
                      <a:pt x="162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4" y="129"/>
                      <a:pt x="164" y="130"/>
                    </a:cubicBezTo>
                    <a:cubicBezTo>
                      <a:pt x="165" y="130"/>
                      <a:pt x="164" y="131"/>
                      <a:pt x="163" y="131"/>
                    </a:cubicBezTo>
                    <a:cubicBezTo>
                      <a:pt x="162" y="131"/>
                      <a:pt x="162" y="131"/>
                      <a:pt x="162" y="131"/>
                    </a:cubicBezTo>
                    <a:moveTo>
                      <a:pt x="160" y="122"/>
                    </a:moveTo>
                    <a:cubicBezTo>
                      <a:pt x="154" y="123"/>
                      <a:pt x="148" y="129"/>
                      <a:pt x="143" y="129"/>
                    </a:cubicBezTo>
                    <a:cubicBezTo>
                      <a:pt x="143" y="129"/>
                      <a:pt x="142" y="129"/>
                      <a:pt x="142" y="129"/>
                    </a:cubicBezTo>
                    <a:cubicBezTo>
                      <a:pt x="140" y="129"/>
                      <a:pt x="138" y="127"/>
                      <a:pt x="137" y="126"/>
                    </a:cubicBezTo>
                    <a:cubicBezTo>
                      <a:pt x="137" y="127"/>
                      <a:pt x="137" y="128"/>
                      <a:pt x="138" y="129"/>
                    </a:cubicBezTo>
                    <a:cubicBezTo>
                      <a:pt x="138" y="129"/>
                      <a:pt x="138" y="131"/>
                      <a:pt x="138" y="131"/>
                    </a:cubicBezTo>
                    <a:cubicBezTo>
                      <a:pt x="132" y="134"/>
                      <a:pt x="135" y="137"/>
                      <a:pt x="135" y="140"/>
                    </a:cubicBezTo>
                    <a:cubicBezTo>
                      <a:pt x="134" y="143"/>
                      <a:pt x="134" y="146"/>
                      <a:pt x="139" y="147"/>
                    </a:cubicBezTo>
                    <a:cubicBezTo>
                      <a:pt x="139" y="148"/>
                      <a:pt x="139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1" y="148"/>
                      <a:pt x="143" y="148"/>
                      <a:pt x="144" y="147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4" y="151"/>
                      <a:pt x="143" y="152"/>
                      <a:pt x="141" y="152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0" y="153"/>
                      <a:pt x="139" y="155"/>
                      <a:pt x="139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47" y="156"/>
                      <a:pt x="155" y="147"/>
                      <a:pt x="162" y="147"/>
                    </a:cubicBezTo>
                    <a:cubicBezTo>
                      <a:pt x="169" y="147"/>
                      <a:pt x="177" y="156"/>
                      <a:pt x="185" y="156"/>
                    </a:cubicBezTo>
                    <a:cubicBezTo>
                      <a:pt x="185" y="156"/>
                      <a:pt x="185" y="156"/>
                      <a:pt x="186" y="156"/>
                    </a:cubicBezTo>
                    <a:cubicBezTo>
                      <a:pt x="188" y="156"/>
                      <a:pt x="189" y="155"/>
                      <a:pt x="191" y="153"/>
                    </a:cubicBezTo>
                    <a:cubicBezTo>
                      <a:pt x="190" y="153"/>
                      <a:pt x="189" y="152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7" y="151"/>
                      <a:pt x="186" y="152"/>
                      <a:pt x="185" y="152"/>
                    </a:cubicBezTo>
                    <a:cubicBezTo>
                      <a:pt x="185" y="152"/>
                      <a:pt x="184" y="152"/>
                      <a:pt x="184" y="152"/>
                    </a:cubicBezTo>
                    <a:cubicBezTo>
                      <a:pt x="182" y="152"/>
                      <a:pt x="181" y="151"/>
                      <a:pt x="179" y="151"/>
                    </a:cubicBezTo>
                    <a:cubicBezTo>
                      <a:pt x="180" y="147"/>
                      <a:pt x="180" y="147"/>
                      <a:pt x="180" y="147"/>
                    </a:cubicBezTo>
                    <a:cubicBezTo>
                      <a:pt x="182" y="148"/>
                      <a:pt x="183" y="148"/>
                      <a:pt x="184" y="14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84" y="148"/>
                      <a:pt x="184" y="147"/>
                      <a:pt x="184" y="147"/>
                    </a:cubicBezTo>
                    <a:cubicBezTo>
                      <a:pt x="180" y="143"/>
                      <a:pt x="180" y="143"/>
                      <a:pt x="186" y="140"/>
                    </a:cubicBezTo>
                    <a:cubicBezTo>
                      <a:pt x="193" y="137"/>
                      <a:pt x="194" y="136"/>
                      <a:pt x="191" y="131"/>
                    </a:cubicBezTo>
                    <a:cubicBezTo>
                      <a:pt x="190" y="131"/>
                      <a:pt x="190" y="130"/>
                      <a:pt x="190" y="130"/>
                    </a:cubicBezTo>
                    <a:cubicBezTo>
                      <a:pt x="189" y="129"/>
                      <a:pt x="188" y="127"/>
                      <a:pt x="188" y="126"/>
                    </a:cubicBezTo>
                    <a:cubicBezTo>
                      <a:pt x="186" y="127"/>
                      <a:pt x="184" y="128"/>
                      <a:pt x="182" y="129"/>
                    </a:cubicBezTo>
                    <a:cubicBezTo>
                      <a:pt x="182" y="129"/>
                      <a:pt x="181" y="129"/>
                      <a:pt x="181" y="129"/>
                    </a:cubicBezTo>
                    <a:cubicBezTo>
                      <a:pt x="178" y="129"/>
                      <a:pt x="175" y="127"/>
                      <a:pt x="172" y="125"/>
                    </a:cubicBezTo>
                    <a:cubicBezTo>
                      <a:pt x="171" y="125"/>
                      <a:pt x="170" y="126"/>
                      <a:pt x="169" y="126"/>
                    </a:cubicBezTo>
                    <a:cubicBezTo>
                      <a:pt x="167" y="126"/>
                      <a:pt x="165" y="125"/>
                      <a:pt x="164" y="124"/>
                    </a:cubicBezTo>
                    <a:cubicBezTo>
                      <a:pt x="163" y="123"/>
                      <a:pt x="161" y="122"/>
                      <a:pt x="160" y="122"/>
                    </a:cubicBezTo>
                    <a:moveTo>
                      <a:pt x="69" y="117"/>
                    </a:moveTo>
                    <a:cubicBezTo>
                      <a:pt x="66" y="117"/>
                      <a:pt x="64" y="117"/>
                      <a:pt x="61" y="11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4" y="113"/>
                      <a:pt x="67" y="113"/>
                      <a:pt x="69" y="113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7"/>
                      <a:pt x="69" y="117"/>
                      <a:pt x="69" y="117"/>
                    </a:cubicBezTo>
                    <a:moveTo>
                      <a:pt x="54" y="111"/>
                    </a:moveTo>
                    <a:cubicBezTo>
                      <a:pt x="52" y="109"/>
                      <a:pt x="51" y="106"/>
                      <a:pt x="51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5" y="105"/>
                      <a:pt x="56" y="107"/>
                      <a:pt x="57" y="109"/>
                    </a:cubicBezTo>
                    <a:cubicBezTo>
                      <a:pt x="54" y="111"/>
                      <a:pt x="54" y="111"/>
                      <a:pt x="54" y="111"/>
                    </a:cubicBezTo>
                    <a:moveTo>
                      <a:pt x="49" y="96"/>
                    </a:moveTo>
                    <a:cubicBezTo>
                      <a:pt x="49" y="93"/>
                      <a:pt x="48" y="92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2" y="90"/>
                      <a:pt x="53" y="93"/>
                      <a:pt x="53" y="95"/>
                    </a:cubicBezTo>
                    <a:cubicBezTo>
                      <a:pt x="49" y="96"/>
                      <a:pt x="49" y="96"/>
                      <a:pt x="49" y="96"/>
                    </a:cubicBezTo>
                    <a:moveTo>
                      <a:pt x="41" y="87"/>
                    </a:moveTo>
                    <a:cubicBezTo>
                      <a:pt x="39" y="86"/>
                      <a:pt x="38" y="86"/>
                      <a:pt x="37" y="86"/>
                    </a:cubicBezTo>
                    <a:cubicBezTo>
                      <a:pt x="36" y="85"/>
                      <a:pt x="35" y="85"/>
                      <a:pt x="33" y="8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6" y="81"/>
                      <a:pt x="37" y="82"/>
                      <a:pt x="38" y="82"/>
                    </a:cubicBezTo>
                    <a:cubicBezTo>
                      <a:pt x="40" y="82"/>
                      <a:pt x="41" y="83"/>
                      <a:pt x="42" y="83"/>
                    </a:cubicBezTo>
                    <a:cubicBezTo>
                      <a:pt x="41" y="87"/>
                      <a:pt x="41" y="87"/>
                      <a:pt x="41" y="87"/>
                    </a:cubicBezTo>
                    <a:moveTo>
                      <a:pt x="26" y="80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24" y="77"/>
                      <a:pt x="23" y="74"/>
                      <a:pt x="23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4"/>
                      <a:pt x="27" y="75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28" y="64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2"/>
                      <a:pt x="24" y="60"/>
                      <a:pt x="24" y="59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8"/>
                      <a:pt x="28" y="59"/>
                    </a:cubicBezTo>
                    <a:cubicBezTo>
                      <a:pt x="28" y="60"/>
                      <a:pt x="28" y="62"/>
                      <a:pt x="28" y="64"/>
                    </a:cubicBezTo>
                    <a:moveTo>
                      <a:pt x="21" y="51"/>
                    </a:moveTo>
                    <a:cubicBezTo>
                      <a:pt x="19" y="49"/>
                      <a:pt x="18" y="48"/>
                      <a:pt x="16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2" y="46"/>
                      <a:pt x="24" y="48"/>
                    </a:cubicBezTo>
                    <a:cubicBezTo>
                      <a:pt x="21" y="51"/>
                      <a:pt x="21" y="51"/>
                      <a:pt x="21" y="51"/>
                    </a:cubicBezTo>
                    <a:moveTo>
                      <a:pt x="9" y="41"/>
                    </a:moveTo>
                    <a:cubicBezTo>
                      <a:pt x="7" y="40"/>
                      <a:pt x="6" y="38"/>
                      <a:pt x="6" y="36"/>
                    </a:cubicBezTo>
                    <a:cubicBezTo>
                      <a:pt x="6" y="35"/>
                      <a:pt x="5" y="35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0" y="36"/>
                      <a:pt x="10" y="37"/>
                      <a:pt x="11" y="39"/>
                    </a:cubicBezTo>
                    <a:cubicBezTo>
                      <a:pt x="9" y="41"/>
                      <a:pt x="9" y="41"/>
                      <a:pt x="9" y="41"/>
                    </a:cubicBezTo>
                    <a:moveTo>
                      <a:pt x="11" y="26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1"/>
                      <a:pt x="10" y="19"/>
                      <a:pt x="10" y="18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1" y="26"/>
                      <a:pt x="11" y="26"/>
                      <a:pt x="11" y="26"/>
                    </a:cubicBezTo>
                    <a:moveTo>
                      <a:pt x="1" y="2"/>
                    </a:moveTo>
                    <a:cubicBezTo>
                      <a:pt x="2" y="3"/>
                      <a:pt x="3" y="5"/>
                      <a:pt x="5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2"/>
                      <a:pt x="7" y="13"/>
                    </a:cubicBezTo>
                    <a:cubicBezTo>
                      <a:pt x="8" y="20"/>
                      <a:pt x="0" y="30"/>
                      <a:pt x="2" y="38"/>
                    </a:cubicBezTo>
                    <a:cubicBezTo>
                      <a:pt x="4" y="45"/>
                      <a:pt x="17" y="49"/>
                      <a:pt x="20" y="55"/>
                    </a:cubicBezTo>
                    <a:cubicBezTo>
                      <a:pt x="23" y="62"/>
                      <a:pt x="17" y="74"/>
                      <a:pt x="21" y="81"/>
                    </a:cubicBezTo>
                    <a:cubicBezTo>
                      <a:pt x="26" y="87"/>
                      <a:pt x="39" y="87"/>
                      <a:pt x="44" y="93"/>
                    </a:cubicBezTo>
                    <a:cubicBezTo>
                      <a:pt x="49" y="99"/>
                      <a:pt x="47" y="112"/>
                      <a:pt x="53" y="117"/>
                    </a:cubicBezTo>
                    <a:cubicBezTo>
                      <a:pt x="58" y="121"/>
                      <a:pt x="69" y="119"/>
                      <a:pt x="75" y="121"/>
                    </a:cubicBezTo>
                    <a:cubicBezTo>
                      <a:pt x="76" y="120"/>
                      <a:pt x="76" y="119"/>
                      <a:pt x="78" y="118"/>
                    </a:cubicBezTo>
                    <a:cubicBezTo>
                      <a:pt x="77" y="118"/>
                      <a:pt x="77" y="118"/>
                      <a:pt x="76" y="118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9" y="114"/>
                      <a:pt x="80" y="115"/>
                      <a:pt x="82" y="116"/>
                    </a:cubicBezTo>
                    <a:cubicBezTo>
                      <a:pt x="83" y="116"/>
                      <a:pt x="84" y="117"/>
                      <a:pt x="85" y="118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20"/>
                      <a:pt x="85" y="121"/>
                      <a:pt x="86" y="123"/>
                    </a:cubicBezTo>
                    <a:cubicBezTo>
                      <a:pt x="86" y="125"/>
                      <a:pt x="84" y="126"/>
                      <a:pt x="82" y="127"/>
                    </a:cubicBezTo>
                    <a:cubicBezTo>
                      <a:pt x="84" y="131"/>
                      <a:pt x="86" y="136"/>
                      <a:pt x="89" y="139"/>
                    </a:cubicBezTo>
                    <a:cubicBezTo>
                      <a:pt x="89" y="138"/>
                      <a:pt x="89" y="136"/>
                      <a:pt x="89" y="134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2"/>
                      <a:pt x="87" y="130"/>
                      <a:pt x="86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90" y="127"/>
                      <a:pt x="90" y="127"/>
                    </a:cubicBezTo>
                    <a:cubicBezTo>
                      <a:pt x="90" y="124"/>
                      <a:pt x="93" y="120"/>
                      <a:pt x="96" y="117"/>
                    </a:cubicBezTo>
                    <a:cubicBezTo>
                      <a:pt x="98" y="116"/>
                      <a:pt x="99" y="115"/>
                      <a:pt x="100" y="114"/>
                    </a:cubicBezTo>
                    <a:cubicBezTo>
                      <a:pt x="97" y="110"/>
                      <a:pt x="95" y="103"/>
                      <a:pt x="91" y="100"/>
                    </a:cubicBezTo>
                    <a:cubicBezTo>
                      <a:pt x="86" y="97"/>
                      <a:pt x="75" y="100"/>
                      <a:pt x="71" y="96"/>
                    </a:cubicBezTo>
                    <a:cubicBezTo>
                      <a:pt x="66" y="92"/>
                      <a:pt x="67" y="81"/>
                      <a:pt x="63" y="76"/>
                    </a:cubicBezTo>
                    <a:cubicBezTo>
                      <a:pt x="59" y="71"/>
                      <a:pt x="48" y="71"/>
                      <a:pt x="45" y="66"/>
                    </a:cubicBezTo>
                    <a:cubicBezTo>
                      <a:pt x="41" y="61"/>
                      <a:pt x="46" y="51"/>
                      <a:pt x="43" y="45"/>
                    </a:cubicBezTo>
                    <a:cubicBezTo>
                      <a:pt x="42" y="43"/>
                      <a:pt x="40" y="41"/>
                      <a:pt x="37" y="39"/>
                    </a:cubicBezTo>
                    <a:cubicBezTo>
                      <a:pt x="35" y="38"/>
                      <a:pt x="32" y="37"/>
                      <a:pt x="30" y="36"/>
                    </a:cubicBezTo>
                    <a:cubicBezTo>
                      <a:pt x="24" y="34"/>
                      <a:pt x="24" y="31"/>
                      <a:pt x="28" y="29"/>
                    </a:cubicBezTo>
                    <a:cubicBezTo>
                      <a:pt x="27" y="23"/>
                      <a:pt x="34" y="15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9"/>
                      <a:pt x="27" y="8"/>
                      <a:pt x="25" y="8"/>
                    </a:cubicBezTo>
                    <a:cubicBezTo>
                      <a:pt x="23" y="8"/>
                      <a:pt x="21" y="8"/>
                      <a:pt x="18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0" y="9"/>
                      <a:pt x="9" y="7"/>
                    </a:cubicBezTo>
                    <a:cubicBezTo>
                      <a:pt x="5" y="6"/>
                      <a:pt x="3" y="4"/>
                      <a:pt x="1" y="2"/>
                    </a:cubicBezTo>
                    <a:moveTo>
                      <a:pt x="235" y="134"/>
                    </a:move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33" y="130"/>
                      <a:pt x="234" y="128"/>
                      <a:pt x="235" y="126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9" y="127"/>
                      <a:pt x="239" y="127"/>
                      <a:pt x="239" y="127"/>
                    </a:cubicBezTo>
                    <a:cubicBezTo>
                      <a:pt x="238" y="128"/>
                      <a:pt x="238" y="128"/>
                      <a:pt x="238" y="128"/>
                    </a:cubicBezTo>
                    <a:cubicBezTo>
                      <a:pt x="237" y="130"/>
                      <a:pt x="236" y="132"/>
                      <a:pt x="235" y="134"/>
                    </a:cubicBezTo>
                    <a:moveTo>
                      <a:pt x="243" y="120"/>
                    </a:moveTo>
                    <a:cubicBezTo>
                      <a:pt x="240" y="118"/>
                      <a:pt x="240" y="118"/>
                      <a:pt x="240" y="118"/>
                    </a:cubicBezTo>
                    <a:cubicBezTo>
                      <a:pt x="241" y="117"/>
                      <a:pt x="241" y="116"/>
                      <a:pt x="242" y="116"/>
                    </a:cubicBezTo>
                    <a:cubicBezTo>
                      <a:pt x="244" y="115"/>
                      <a:pt x="245" y="114"/>
                      <a:pt x="247" y="114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8"/>
                      <a:pt x="245" y="118"/>
                      <a:pt x="244" y="119"/>
                    </a:cubicBezTo>
                    <a:cubicBezTo>
                      <a:pt x="244" y="119"/>
                      <a:pt x="243" y="120"/>
                      <a:pt x="243" y="120"/>
                    </a:cubicBezTo>
                    <a:moveTo>
                      <a:pt x="256" y="117"/>
                    </a:moveTo>
                    <a:cubicBezTo>
                      <a:pt x="255" y="113"/>
                      <a:pt x="255" y="113"/>
                      <a:pt x="255" y="113"/>
                    </a:cubicBezTo>
                    <a:cubicBezTo>
                      <a:pt x="258" y="113"/>
                      <a:pt x="261" y="113"/>
                      <a:pt x="263" y="112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1" y="117"/>
                      <a:pt x="258" y="117"/>
                      <a:pt x="256" y="117"/>
                    </a:cubicBezTo>
                    <a:moveTo>
                      <a:pt x="271" y="111"/>
                    </a:moveTo>
                    <a:cubicBezTo>
                      <a:pt x="268" y="109"/>
                      <a:pt x="268" y="109"/>
                      <a:pt x="268" y="109"/>
                    </a:cubicBezTo>
                    <a:cubicBezTo>
                      <a:pt x="269" y="107"/>
                      <a:pt x="269" y="104"/>
                      <a:pt x="270" y="102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3" y="106"/>
                      <a:pt x="272" y="108"/>
                      <a:pt x="271" y="111"/>
                    </a:cubicBezTo>
                    <a:moveTo>
                      <a:pt x="275" y="95"/>
                    </a:moveTo>
                    <a:cubicBezTo>
                      <a:pt x="271" y="94"/>
                      <a:pt x="271" y="94"/>
                      <a:pt x="271" y="94"/>
                    </a:cubicBezTo>
                    <a:cubicBezTo>
                      <a:pt x="272" y="92"/>
                      <a:pt x="273" y="89"/>
                      <a:pt x="274" y="88"/>
                    </a:cubicBezTo>
                    <a:cubicBezTo>
                      <a:pt x="275" y="87"/>
                      <a:pt x="275" y="87"/>
                      <a:pt x="275" y="87"/>
                    </a:cubicBezTo>
                    <a:cubicBezTo>
                      <a:pt x="278" y="90"/>
                      <a:pt x="278" y="90"/>
                      <a:pt x="278" y="90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76" y="91"/>
                      <a:pt x="275" y="93"/>
                      <a:pt x="275" y="95"/>
                    </a:cubicBezTo>
                    <a:moveTo>
                      <a:pt x="284" y="87"/>
                    </a:moveTo>
                    <a:cubicBezTo>
                      <a:pt x="283" y="83"/>
                      <a:pt x="283" y="83"/>
                      <a:pt x="283" y="83"/>
                    </a:cubicBezTo>
                    <a:cubicBezTo>
                      <a:pt x="284" y="83"/>
                      <a:pt x="285" y="82"/>
                      <a:pt x="286" y="82"/>
                    </a:cubicBezTo>
                    <a:cubicBezTo>
                      <a:pt x="287" y="81"/>
                      <a:pt x="289" y="81"/>
                      <a:pt x="290" y="80"/>
                    </a:cubicBezTo>
                    <a:cubicBezTo>
                      <a:pt x="291" y="84"/>
                      <a:pt x="291" y="84"/>
                      <a:pt x="291" y="84"/>
                    </a:cubicBezTo>
                    <a:cubicBezTo>
                      <a:pt x="290" y="85"/>
                      <a:pt x="288" y="85"/>
                      <a:pt x="287" y="86"/>
                    </a:cubicBezTo>
                    <a:cubicBezTo>
                      <a:pt x="286" y="86"/>
                      <a:pt x="285" y="86"/>
                      <a:pt x="284" y="87"/>
                    </a:cubicBezTo>
                    <a:moveTo>
                      <a:pt x="299" y="79"/>
                    </a:moveTo>
                    <a:cubicBezTo>
                      <a:pt x="295" y="77"/>
                      <a:pt x="295" y="77"/>
                      <a:pt x="295" y="77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7" y="75"/>
                      <a:pt x="297" y="73"/>
                      <a:pt x="297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4"/>
                      <a:pt x="300" y="77"/>
                      <a:pt x="299" y="79"/>
                    </a:cubicBezTo>
                    <a:cubicBezTo>
                      <a:pt x="299" y="79"/>
                      <a:pt x="299" y="79"/>
                      <a:pt x="299" y="79"/>
                    </a:cubicBezTo>
                    <a:moveTo>
                      <a:pt x="296" y="63"/>
                    </a:moveTo>
                    <a:cubicBezTo>
                      <a:pt x="296" y="62"/>
                      <a:pt x="296" y="60"/>
                      <a:pt x="296" y="59"/>
                    </a:cubicBezTo>
                    <a:cubicBezTo>
                      <a:pt x="296" y="57"/>
                      <a:pt x="296" y="56"/>
                      <a:pt x="296" y="55"/>
                    </a:cubicBezTo>
                    <a:cubicBezTo>
                      <a:pt x="300" y="56"/>
                      <a:pt x="300" y="56"/>
                      <a:pt x="300" y="56"/>
                    </a:cubicBezTo>
                    <a:cubicBezTo>
                      <a:pt x="300" y="57"/>
                      <a:pt x="300" y="58"/>
                      <a:pt x="300" y="59"/>
                    </a:cubicBezTo>
                    <a:cubicBezTo>
                      <a:pt x="300" y="60"/>
                      <a:pt x="300" y="61"/>
                      <a:pt x="300" y="63"/>
                    </a:cubicBezTo>
                    <a:cubicBezTo>
                      <a:pt x="296" y="63"/>
                      <a:pt x="296" y="63"/>
                      <a:pt x="296" y="63"/>
                    </a:cubicBezTo>
                    <a:moveTo>
                      <a:pt x="304" y="50"/>
                    </a:moveTo>
                    <a:cubicBezTo>
                      <a:pt x="301" y="47"/>
                      <a:pt x="301" y="47"/>
                      <a:pt x="301" y="47"/>
                    </a:cubicBezTo>
                    <a:cubicBezTo>
                      <a:pt x="303" y="46"/>
                      <a:pt x="304" y="45"/>
                      <a:pt x="306" y="43"/>
                    </a:cubicBezTo>
                    <a:cubicBezTo>
                      <a:pt x="307" y="43"/>
                      <a:pt x="307" y="43"/>
                      <a:pt x="307" y="43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08" y="47"/>
                      <a:pt x="308" y="47"/>
                      <a:pt x="308" y="47"/>
                    </a:cubicBezTo>
                    <a:cubicBezTo>
                      <a:pt x="307" y="48"/>
                      <a:pt x="305" y="49"/>
                      <a:pt x="304" y="50"/>
                    </a:cubicBezTo>
                    <a:moveTo>
                      <a:pt x="316" y="41"/>
                    </a:moveTo>
                    <a:cubicBezTo>
                      <a:pt x="313" y="38"/>
                      <a:pt x="313" y="38"/>
                      <a:pt x="313" y="38"/>
                    </a:cubicBezTo>
                    <a:cubicBezTo>
                      <a:pt x="314" y="37"/>
                      <a:pt x="314" y="36"/>
                      <a:pt x="315" y="35"/>
                    </a:cubicBezTo>
                    <a:cubicBezTo>
                      <a:pt x="315" y="35"/>
                      <a:pt x="315" y="34"/>
                      <a:pt x="315" y="33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9" y="32"/>
                      <a:pt x="319" y="32"/>
                      <a:pt x="319" y="32"/>
                    </a:cubicBezTo>
                    <a:cubicBezTo>
                      <a:pt x="319" y="33"/>
                      <a:pt x="319" y="33"/>
                      <a:pt x="319" y="34"/>
                    </a:cubicBezTo>
                    <a:cubicBezTo>
                      <a:pt x="319" y="35"/>
                      <a:pt x="318" y="36"/>
                      <a:pt x="318" y="36"/>
                    </a:cubicBezTo>
                    <a:cubicBezTo>
                      <a:pt x="318" y="38"/>
                      <a:pt x="317" y="39"/>
                      <a:pt x="316" y="41"/>
                    </a:cubicBezTo>
                    <a:moveTo>
                      <a:pt x="313" y="26"/>
                    </a:moveTo>
                    <a:cubicBezTo>
                      <a:pt x="312" y="24"/>
                      <a:pt x="312" y="24"/>
                      <a:pt x="312" y="24"/>
                    </a:cubicBezTo>
                    <a:cubicBezTo>
                      <a:pt x="311" y="22"/>
                      <a:pt x="310" y="20"/>
                      <a:pt x="310" y="18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4" y="19"/>
                      <a:pt x="315" y="21"/>
                      <a:pt x="316" y="23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3" y="26"/>
                      <a:pt x="313" y="26"/>
                      <a:pt x="313" y="26"/>
                    </a:cubicBezTo>
                    <a:moveTo>
                      <a:pt x="313" y="11"/>
                    </a:moveTo>
                    <a:cubicBezTo>
                      <a:pt x="310" y="10"/>
                      <a:pt x="310" y="10"/>
                      <a:pt x="310" y="10"/>
                    </a:cubicBezTo>
                    <a:cubicBezTo>
                      <a:pt x="310" y="7"/>
                      <a:pt x="312" y="5"/>
                      <a:pt x="314" y="3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5" y="7"/>
                      <a:pt x="314" y="9"/>
                      <a:pt x="313" y="11"/>
                    </a:cubicBezTo>
                    <a:moveTo>
                      <a:pt x="324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6" y="4"/>
                      <a:pt x="294" y="7"/>
                      <a:pt x="291" y="10"/>
                    </a:cubicBezTo>
                    <a:cubicBezTo>
                      <a:pt x="291" y="17"/>
                      <a:pt x="298" y="24"/>
                      <a:pt x="296" y="30"/>
                    </a:cubicBezTo>
                    <a:cubicBezTo>
                      <a:pt x="294" y="36"/>
                      <a:pt x="284" y="39"/>
                      <a:pt x="281" y="45"/>
                    </a:cubicBezTo>
                    <a:cubicBezTo>
                      <a:pt x="278" y="51"/>
                      <a:pt x="283" y="61"/>
                      <a:pt x="279" y="66"/>
                    </a:cubicBezTo>
                    <a:cubicBezTo>
                      <a:pt x="276" y="71"/>
                      <a:pt x="265" y="71"/>
                      <a:pt x="261" y="76"/>
                    </a:cubicBezTo>
                    <a:cubicBezTo>
                      <a:pt x="257" y="81"/>
                      <a:pt x="258" y="92"/>
                      <a:pt x="253" y="96"/>
                    </a:cubicBezTo>
                    <a:cubicBezTo>
                      <a:pt x="249" y="100"/>
                      <a:pt x="238" y="97"/>
                      <a:pt x="233" y="100"/>
                    </a:cubicBezTo>
                    <a:cubicBezTo>
                      <a:pt x="227" y="104"/>
                      <a:pt x="226" y="115"/>
                      <a:pt x="220" y="118"/>
                    </a:cubicBezTo>
                    <a:cubicBezTo>
                      <a:pt x="219" y="118"/>
                      <a:pt x="218" y="118"/>
                      <a:pt x="217" y="118"/>
                    </a:cubicBezTo>
                    <a:cubicBezTo>
                      <a:pt x="214" y="118"/>
                      <a:pt x="212" y="118"/>
                      <a:pt x="209" y="117"/>
                    </a:cubicBezTo>
                    <a:cubicBezTo>
                      <a:pt x="208" y="117"/>
                      <a:pt x="207" y="116"/>
                      <a:pt x="205" y="116"/>
                    </a:cubicBezTo>
                    <a:cubicBezTo>
                      <a:pt x="205" y="116"/>
                      <a:pt x="205" y="116"/>
                      <a:pt x="205" y="117"/>
                    </a:cubicBezTo>
                    <a:cubicBezTo>
                      <a:pt x="205" y="119"/>
                      <a:pt x="203" y="120"/>
                      <a:pt x="199" y="121"/>
                    </a:cubicBezTo>
                    <a:cubicBezTo>
                      <a:pt x="194" y="121"/>
                      <a:pt x="194" y="123"/>
                      <a:pt x="196" y="126"/>
                    </a:cubicBezTo>
                    <a:cubicBezTo>
                      <a:pt x="197" y="127"/>
                      <a:pt x="197" y="129"/>
                      <a:pt x="199" y="131"/>
                    </a:cubicBezTo>
                    <a:cubicBezTo>
                      <a:pt x="200" y="133"/>
                      <a:pt x="202" y="134"/>
                      <a:pt x="205" y="135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205" y="133"/>
                      <a:pt x="206" y="133"/>
                      <a:pt x="207" y="133"/>
                    </a:cubicBezTo>
                    <a:cubicBezTo>
                      <a:pt x="209" y="133"/>
                      <a:pt x="210" y="133"/>
                      <a:pt x="212" y="133"/>
                    </a:cubicBezTo>
                    <a:cubicBezTo>
                      <a:pt x="213" y="133"/>
                      <a:pt x="213" y="132"/>
                      <a:pt x="214" y="132"/>
                    </a:cubicBezTo>
                    <a:cubicBezTo>
                      <a:pt x="216" y="130"/>
                      <a:pt x="217" y="129"/>
                      <a:pt x="220" y="129"/>
                    </a:cubicBezTo>
                    <a:cubicBezTo>
                      <a:pt x="221" y="129"/>
                      <a:pt x="222" y="129"/>
                      <a:pt x="222" y="129"/>
                    </a:cubicBezTo>
                    <a:cubicBezTo>
                      <a:pt x="226" y="130"/>
                      <a:pt x="226" y="132"/>
                      <a:pt x="227" y="134"/>
                    </a:cubicBezTo>
                    <a:cubicBezTo>
                      <a:pt x="227" y="134"/>
                      <a:pt x="227" y="135"/>
                      <a:pt x="226" y="136"/>
                    </a:cubicBezTo>
                    <a:cubicBezTo>
                      <a:pt x="226" y="136"/>
                      <a:pt x="227" y="136"/>
                      <a:pt x="227" y="135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7" y="139"/>
                      <a:pt x="226" y="140"/>
                      <a:pt x="225" y="140"/>
                    </a:cubicBezTo>
                    <a:cubicBezTo>
                      <a:pt x="223" y="140"/>
                      <a:pt x="222" y="139"/>
                      <a:pt x="220" y="139"/>
                    </a:cubicBezTo>
                    <a:cubicBezTo>
                      <a:pt x="220" y="138"/>
                      <a:pt x="220" y="138"/>
                      <a:pt x="220" y="138"/>
                    </a:cubicBezTo>
                    <a:cubicBezTo>
                      <a:pt x="219" y="138"/>
                      <a:pt x="217" y="138"/>
                      <a:pt x="216" y="139"/>
                    </a:cubicBezTo>
                    <a:cubicBezTo>
                      <a:pt x="214" y="139"/>
                      <a:pt x="212" y="140"/>
                      <a:pt x="211" y="140"/>
                    </a:cubicBezTo>
                    <a:cubicBezTo>
                      <a:pt x="213" y="140"/>
                      <a:pt x="216" y="141"/>
                      <a:pt x="218" y="142"/>
                    </a:cubicBezTo>
                    <a:cubicBezTo>
                      <a:pt x="221" y="143"/>
                      <a:pt x="224" y="143"/>
                      <a:pt x="227" y="143"/>
                    </a:cubicBezTo>
                    <a:cubicBezTo>
                      <a:pt x="229" y="143"/>
                      <a:pt x="230" y="143"/>
                      <a:pt x="231" y="143"/>
                    </a:cubicBezTo>
                    <a:cubicBezTo>
                      <a:pt x="238" y="139"/>
                      <a:pt x="240" y="126"/>
                      <a:pt x="246" y="122"/>
                    </a:cubicBezTo>
                    <a:cubicBezTo>
                      <a:pt x="253" y="118"/>
                      <a:pt x="266" y="122"/>
                      <a:pt x="271" y="117"/>
                    </a:cubicBezTo>
                    <a:cubicBezTo>
                      <a:pt x="277" y="112"/>
                      <a:pt x="275" y="99"/>
                      <a:pt x="280" y="93"/>
                    </a:cubicBezTo>
                    <a:cubicBezTo>
                      <a:pt x="285" y="87"/>
                      <a:pt x="298" y="87"/>
                      <a:pt x="303" y="81"/>
                    </a:cubicBezTo>
                    <a:cubicBezTo>
                      <a:pt x="307" y="74"/>
                      <a:pt x="301" y="62"/>
                      <a:pt x="304" y="55"/>
                    </a:cubicBezTo>
                    <a:cubicBezTo>
                      <a:pt x="307" y="49"/>
                      <a:pt x="320" y="45"/>
                      <a:pt x="322" y="38"/>
                    </a:cubicBezTo>
                    <a:cubicBezTo>
                      <a:pt x="324" y="30"/>
                      <a:pt x="316" y="20"/>
                      <a:pt x="317" y="13"/>
                    </a:cubicBezTo>
                    <a:cubicBezTo>
                      <a:pt x="317" y="12"/>
                      <a:pt x="317" y="11"/>
                      <a:pt x="317" y="10"/>
                    </a:cubicBezTo>
                    <a:cubicBezTo>
                      <a:pt x="317" y="10"/>
                      <a:pt x="317" y="10"/>
                      <a:pt x="317" y="10"/>
                    </a:cubicBezTo>
                    <a:cubicBezTo>
                      <a:pt x="318" y="9"/>
                      <a:pt x="319" y="8"/>
                      <a:pt x="319" y="7"/>
                    </a:cubicBezTo>
                    <a:cubicBezTo>
                      <a:pt x="320" y="6"/>
                      <a:pt x="321" y="5"/>
                      <a:pt x="321" y="4"/>
                    </a:cubicBezTo>
                    <a:cubicBezTo>
                      <a:pt x="322" y="3"/>
                      <a:pt x="323" y="2"/>
                      <a:pt x="324" y="0"/>
                    </a:cubicBezTo>
                  </a:path>
                </a:pathLst>
              </a:custGeom>
              <a:solidFill>
                <a:srgbClr val="74A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8"/>
              <p:cNvSpPr>
                <a:spLocks noEditPoints="1"/>
              </p:cNvSpPr>
              <p:nvPr/>
            </p:nvSpPr>
            <p:spPr bwMode="auto">
              <a:xfrm>
                <a:off x="3879850" y="4422776"/>
                <a:ext cx="4432300" cy="2106613"/>
              </a:xfrm>
              <a:custGeom>
                <a:avLst/>
                <a:gdLst>
                  <a:gd name="T0" fmla="*/ 180 w 314"/>
                  <a:gd name="T1" fmla="*/ 149 h 149"/>
                  <a:gd name="T2" fmla="*/ 175 w 314"/>
                  <a:gd name="T3" fmla="*/ 144 h 149"/>
                  <a:gd name="T4" fmla="*/ 135 w 314"/>
                  <a:gd name="T5" fmla="*/ 145 h 149"/>
                  <a:gd name="T6" fmla="*/ 162 w 314"/>
                  <a:gd name="T7" fmla="*/ 137 h 149"/>
                  <a:gd name="T8" fmla="*/ 162 w 314"/>
                  <a:gd name="T9" fmla="*/ 137 h 149"/>
                  <a:gd name="T10" fmla="*/ 154 w 314"/>
                  <a:gd name="T11" fmla="*/ 140 h 149"/>
                  <a:gd name="T12" fmla="*/ 218 w 314"/>
                  <a:gd name="T13" fmla="*/ 134 h 149"/>
                  <a:gd name="T14" fmla="*/ 223 w 314"/>
                  <a:gd name="T15" fmla="*/ 136 h 149"/>
                  <a:gd name="T16" fmla="*/ 200 w 314"/>
                  <a:gd name="T17" fmla="*/ 132 h 149"/>
                  <a:gd name="T18" fmla="*/ 202 w 314"/>
                  <a:gd name="T19" fmla="*/ 130 h 149"/>
                  <a:gd name="T20" fmla="*/ 84 w 314"/>
                  <a:gd name="T21" fmla="*/ 131 h 149"/>
                  <a:gd name="T22" fmla="*/ 84 w 314"/>
                  <a:gd name="T23" fmla="*/ 123 h 149"/>
                  <a:gd name="T24" fmla="*/ 227 w 314"/>
                  <a:gd name="T25" fmla="*/ 128 h 149"/>
                  <a:gd name="T26" fmla="*/ 230 w 314"/>
                  <a:gd name="T27" fmla="*/ 122 h 149"/>
                  <a:gd name="T28" fmla="*/ 76 w 314"/>
                  <a:gd name="T29" fmla="*/ 114 h 149"/>
                  <a:gd name="T30" fmla="*/ 77 w 314"/>
                  <a:gd name="T31" fmla="*/ 113 h 149"/>
                  <a:gd name="T32" fmla="*/ 235 w 314"/>
                  <a:gd name="T33" fmla="*/ 115 h 149"/>
                  <a:gd name="T34" fmla="*/ 242 w 314"/>
                  <a:gd name="T35" fmla="*/ 111 h 149"/>
                  <a:gd name="T36" fmla="*/ 64 w 314"/>
                  <a:gd name="T37" fmla="*/ 112 h 149"/>
                  <a:gd name="T38" fmla="*/ 250 w 314"/>
                  <a:gd name="T39" fmla="*/ 110 h 149"/>
                  <a:gd name="T40" fmla="*/ 49 w 314"/>
                  <a:gd name="T41" fmla="*/ 100 h 149"/>
                  <a:gd name="T42" fmla="*/ 49 w 314"/>
                  <a:gd name="T43" fmla="*/ 100 h 149"/>
                  <a:gd name="T44" fmla="*/ 268 w 314"/>
                  <a:gd name="T45" fmla="*/ 100 h 149"/>
                  <a:gd name="T46" fmla="*/ 42 w 314"/>
                  <a:gd name="T47" fmla="*/ 87 h 149"/>
                  <a:gd name="T48" fmla="*/ 44 w 314"/>
                  <a:gd name="T49" fmla="*/ 84 h 149"/>
                  <a:gd name="T50" fmla="*/ 270 w 314"/>
                  <a:gd name="T51" fmla="*/ 92 h 149"/>
                  <a:gd name="T52" fmla="*/ 30 w 314"/>
                  <a:gd name="T53" fmla="*/ 78 h 149"/>
                  <a:gd name="T54" fmla="*/ 37 w 314"/>
                  <a:gd name="T55" fmla="*/ 80 h 149"/>
                  <a:gd name="T56" fmla="*/ 281 w 314"/>
                  <a:gd name="T57" fmla="*/ 79 h 149"/>
                  <a:gd name="T58" fmla="*/ 286 w 314"/>
                  <a:gd name="T59" fmla="*/ 81 h 149"/>
                  <a:gd name="T60" fmla="*/ 20 w 314"/>
                  <a:gd name="T61" fmla="*/ 76 h 149"/>
                  <a:gd name="T62" fmla="*/ 22 w 314"/>
                  <a:gd name="T63" fmla="*/ 68 h 149"/>
                  <a:gd name="T64" fmla="*/ 290 w 314"/>
                  <a:gd name="T65" fmla="*/ 74 h 149"/>
                  <a:gd name="T66" fmla="*/ 296 w 314"/>
                  <a:gd name="T67" fmla="*/ 68 h 149"/>
                  <a:gd name="T68" fmla="*/ 19 w 314"/>
                  <a:gd name="T69" fmla="*/ 60 h 149"/>
                  <a:gd name="T70" fmla="*/ 291 w 314"/>
                  <a:gd name="T71" fmla="*/ 52 h 149"/>
                  <a:gd name="T72" fmla="*/ 295 w 314"/>
                  <a:gd name="T73" fmla="*/ 56 h 149"/>
                  <a:gd name="T74" fmla="*/ 10 w 314"/>
                  <a:gd name="T75" fmla="*/ 43 h 149"/>
                  <a:gd name="T76" fmla="*/ 13 w 314"/>
                  <a:gd name="T77" fmla="*/ 40 h 149"/>
                  <a:gd name="T78" fmla="*/ 296 w 314"/>
                  <a:gd name="T79" fmla="*/ 44 h 149"/>
                  <a:gd name="T80" fmla="*/ 302 w 314"/>
                  <a:gd name="T81" fmla="*/ 40 h 149"/>
                  <a:gd name="T82" fmla="*/ 4 w 314"/>
                  <a:gd name="T83" fmla="*/ 38 h 149"/>
                  <a:gd name="T84" fmla="*/ 4 w 314"/>
                  <a:gd name="T85" fmla="*/ 30 h 149"/>
                  <a:gd name="T86" fmla="*/ 310 w 314"/>
                  <a:gd name="T87" fmla="*/ 30 h 149"/>
                  <a:gd name="T88" fmla="*/ 313 w 314"/>
                  <a:gd name="T89" fmla="*/ 33 h 149"/>
                  <a:gd name="T90" fmla="*/ 3 w 314"/>
                  <a:gd name="T91" fmla="*/ 20 h 149"/>
                  <a:gd name="T92" fmla="*/ 9 w 314"/>
                  <a:gd name="T93" fmla="*/ 16 h 149"/>
                  <a:gd name="T94" fmla="*/ 307 w 314"/>
                  <a:gd name="T95" fmla="*/ 21 h 149"/>
                  <a:gd name="T96" fmla="*/ 308 w 314"/>
                  <a:gd name="T97" fmla="*/ 14 h 149"/>
                  <a:gd name="T98" fmla="*/ 9 w 314"/>
                  <a:gd name="T99" fmla="*/ 6 h 149"/>
                  <a:gd name="T100" fmla="*/ 305 w 314"/>
                  <a:gd name="T10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4" h="149">
                    <a:moveTo>
                      <a:pt x="175" y="144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6" y="148"/>
                      <a:pt x="177" y="149"/>
                      <a:pt x="179" y="149"/>
                    </a:cubicBezTo>
                    <a:cubicBezTo>
                      <a:pt x="179" y="149"/>
                      <a:pt x="180" y="149"/>
                      <a:pt x="180" y="149"/>
                    </a:cubicBezTo>
                    <a:cubicBezTo>
                      <a:pt x="181" y="149"/>
                      <a:pt x="182" y="148"/>
                      <a:pt x="183" y="148"/>
                    </a:cubicBezTo>
                    <a:cubicBezTo>
                      <a:pt x="182" y="147"/>
                      <a:pt x="180" y="146"/>
                      <a:pt x="179" y="145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78" y="145"/>
                      <a:pt x="177" y="145"/>
                      <a:pt x="175" y="144"/>
                    </a:cubicBezTo>
                    <a:moveTo>
                      <a:pt x="139" y="144"/>
                    </a:moveTo>
                    <a:cubicBezTo>
                      <a:pt x="138" y="145"/>
                      <a:pt x="136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6" y="146"/>
                      <a:pt x="137" y="147"/>
                      <a:pt x="136" y="149"/>
                    </a:cubicBezTo>
                    <a:cubicBezTo>
                      <a:pt x="138" y="149"/>
                      <a:pt x="139" y="148"/>
                      <a:pt x="141" y="148"/>
                    </a:cubicBezTo>
                    <a:cubicBezTo>
                      <a:pt x="139" y="144"/>
                      <a:pt x="139" y="144"/>
                      <a:pt x="139" y="144"/>
                    </a:cubicBezTo>
                    <a:moveTo>
                      <a:pt x="162" y="137"/>
                    </a:move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3" y="141"/>
                      <a:pt x="165" y="143"/>
                      <a:pt x="167" y="144"/>
                    </a:cubicBezTo>
                    <a:cubicBezTo>
                      <a:pt x="169" y="141"/>
                      <a:pt x="169" y="141"/>
                      <a:pt x="169" y="141"/>
                    </a:cubicBezTo>
                    <a:cubicBezTo>
                      <a:pt x="167" y="139"/>
                      <a:pt x="164" y="138"/>
                      <a:pt x="162" y="137"/>
                    </a:cubicBezTo>
                    <a:moveTo>
                      <a:pt x="153" y="137"/>
                    </a:moveTo>
                    <a:cubicBezTo>
                      <a:pt x="150" y="138"/>
                      <a:pt x="148" y="139"/>
                      <a:pt x="146" y="140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0" y="142"/>
                      <a:pt x="152" y="141"/>
                      <a:pt x="154" y="140"/>
                    </a:cubicBezTo>
                    <a:cubicBezTo>
                      <a:pt x="153" y="137"/>
                      <a:pt x="153" y="137"/>
                      <a:pt x="153" y="137"/>
                    </a:cubicBezTo>
                    <a:moveTo>
                      <a:pt x="222" y="132"/>
                    </a:moveTo>
                    <a:cubicBezTo>
                      <a:pt x="222" y="133"/>
                      <a:pt x="221" y="133"/>
                      <a:pt x="221" y="133"/>
                    </a:cubicBezTo>
                    <a:cubicBezTo>
                      <a:pt x="220" y="133"/>
                      <a:pt x="219" y="134"/>
                      <a:pt x="218" y="134"/>
                    </a:cubicBezTo>
                    <a:cubicBezTo>
                      <a:pt x="217" y="134"/>
                      <a:pt x="216" y="135"/>
                      <a:pt x="215" y="135"/>
                    </a:cubicBezTo>
                    <a:cubicBezTo>
                      <a:pt x="215" y="136"/>
                      <a:pt x="215" y="136"/>
                      <a:pt x="215" y="136"/>
                    </a:cubicBezTo>
                    <a:cubicBezTo>
                      <a:pt x="217" y="136"/>
                      <a:pt x="218" y="137"/>
                      <a:pt x="220" y="137"/>
                    </a:cubicBezTo>
                    <a:cubicBezTo>
                      <a:pt x="221" y="137"/>
                      <a:pt x="222" y="136"/>
                      <a:pt x="223" y="136"/>
                    </a:cubicBezTo>
                    <a:cubicBezTo>
                      <a:pt x="222" y="132"/>
                      <a:pt x="222" y="132"/>
                      <a:pt x="222" y="132"/>
                    </a:cubicBezTo>
                    <a:moveTo>
                      <a:pt x="202" y="130"/>
                    </a:moveTo>
                    <a:cubicBezTo>
                      <a:pt x="201" y="130"/>
                      <a:pt x="200" y="130"/>
                      <a:pt x="200" y="13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32"/>
                      <a:pt x="201" y="132"/>
                      <a:pt x="201" y="132"/>
                    </a:cubicBezTo>
                    <a:cubicBezTo>
                      <a:pt x="202" y="132"/>
                      <a:pt x="203" y="133"/>
                      <a:pt x="203" y="133"/>
                    </a:cubicBezTo>
                    <a:cubicBezTo>
                      <a:pt x="205" y="133"/>
                      <a:pt x="207" y="131"/>
                      <a:pt x="207" y="130"/>
                    </a:cubicBezTo>
                    <a:cubicBezTo>
                      <a:pt x="205" y="130"/>
                      <a:pt x="204" y="130"/>
                      <a:pt x="202" y="130"/>
                    </a:cubicBezTo>
                    <a:moveTo>
                      <a:pt x="84" y="122"/>
                    </a:move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2" y="127"/>
                      <a:pt x="83" y="129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29"/>
                      <a:pt x="85" y="127"/>
                      <a:pt x="85" y="126"/>
                    </a:cubicBezTo>
                    <a:cubicBezTo>
                      <a:pt x="85" y="125"/>
                      <a:pt x="85" y="125"/>
                      <a:pt x="85" y="124"/>
                    </a:cubicBezTo>
                    <a:cubicBezTo>
                      <a:pt x="85" y="124"/>
                      <a:pt x="84" y="123"/>
                      <a:pt x="84" y="123"/>
                    </a:cubicBezTo>
                    <a:cubicBezTo>
                      <a:pt x="84" y="122"/>
                      <a:pt x="84" y="122"/>
                      <a:pt x="84" y="122"/>
                    </a:cubicBezTo>
                    <a:moveTo>
                      <a:pt x="230" y="122"/>
                    </a:moveTo>
                    <a:cubicBezTo>
                      <a:pt x="230" y="123"/>
                      <a:pt x="230" y="123"/>
                      <a:pt x="230" y="123"/>
                    </a:cubicBezTo>
                    <a:cubicBezTo>
                      <a:pt x="229" y="125"/>
                      <a:pt x="228" y="127"/>
                      <a:pt x="227" y="128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1" y="129"/>
                      <a:pt x="232" y="127"/>
                      <a:pt x="233" y="125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30" y="122"/>
                      <a:pt x="230" y="122"/>
                      <a:pt x="230" y="122"/>
                    </a:cubicBezTo>
                    <a:moveTo>
                      <a:pt x="72" y="111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2" y="115"/>
                      <a:pt x="72" y="115"/>
                      <a:pt x="73" y="115"/>
                    </a:cubicBezTo>
                    <a:cubicBezTo>
                      <a:pt x="73" y="114"/>
                      <a:pt x="74" y="114"/>
                      <a:pt x="76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8" y="114"/>
                      <a:pt x="79" y="115"/>
                      <a:pt x="80" y="116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79" y="114"/>
                      <a:pt x="78" y="113"/>
                      <a:pt x="77" y="113"/>
                    </a:cubicBezTo>
                    <a:cubicBezTo>
                      <a:pt x="75" y="112"/>
                      <a:pt x="74" y="111"/>
                      <a:pt x="72" y="111"/>
                    </a:cubicBezTo>
                    <a:moveTo>
                      <a:pt x="242" y="111"/>
                    </a:moveTo>
                    <a:cubicBezTo>
                      <a:pt x="240" y="111"/>
                      <a:pt x="239" y="112"/>
                      <a:pt x="237" y="113"/>
                    </a:cubicBezTo>
                    <a:cubicBezTo>
                      <a:pt x="236" y="113"/>
                      <a:pt x="236" y="114"/>
                      <a:pt x="235" y="115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38" y="117"/>
                      <a:pt x="239" y="116"/>
                      <a:pt x="239" y="116"/>
                    </a:cubicBezTo>
                    <a:cubicBezTo>
                      <a:pt x="240" y="115"/>
                      <a:pt x="242" y="115"/>
                      <a:pt x="243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moveTo>
                      <a:pt x="57" y="10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59" y="114"/>
                      <a:pt x="61" y="114"/>
                      <a:pt x="64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2" y="110"/>
                      <a:pt x="59" y="110"/>
                      <a:pt x="57" y="109"/>
                    </a:cubicBezTo>
                    <a:moveTo>
                      <a:pt x="258" y="109"/>
                    </a:moveTo>
                    <a:cubicBezTo>
                      <a:pt x="256" y="110"/>
                      <a:pt x="253" y="110"/>
                      <a:pt x="250" y="110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3" y="114"/>
                      <a:pt x="256" y="114"/>
                      <a:pt x="259" y="113"/>
                    </a:cubicBezTo>
                    <a:cubicBezTo>
                      <a:pt x="258" y="109"/>
                      <a:pt x="258" y="109"/>
                      <a:pt x="258" y="109"/>
                    </a:cubicBezTo>
                    <a:moveTo>
                      <a:pt x="49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3"/>
                      <a:pt x="47" y="106"/>
                      <a:pt x="49" y="108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1" y="104"/>
                      <a:pt x="50" y="102"/>
                      <a:pt x="49" y="100"/>
                    </a:cubicBezTo>
                    <a:moveTo>
                      <a:pt x="265" y="99"/>
                    </a:moveTo>
                    <a:cubicBezTo>
                      <a:pt x="264" y="101"/>
                      <a:pt x="264" y="104"/>
                      <a:pt x="263" y="106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67" y="105"/>
                      <a:pt x="268" y="103"/>
                      <a:pt x="268" y="100"/>
                    </a:cubicBezTo>
                    <a:cubicBezTo>
                      <a:pt x="265" y="99"/>
                      <a:pt x="265" y="99"/>
                      <a:pt x="265" y="99"/>
                    </a:cubicBezTo>
                    <a:moveTo>
                      <a:pt x="44" y="84"/>
                    </a:move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3" y="89"/>
                      <a:pt x="44" y="90"/>
                      <a:pt x="44" y="9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7" y="87"/>
                      <a:pt x="45" y="85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270" y="84"/>
                    </a:moveTo>
                    <a:cubicBezTo>
                      <a:pt x="270" y="84"/>
                      <a:pt x="270" y="84"/>
                      <a:pt x="269" y="85"/>
                    </a:cubicBezTo>
                    <a:cubicBezTo>
                      <a:pt x="268" y="86"/>
                      <a:pt x="267" y="89"/>
                      <a:pt x="266" y="91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90"/>
                      <a:pt x="271" y="88"/>
                      <a:pt x="272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0" y="84"/>
                      <a:pt x="270" y="84"/>
                      <a:pt x="270" y="84"/>
                    </a:cubicBezTo>
                    <a:moveTo>
                      <a:pt x="30" y="78"/>
                    </a:moveTo>
                    <a:cubicBezTo>
                      <a:pt x="28" y="81"/>
                      <a:pt x="28" y="81"/>
                      <a:pt x="28" y="81"/>
                    </a:cubicBezTo>
                    <a:cubicBezTo>
                      <a:pt x="30" y="82"/>
                      <a:pt x="31" y="82"/>
                      <a:pt x="32" y="83"/>
                    </a:cubicBezTo>
                    <a:cubicBezTo>
                      <a:pt x="33" y="83"/>
                      <a:pt x="34" y="83"/>
                      <a:pt x="36" y="84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6" y="80"/>
                      <a:pt x="35" y="79"/>
                      <a:pt x="33" y="79"/>
                    </a:cubicBezTo>
                    <a:cubicBezTo>
                      <a:pt x="32" y="79"/>
                      <a:pt x="31" y="78"/>
                      <a:pt x="30" y="78"/>
                    </a:cubicBezTo>
                    <a:moveTo>
                      <a:pt x="285" y="77"/>
                    </a:moveTo>
                    <a:cubicBezTo>
                      <a:pt x="284" y="78"/>
                      <a:pt x="282" y="78"/>
                      <a:pt x="281" y="79"/>
                    </a:cubicBezTo>
                    <a:cubicBezTo>
                      <a:pt x="280" y="79"/>
                      <a:pt x="279" y="80"/>
                      <a:pt x="278" y="80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80" y="83"/>
                      <a:pt x="281" y="83"/>
                      <a:pt x="282" y="83"/>
                    </a:cubicBezTo>
                    <a:cubicBezTo>
                      <a:pt x="283" y="82"/>
                      <a:pt x="285" y="82"/>
                      <a:pt x="286" y="81"/>
                    </a:cubicBezTo>
                    <a:cubicBezTo>
                      <a:pt x="285" y="77"/>
                      <a:pt x="285" y="77"/>
                      <a:pt x="285" y="77"/>
                    </a:cubicBezTo>
                    <a:moveTo>
                      <a:pt x="22" y="68"/>
                    </a:move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71"/>
                      <a:pt x="19" y="74"/>
                      <a:pt x="20" y="76"/>
                    </a:cubicBezTo>
                    <a:cubicBezTo>
                      <a:pt x="20" y="76"/>
                      <a:pt x="21" y="76"/>
                      <a:pt x="21" y="77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2"/>
                      <a:pt x="22" y="71"/>
                      <a:pt x="22" y="68"/>
                    </a:cubicBezTo>
                    <a:moveTo>
                      <a:pt x="296" y="68"/>
                    </a:moveTo>
                    <a:cubicBezTo>
                      <a:pt x="292" y="68"/>
                      <a:pt x="292" y="68"/>
                      <a:pt x="292" y="68"/>
                    </a:cubicBezTo>
                    <a:cubicBezTo>
                      <a:pt x="292" y="70"/>
                      <a:pt x="292" y="72"/>
                      <a:pt x="291" y="73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5" y="74"/>
                      <a:pt x="296" y="71"/>
                      <a:pt x="296" y="68"/>
                    </a:cubicBezTo>
                    <a:cubicBezTo>
                      <a:pt x="296" y="68"/>
                      <a:pt x="296" y="68"/>
                      <a:pt x="296" y="68"/>
                    </a:cubicBezTo>
                    <a:moveTo>
                      <a:pt x="23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4"/>
                      <a:pt x="19" y="55"/>
                      <a:pt x="19" y="56"/>
                    </a:cubicBezTo>
                    <a:cubicBezTo>
                      <a:pt x="19" y="57"/>
                      <a:pt x="19" y="59"/>
                      <a:pt x="19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7"/>
                      <a:pt x="23" y="56"/>
                    </a:cubicBezTo>
                    <a:cubicBezTo>
                      <a:pt x="23" y="55"/>
                      <a:pt x="23" y="54"/>
                      <a:pt x="23" y="53"/>
                    </a:cubicBezTo>
                    <a:moveTo>
                      <a:pt x="291" y="52"/>
                    </a:moveTo>
                    <a:cubicBezTo>
                      <a:pt x="291" y="53"/>
                      <a:pt x="291" y="54"/>
                      <a:pt x="291" y="56"/>
                    </a:cubicBezTo>
                    <a:cubicBezTo>
                      <a:pt x="291" y="57"/>
                      <a:pt x="291" y="59"/>
                      <a:pt x="291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8"/>
                      <a:pt x="295" y="57"/>
                      <a:pt x="295" y="56"/>
                    </a:cubicBezTo>
                    <a:cubicBezTo>
                      <a:pt x="295" y="55"/>
                      <a:pt x="295" y="54"/>
                      <a:pt x="295" y="53"/>
                    </a:cubicBezTo>
                    <a:cubicBezTo>
                      <a:pt x="291" y="52"/>
                      <a:pt x="291" y="52"/>
                      <a:pt x="291" y="52"/>
                    </a:cubicBezTo>
                    <a:moveTo>
                      <a:pt x="12" y="4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3" y="45"/>
                      <a:pt x="14" y="46"/>
                      <a:pt x="16" y="48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7" y="43"/>
                      <a:pt x="15" y="42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moveTo>
                      <a:pt x="302" y="40"/>
                    </a:moveTo>
                    <a:cubicBezTo>
                      <a:pt x="301" y="40"/>
                      <a:pt x="301" y="40"/>
                      <a:pt x="301" y="40"/>
                    </a:cubicBezTo>
                    <a:cubicBezTo>
                      <a:pt x="299" y="42"/>
                      <a:pt x="298" y="43"/>
                      <a:pt x="296" y="44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300" y="46"/>
                      <a:pt x="302" y="45"/>
                      <a:pt x="303" y="44"/>
                    </a:cubicBezTo>
                    <a:cubicBezTo>
                      <a:pt x="305" y="43"/>
                      <a:pt x="305" y="43"/>
                      <a:pt x="305" y="43"/>
                    </a:cubicBezTo>
                    <a:cubicBezTo>
                      <a:pt x="302" y="40"/>
                      <a:pt x="302" y="40"/>
                      <a:pt x="302" y="40"/>
                    </a:cubicBezTo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2"/>
                      <a:pt x="1" y="33"/>
                    </a:cubicBezTo>
                    <a:cubicBezTo>
                      <a:pt x="1" y="35"/>
                      <a:pt x="2" y="37"/>
                      <a:pt x="4" y="3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4"/>
                      <a:pt x="5" y="33"/>
                      <a:pt x="4" y="32"/>
                    </a:cubicBezTo>
                    <a:cubicBezTo>
                      <a:pt x="4" y="32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314" y="29"/>
                    </a:move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1"/>
                      <a:pt x="310" y="32"/>
                      <a:pt x="310" y="32"/>
                    </a:cubicBezTo>
                    <a:cubicBezTo>
                      <a:pt x="309" y="33"/>
                      <a:pt x="309" y="34"/>
                      <a:pt x="308" y="35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2" y="36"/>
                      <a:pt x="313" y="35"/>
                      <a:pt x="313" y="33"/>
                    </a:cubicBezTo>
                    <a:cubicBezTo>
                      <a:pt x="313" y="33"/>
                      <a:pt x="314" y="32"/>
                      <a:pt x="314" y="31"/>
                    </a:cubicBezTo>
                    <a:cubicBezTo>
                      <a:pt x="314" y="30"/>
                      <a:pt x="314" y="30"/>
                      <a:pt x="314" y="29"/>
                    </a:cubicBezTo>
                    <a:moveTo>
                      <a:pt x="5" y="15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19"/>
                      <a:pt x="8" y="18"/>
                      <a:pt x="9" y="16"/>
                    </a:cubicBezTo>
                    <a:cubicBezTo>
                      <a:pt x="5" y="15"/>
                      <a:pt x="5" y="15"/>
                      <a:pt x="5" y="15"/>
                    </a:cubicBezTo>
                    <a:moveTo>
                      <a:pt x="308" y="14"/>
                    </a:moveTo>
                    <a:cubicBezTo>
                      <a:pt x="305" y="15"/>
                      <a:pt x="305" y="15"/>
                      <a:pt x="305" y="15"/>
                    </a:cubicBezTo>
                    <a:cubicBezTo>
                      <a:pt x="305" y="17"/>
                      <a:pt x="306" y="19"/>
                      <a:pt x="307" y="21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11" y="21"/>
                      <a:pt x="311" y="21"/>
                      <a:pt x="311" y="21"/>
                    </a:cubicBezTo>
                    <a:cubicBezTo>
                      <a:pt x="311" y="20"/>
                      <a:pt x="311" y="20"/>
                      <a:pt x="311" y="20"/>
                    </a:cubicBezTo>
                    <a:cubicBezTo>
                      <a:pt x="310" y="18"/>
                      <a:pt x="309" y="16"/>
                      <a:pt x="308" y="14"/>
                    </a:cubicBezTo>
                    <a:moveTo>
                      <a:pt x="4" y="4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7" y="6"/>
                      <a:pt x="6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309" y="0"/>
                    </a:moveTo>
                    <a:cubicBezTo>
                      <a:pt x="307" y="2"/>
                      <a:pt x="305" y="4"/>
                      <a:pt x="305" y="7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9" y="6"/>
                      <a:pt x="310" y="4"/>
                      <a:pt x="312" y="2"/>
                    </a:cubicBez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C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59"/>
              <p:cNvSpPr>
                <a:spLocks noEditPoints="1"/>
              </p:cNvSpPr>
              <p:nvPr/>
            </p:nvSpPr>
            <p:spPr bwMode="auto">
              <a:xfrm>
                <a:off x="4191000" y="4395788"/>
                <a:ext cx="3824288" cy="1808163"/>
              </a:xfrm>
              <a:custGeom>
                <a:avLst/>
                <a:gdLst>
                  <a:gd name="T0" fmla="*/ 145 w 271"/>
                  <a:gd name="T1" fmla="*/ 124 h 128"/>
                  <a:gd name="T2" fmla="*/ 154 w 271"/>
                  <a:gd name="T3" fmla="*/ 128 h 128"/>
                  <a:gd name="T4" fmla="*/ 161 w 271"/>
                  <a:gd name="T5" fmla="*/ 125 h 128"/>
                  <a:gd name="T6" fmla="*/ 154 w 271"/>
                  <a:gd name="T7" fmla="*/ 121 h 128"/>
                  <a:gd name="T8" fmla="*/ 110 w 271"/>
                  <a:gd name="T9" fmla="*/ 125 h 128"/>
                  <a:gd name="T10" fmla="*/ 116 w 271"/>
                  <a:gd name="T11" fmla="*/ 128 h 128"/>
                  <a:gd name="T12" fmla="*/ 129 w 271"/>
                  <a:gd name="T13" fmla="*/ 120 h 128"/>
                  <a:gd name="T14" fmla="*/ 124 w 271"/>
                  <a:gd name="T15" fmla="*/ 121 h 128"/>
                  <a:gd name="T16" fmla="*/ 120 w 271"/>
                  <a:gd name="T17" fmla="*/ 118 h 128"/>
                  <a:gd name="T18" fmla="*/ 10 w 271"/>
                  <a:gd name="T19" fmla="*/ 38 h 128"/>
                  <a:gd name="T20" fmla="*/ 18 w 271"/>
                  <a:gd name="T21" fmla="*/ 65 h 128"/>
                  <a:gd name="T22" fmla="*/ 44 w 271"/>
                  <a:gd name="T23" fmla="*/ 95 h 128"/>
                  <a:gd name="T24" fmla="*/ 73 w 271"/>
                  <a:gd name="T25" fmla="*/ 113 h 128"/>
                  <a:gd name="T26" fmla="*/ 86 w 271"/>
                  <a:gd name="T27" fmla="*/ 109 h 128"/>
                  <a:gd name="T28" fmla="*/ 16 w 271"/>
                  <a:gd name="T29" fmla="*/ 40 h 128"/>
                  <a:gd name="T30" fmla="*/ 25 w 271"/>
                  <a:gd name="T31" fmla="*/ 31 h 128"/>
                  <a:gd name="T32" fmla="*/ 33 w 271"/>
                  <a:gd name="T33" fmla="*/ 41 h 128"/>
                  <a:gd name="T34" fmla="*/ 27 w 271"/>
                  <a:gd name="T35" fmla="*/ 44 h 128"/>
                  <a:gd name="T36" fmla="*/ 86 w 271"/>
                  <a:gd name="T37" fmla="*/ 105 h 128"/>
                  <a:gd name="T38" fmla="*/ 95 w 271"/>
                  <a:gd name="T39" fmla="*/ 97 h 128"/>
                  <a:gd name="T40" fmla="*/ 103 w 271"/>
                  <a:gd name="T41" fmla="*/ 104 h 128"/>
                  <a:gd name="T42" fmla="*/ 104 w 271"/>
                  <a:gd name="T43" fmla="*/ 111 h 128"/>
                  <a:gd name="T44" fmla="*/ 119 w 271"/>
                  <a:gd name="T45" fmla="*/ 108 h 128"/>
                  <a:gd name="T46" fmla="*/ 119 w 271"/>
                  <a:gd name="T47" fmla="*/ 106 h 128"/>
                  <a:gd name="T48" fmla="*/ 104 w 271"/>
                  <a:gd name="T49" fmla="*/ 95 h 128"/>
                  <a:gd name="T50" fmla="*/ 96 w 271"/>
                  <a:gd name="T51" fmla="*/ 96 h 128"/>
                  <a:gd name="T52" fmla="*/ 86 w 271"/>
                  <a:gd name="T53" fmla="*/ 96 h 128"/>
                  <a:gd name="T54" fmla="*/ 58 w 271"/>
                  <a:gd name="T55" fmla="*/ 78 h 128"/>
                  <a:gd name="T56" fmla="*/ 54 w 271"/>
                  <a:gd name="T57" fmla="*/ 70 h 128"/>
                  <a:gd name="T58" fmla="*/ 53 w 271"/>
                  <a:gd name="T59" fmla="*/ 63 h 128"/>
                  <a:gd name="T60" fmla="*/ 36 w 271"/>
                  <a:gd name="T61" fmla="*/ 53 h 128"/>
                  <a:gd name="T62" fmla="*/ 34 w 271"/>
                  <a:gd name="T63" fmla="*/ 33 h 128"/>
                  <a:gd name="T64" fmla="*/ 264 w 271"/>
                  <a:gd name="T65" fmla="*/ 9 h 128"/>
                  <a:gd name="T66" fmla="*/ 263 w 271"/>
                  <a:gd name="T67" fmla="*/ 11 h 128"/>
                  <a:gd name="T68" fmla="*/ 185 w 271"/>
                  <a:gd name="T69" fmla="*/ 109 h 128"/>
                  <a:gd name="T70" fmla="*/ 178 w 271"/>
                  <a:gd name="T71" fmla="*/ 115 h 128"/>
                  <a:gd name="T72" fmla="*/ 190 w 271"/>
                  <a:gd name="T73" fmla="*/ 117 h 128"/>
                  <a:gd name="T74" fmla="*/ 206 w 271"/>
                  <a:gd name="T75" fmla="*/ 99 h 128"/>
                  <a:gd name="T76" fmla="*/ 234 w 271"/>
                  <a:gd name="T77" fmla="*/ 75 h 128"/>
                  <a:gd name="T78" fmla="*/ 254 w 271"/>
                  <a:gd name="T79" fmla="*/ 44 h 128"/>
                  <a:gd name="T80" fmla="*/ 264 w 271"/>
                  <a:gd name="T81" fmla="*/ 9 h 128"/>
                  <a:gd name="T82" fmla="*/ 13 w 271"/>
                  <a:gd name="T83" fmla="*/ 19 h 128"/>
                  <a:gd name="T84" fmla="*/ 21 w 271"/>
                  <a:gd name="T85" fmla="*/ 12 h 128"/>
                  <a:gd name="T86" fmla="*/ 17 w 271"/>
                  <a:gd name="T87" fmla="*/ 9 h 128"/>
                  <a:gd name="T88" fmla="*/ 11 w 271"/>
                  <a:gd name="T89" fmla="*/ 9 h 128"/>
                  <a:gd name="T90" fmla="*/ 6 w 271"/>
                  <a:gd name="T91" fmla="*/ 8 h 128"/>
                  <a:gd name="T92" fmla="*/ 2 w 271"/>
                  <a:gd name="T93" fmla="*/ 27 h 128"/>
                  <a:gd name="T94" fmla="*/ 9 w 271"/>
                  <a:gd name="T95" fmla="*/ 20 h 128"/>
                  <a:gd name="T96" fmla="*/ 6 w 271"/>
                  <a:gd name="T97" fmla="*/ 8 h 128"/>
                  <a:gd name="T98" fmla="*/ 246 w 271"/>
                  <a:gd name="T99" fmla="*/ 0 h 128"/>
                  <a:gd name="T100" fmla="*/ 247 w 271"/>
                  <a:gd name="T101" fmla="*/ 23 h 128"/>
                  <a:gd name="T102" fmla="*/ 234 w 271"/>
                  <a:gd name="T103" fmla="*/ 53 h 128"/>
                  <a:gd name="T104" fmla="*/ 212 w 271"/>
                  <a:gd name="T105" fmla="*/ 78 h 128"/>
                  <a:gd name="T106" fmla="*/ 184 w 271"/>
                  <a:gd name="T107" fmla="*/ 96 h 128"/>
                  <a:gd name="T108" fmla="*/ 174 w 271"/>
                  <a:gd name="T109" fmla="*/ 96 h 128"/>
                  <a:gd name="T110" fmla="*/ 166 w 271"/>
                  <a:gd name="T111" fmla="*/ 95 h 128"/>
                  <a:gd name="T112" fmla="*/ 160 w 271"/>
                  <a:gd name="T113" fmla="*/ 104 h 128"/>
                  <a:gd name="T114" fmla="*/ 178 w 271"/>
                  <a:gd name="T115" fmla="*/ 100 h 128"/>
                  <a:gd name="T116" fmla="*/ 185 w 271"/>
                  <a:gd name="T117" fmla="*/ 104 h 128"/>
                  <a:gd name="T118" fmla="*/ 258 w 271"/>
                  <a:gd name="T119" fmla="*/ 13 h 128"/>
                  <a:gd name="T120" fmla="*/ 247 w 271"/>
                  <a:gd name="T121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1" h="128">
                    <a:moveTo>
                      <a:pt x="154" y="121"/>
                    </a:moveTo>
                    <a:cubicBezTo>
                      <a:pt x="151" y="121"/>
                      <a:pt x="148" y="123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8" y="126"/>
                      <a:pt x="151" y="128"/>
                      <a:pt x="154" y="128"/>
                    </a:cubicBezTo>
                    <a:cubicBezTo>
                      <a:pt x="154" y="128"/>
                      <a:pt x="155" y="128"/>
                      <a:pt x="155" y="128"/>
                    </a:cubicBezTo>
                    <a:cubicBezTo>
                      <a:pt x="157" y="127"/>
                      <a:pt x="159" y="126"/>
                      <a:pt x="161" y="125"/>
                    </a:cubicBezTo>
                    <a:cubicBezTo>
                      <a:pt x="160" y="124"/>
                      <a:pt x="159" y="123"/>
                      <a:pt x="157" y="122"/>
                    </a:cubicBezTo>
                    <a:cubicBezTo>
                      <a:pt x="156" y="122"/>
                      <a:pt x="155" y="121"/>
                      <a:pt x="154" y="121"/>
                    </a:cubicBezTo>
                    <a:moveTo>
                      <a:pt x="107" y="116"/>
                    </a:moveTo>
                    <a:cubicBezTo>
                      <a:pt x="109" y="119"/>
                      <a:pt x="109" y="122"/>
                      <a:pt x="110" y="125"/>
                    </a:cubicBezTo>
                    <a:cubicBezTo>
                      <a:pt x="111" y="126"/>
                      <a:pt x="113" y="128"/>
                      <a:pt x="115" y="128"/>
                    </a:cubicBezTo>
                    <a:cubicBezTo>
                      <a:pt x="115" y="128"/>
                      <a:pt x="116" y="128"/>
                      <a:pt x="116" y="128"/>
                    </a:cubicBezTo>
                    <a:cubicBezTo>
                      <a:pt x="121" y="128"/>
                      <a:pt x="127" y="122"/>
                      <a:pt x="133" y="121"/>
                    </a:cubicBezTo>
                    <a:cubicBezTo>
                      <a:pt x="132" y="120"/>
                      <a:pt x="130" y="120"/>
                      <a:pt x="129" y="120"/>
                    </a:cubicBezTo>
                    <a:cubicBezTo>
                      <a:pt x="128" y="120"/>
                      <a:pt x="127" y="120"/>
                      <a:pt x="125" y="120"/>
                    </a:cubicBezTo>
                    <a:cubicBezTo>
                      <a:pt x="125" y="121"/>
                      <a:pt x="124" y="121"/>
                      <a:pt x="124" y="121"/>
                    </a:cubicBezTo>
                    <a:cubicBezTo>
                      <a:pt x="122" y="121"/>
                      <a:pt x="120" y="120"/>
                      <a:pt x="120" y="119"/>
                    </a:cubicBezTo>
                    <a:cubicBezTo>
                      <a:pt x="120" y="119"/>
                      <a:pt x="120" y="118"/>
                      <a:pt x="120" y="118"/>
                    </a:cubicBezTo>
                    <a:cubicBezTo>
                      <a:pt x="116" y="118"/>
                      <a:pt x="111" y="117"/>
                      <a:pt x="107" y="116"/>
                    </a:cubicBezTo>
                    <a:moveTo>
                      <a:pt x="10" y="38"/>
                    </a:moveTo>
                    <a:cubicBezTo>
                      <a:pt x="13" y="40"/>
                      <a:pt x="15" y="42"/>
                      <a:pt x="16" y="44"/>
                    </a:cubicBezTo>
                    <a:cubicBezTo>
                      <a:pt x="19" y="50"/>
                      <a:pt x="14" y="60"/>
                      <a:pt x="18" y="65"/>
                    </a:cubicBezTo>
                    <a:cubicBezTo>
                      <a:pt x="21" y="70"/>
                      <a:pt x="32" y="70"/>
                      <a:pt x="36" y="75"/>
                    </a:cubicBezTo>
                    <a:cubicBezTo>
                      <a:pt x="40" y="80"/>
                      <a:pt x="39" y="91"/>
                      <a:pt x="44" y="95"/>
                    </a:cubicBezTo>
                    <a:cubicBezTo>
                      <a:pt x="48" y="99"/>
                      <a:pt x="59" y="96"/>
                      <a:pt x="64" y="99"/>
                    </a:cubicBezTo>
                    <a:cubicBezTo>
                      <a:pt x="68" y="102"/>
                      <a:pt x="70" y="109"/>
                      <a:pt x="73" y="113"/>
                    </a:cubicBezTo>
                    <a:cubicBezTo>
                      <a:pt x="75" y="113"/>
                      <a:pt x="76" y="112"/>
                      <a:pt x="79" y="112"/>
                    </a:cubicBezTo>
                    <a:cubicBezTo>
                      <a:pt x="82" y="111"/>
                      <a:pt x="85" y="111"/>
                      <a:pt x="86" y="109"/>
                    </a:cubicBezTo>
                    <a:cubicBezTo>
                      <a:pt x="70" y="103"/>
                      <a:pt x="56" y="93"/>
                      <a:pt x="43" y="81"/>
                    </a:cubicBezTo>
                    <a:cubicBezTo>
                      <a:pt x="31" y="69"/>
                      <a:pt x="22" y="55"/>
                      <a:pt x="16" y="40"/>
                    </a:cubicBezTo>
                    <a:cubicBezTo>
                      <a:pt x="14" y="39"/>
                      <a:pt x="12" y="38"/>
                      <a:pt x="10" y="38"/>
                    </a:cubicBezTo>
                    <a:moveTo>
                      <a:pt x="25" y="31"/>
                    </a:moveTo>
                    <a:cubicBezTo>
                      <a:pt x="23" y="34"/>
                      <a:pt x="26" y="34"/>
                      <a:pt x="27" y="35"/>
                    </a:cubicBezTo>
                    <a:cubicBezTo>
                      <a:pt x="31" y="36"/>
                      <a:pt x="32" y="39"/>
                      <a:pt x="33" y="41"/>
                    </a:cubicBezTo>
                    <a:cubicBezTo>
                      <a:pt x="33" y="43"/>
                      <a:pt x="31" y="44"/>
                      <a:pt x="29" y="44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5" y="43"/>
                      <a:pt x="23" y="42"/>
                      <a:pt x="21" y="42"/>
                    </a:cubicBezTo>
                    <a:cubicBezTo>
                      <a:pt x="34" y="70"/>
                      <a:pt x="57" y="93"/>
                      <a:pt x="86" y="105"/>
                    </a:cubicBezTo>
                    <a:cubicBezTo>
                      <a:pt x="85" y="100"/>
                      <a:pt x="87" y="99"/>
                      <a:pt x="93" y="97"/>
                    </a:cubicBezTo>
                    <a:cubicBezTo>
                      <a:pt x="93" y="97"/>
                      <a:pt x="94" y="97"/>
                      <a:pt x="95" y="97"/>
                    </a:cubicBezTo>
                    <a:cubicBezTo>
                      <a:pt x="97" y="97"/>
                      <a:pt x="98" y="97"/>
                      <a:pt x="98" y="98"/>
                    </a:cubicBezTo>
                    <a:cubicBezTo>
                      <a:pt x="97" y="101"/>
                      <a:pt x="99" y="103"/>
                      <a:pt x="103" y="104"/>
                    </a:cubicBezTo>
                    <a:cubicBezTo>
                      <a:pt x="106" y="106"/>
                      <a:pt x="105" y="108"/>
                      <a:pt x="104" y="110"/>
                    </a:cubicBezTo>
                    <a:cubicBezTo>
                      <a:pt x="104" y="110"/>
                      <a:pt x="104" y="111"/>
                      <a:pt x="104" y="111"/>
                    </a:cubicBezTo>
                    <a:cubicBezTo>
                      <a:pt x="109" y="112"/>
                      <a:pt x="114" y="113"/>
                      <a:pt x="118" y="114"/>
                    </a:cubicBezTo>
                    <a:cubicBezTo>
                      <a:pt x="118" y="112"/>
                      <a:pt x="118" y="110"/>
                      <a:pt x="119" y="108"/>
                    </a:cubicBezTo>
                    <a:cubicBezTo>
                      <a:pt x="119" y="107"/>
                      <a:pt x="120" y="106"/>
                      <a:pt x="120" y="105"/>
                    </a:cubicBezTo>
                    <a:cubicBezTo>
                      <a:pt x="120" y="106"/>
                      <a:pt x="120" y="106"/>
                      <a:pt x="119" y="106"/>
                    </a:cubicBezTo>
                    <a:cubicBezTo>
                      <a:pt x="119" y="106"/>
                      <a:pt x="119" y="106"/>
                      <a:pt x="118" y="106"/>
                    </a:cubicBezTo>
                    <a:cubicBezTo>
                      <a:pt x="113" y="105"/>
                      <a:pt x="109" y="96"/>
                      <a:pt x="104" y="95"/>
                    </a:cubicBezTo>
                    <a:cubicBezTo>
                      <a:pt x="103" y="95"/>
                      <a:pt x="103" y="94"/>
                      <a:pt x="102" y="94"/>
                    </a:cubicBezTo>
                    <a:cubicBezTo>
                      <a:pt x="100" y="94"/>
                      <a:pt x="98" y="95"/>
                      <a:pt x="96" y="96"/>
                    </a:cubicBezTo>
                    <a:cubicBezTo>
                      <a:pt x="93" y="96"/>
                      <a:pt x="91" y="97"/>
                      <a:pt x="89" y="97"/>
                    </a:cubicBezTo>
                    <a:cubicBezTo>
                      <a:pt x="88" y="97"/>
                      <a:pt x="87" y="97"/>
                      <a:pt x="86" y="96"/>
                    </a:cubicBezTo>
                    <a:cubicBezTo>
                      <a:pt x="81" y="94"/>
                      <a:pt x="80" y="85"/>
                      <a:pt x="76" y="82"/>
                    </a:cubicBezTo>
                    <a:cubicBezTo>
                      <a:pt x="71" y="79"/>
                      <a:pt x="62" y="82"/>
                      <a:pt x="58" y="78"/>
                    </a:cubicBezTo>
                    <a:cubicBezTo>
                      <a:pt x="56" y="77"/>
                      <a:pt x="56" y="74"/>
                      <a:pt x="55" y="71"/>
                    </a:cubicBezTo>
                    <a:cubicBezTo>
                      <a:pt x="55" y="71"/>
                      <a:pt x="54" y="71"/>
                      <a:pt x="54" y="70"/>
                    </a:cubicBezTo>
                    <a:cubicBezTo>
                      <a:pt x="52" y="69"/>
                      <a:pt x="52" y="67"/>
                      <a:pt x="53" y="65"/>
                    </a:cubicBezTo>
                    <a:cubicBezTo>
                      <a:pt x="53" y="64"/>
                      <a:pt x="53" y="63"/>
                      <a:pt x="53" y="63"/>
                    </a:cubicBezTo>
                    <a:cubicBezTo>
                      <a:pt x="53" y="62"/>
                      <a:pt x="53" y="62"/>
                      <a:pt x="52" y="61"/>
                    </a:cubicBezTo>
                    <a:cubicBezTo>
                      <a:pt x="49" y="57"/>
                      <a:pt x="39" y="57"/>
                      <a:pt x="36" y="53"/>
                    </a:cubicBezTo>
                    <a:cubicBezTo>
                      <a:pt x="34" y="48"/>
                      <a:pt x="38" y="40"/>
                      <a:pt x="35" y="35"/>
                    </a:cubicBezTo>
                    <a:cubicBezTo>
                      <a:pt x="35" y="34"/>
                      <a:pt x="34" y="34"/>
                      <a:pt x="34" y="33"/>
                    </a:cubicBezTo>
                    <a:cubicBezTo>
                      <a:pt x="31" y="32"/>
                      <a:pt x="28" y="32"/>
                      <a:pt x="25" y="31"/>
                    </a:cubicBezTo>
                    <a:moveTo>
                      <a:pt x="264" y="9"/>
                    </a:moveTo>
                    <a:cubicBezTo>
                      <a:pt x="264" y="10"/>
                      <a:pt x="264" y="10"/>
                      <a:pt x="263" y="10"/>
                    </a:cubicBezTo>
                    <a:cubicBezTo>
                      <a:pt x="263" y="10"/>
                      <a:pt x="263" y="11"/>
                      <a:pt x="263" y="11"/>
                    </a:cubicBezTo>
                    <a:cubicBezTo>
                      <a:pt x="258" y="37"/>
                      <a:pt x="246" y="62"/>
                      <a:pt x="227" y="81"/>
                    </a:cubicBezTo>
                    <a:cubicBezTo>
                      <a:pt x="214" y="93"/>
                      <a:pt x="200" y="103"/>
                      <a:pt x="185" y="109"/>
                    </a:cubicBezTo>
                    <a:cubicBezTo>
                      <a:pt x="184" y="110"/>
                      <a:pt x="183" y="111"/>
                      <a:pt x="181" y="112"/>
                    </a:cubicBezTo>
                    <a:cubicBezTo>
                      <a:pt x="180" y="112"/>
                      <a:pt x="179" y="114"/>
                      <a:pt x="178" y="115"/>
                    </a:cubicBezTo>
                    <a:cubicBezTo>
                      <a:pt x="180" y="115"/>
                      <a:pt x="181" y="116"/>
                      <a:pt x="182" y="116"/>
                    </a:cubicBezTo>
                    <a:cubicBezTo>
                      <a:pt x="185" y="117"/>
                      <a:pt x="187" y="117"/>
                      <a:pt x="190" y="117"/>
                    </a:cubicBezTo>
                    <a:cubicBezTo>
                      <a:pt x="191" y="117"/>
                      <a:pt x="192" y="117"/>
                      <a:pt x="193" y="117"/>
                    </a:cubicBezTo>
                    <a:cubicBezTo>
                      <a:pt x="199" y="114"/>
                      <a:pt x="200" y="103"/>
                      <a:pt x="206" y="99"/>
                    </a:cubicBezTo>
                    <a:cubicBezTo>
                      <a:pt x="211" y="96"/>
                      <a:pt x="222" y="99"/>
                      <a:pt x="226" y="95"/>
                    </a:cubicBezTo>
                    <a:cubicBezTo>
                      <a:pt x="231" y="91"/>
                      <a:pt x="230" y="80"/>
                      <a:pt x="234" y="75"/>
                    </a:cubicBezTo>
                    <a:cubicBezTo>
                      <a:pt x="238" y="70"/>
                      <a:pt x="249" y="70"/>
                      <a:pt x="252" y="65"/>
                    </a:cubicBezTo>
                    <a:cubicBezTo>
                      <a:pt x="256" y="60"/>
                      <a:pt x="251" y="50"/>
                      <a:pt x="254" y="44"/>
                    </a:cubicBezTo>
                    <a:cubicBezTo>
                      <a:pt x="257" y="38"/>
                      <a:pt x="267" y="35"/>
                      <a:pt x="269" y="29"/>
                    </a:cubicBezTo>
                    <a:cubicBezTo>
                      <a:pt x="271" y="23"/>
                      <a:pt x="264" y="16"/>
                      <a:pt x="264" y="9"/>
                    </a:cubicBezTo>
                    <a:moveTo>
                      <a:pt x="11" y="9"/>
                    </a:moveTo>
                    <a:cubicBezTo>
                      <a:pt x="12" y="12"/>
                      <a:pt x="13" y="16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1" y="18"/>
                      <a:pt x="21" y="15"/>
                      <a:pt x="21" y="12"/>
                    </a:cubicBezTo>
                    <a:cubicBezTo>
                      <a:pt x="21" y="11"/>
                      <a:pt x="20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4" y="9"/>
                      <a:pt x="13" y="9"/>
                      <a:pt x="11" y="9"/>
                    </a:cubicBezTo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7" y="14"/>
                      <a:pt x="0" y="22"/>
                      <a:pt x="1" y="28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5" y="26"/>
                      <a:pt x="6" y="25"/>
                      <a:pt x="7" y="23"/>
                    </a:cubicBezTo>
                    <a:cubicBezTo>
                      <a:pt x="7" y="22"/>
                      <a:pt x="8" y="21"/>
                      <a:pt x="9" y="20"/>
                    </a:cubicBezTo>
                    <a:cubicBezTo>
                      <a:pt x="8" y="16"/>
                      <a:pt x="7" y="12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moveTo>
                      <a:pt x="246" y="0"/>
                    </a:moveTo>
                    <a:cubicBezTo>
                      <a:pt x="245" y="2"/>
                      <a:pt x="244" y="3"/>
                      <a:pt x="244" y="5"/>
                    </a:cubicBezTo>
                    <a:cubicBezTo>
                      <a:pt x="243" y="11"/>
                      <a:pt x="249" y="17"/>
                      <a:pt x="247" y="23"/>
                    </a:cubicBezTo>
                    <a:cubicBezTo>
                      <a:pt x="246" y="28"/>
                      <a:pt x="237" y="30"/>
                      <a:pt x="235" y="35"/>
                    </a:cubicBezTo>
                    <a:cubicBezTo>
                      <a:pt x="232" y="40"/>
                      <a:pt x="236" y="48"/>
                      <a:pt x="234" y="53"/>
                    </a:cubicBezTo>
                    <a:cubicBezTo>
                      <a:pt x="231" y="57"/>
                      <a:pt x="221" y="57"/>
                      <a:pt x="218" y="61"/>
                    </a:cubicBezTo>
                    <a:cubicBezTo>
                      <a:pt x="214" y="65"/>
                      <a:pt x="216" y="75"/>
                      <a:pt x="212" y="78"/>
                    </a:cubicBezTo>
                    <a:cubicBezTo>
                      <a:pt x="208" y="82"/>
                      <a:pt x="199" y="79"/>
                      <a:pt x="194" y="82"/>
                    </a:cubicBezTo>
                    <a:cubicBezTo>
                      <a:pt x="190" y="85"/>
                      <a:pt x="189" y="94"/>
                      <a:pt x="184" y="96"/>
                    </a:cubicBezTo>
                    <a:cubicBezTo>
                      <a:pt x="183" y="97"/>
                      <a:pt x="182" y="97"/>
                      <a:pt x="181" y="97"/>
                    </a:cubicBezTo>
                    <a:cubicBezTo>
                      <a:pt x="179" y="97"/>
                      <a:pt x="177" y="96"/>
                      <a:pt x="174" y="96"/>
                    </a:cubicBezTo>
                    <a:cubicBezTo>
                      <a:pt x="172" y="95"/>
                      <a:pt x="170" y="94"/>
                      <a:pt x="168" y="94"/>
                    </a:cubicBezTo>
                    <a:cubicBezTo>
                      <a:pt x="167" y="94"/>
                      <a:pt x="167" y="95"/>
                      <a:pt x="166" y="95"/>
                    </a:cubicBezTo>
                    <a:cubicBezTo>
                      <a:pt x="162" y="96"/>
                      <a:pt x="159" y="102"/>
                      <a:pt x="155" y="104"/>
                    </a:cubicBezTo>
                    <a:cubicBezTo>
                      <a:pt x="156" y="104"/>
                      <a:pt x="158" y="104"/>
                      <a:pt x="160" y="104"/>
                    </a:cubicBezTo>
                    <a:cubicBezTo>
                      <a:pt x="165" y="103"/>
                      <a:pt x="169" y="102"/>
                      <a:pt x="174" y="101"/>
                    </a:cubicBezTo>
                    <a:cubicBezTo>
                      <a:pt x="175" y="100"/>
                      <a:pt x="177" y="100"/>
                      <a:pt x="178" y="100"/>
                    </a:cubicBezTo>
                    <a:cubicBezTo>
                      <a:pt x="180" y="100"/>
                      <a:pt x="182" y="100"/>
                      <a:pt x="183" y="102"/>
                    </a:cubicBezTo>
                    <a:cubicBezTo>
                      <a:pt x="184" y="103"/>
                      <a:pt x="184" y="104"/>
                      <a:pt x="185" y="104"/>
                    </a:cubicBezTo>
                    <a:cubicBezTo>
                      <a:pt x="222" y="88"/>
                      <a:pt x="250" y="54"/>
                      <a:pt x="258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6" y="13"/>
                      <a:pt x="255" y="12"/>
                      <a:pt x="253" y="11"/>
                    </a:cubicBezTo>
                    <a:cubicBezTo>
                      <a:pt x="249" y="9"/>
                      <a:pt x="246" y="6"/>
                      <a:pt x="247" y="3"/>
                    </a:cubicBezTo>
                    <a:cubicBezTo>
                      <a:pt x="247" y="1"/>
                      <a:pt x="247" y="0"/>
                      <a:pt x="246" y="0"/>
                    </a:cubicBezTo>
                  </a:path>
                </a:pathLst>
              </a:custGeom>
              <a:solidFill>
                <a:srgbClr val="DF3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61"/>
              <p:cNvSpPr>
                <a:spLocks noEditPoints="1"/>
              </p:cNvSpPr>
              <p:nvPr/>
            </p:nvSpPr>
            <p:spPr bwMode="auto">
              <a:xfrm>
                <a:off x="4289425" y="4508501"/>
                <a:ext cx="3613150" cy="1554163"/>
              </a:xfrm>
              <a:custGeom>
                <a:avLst/>
                <a:gdLst>
                  <a:gd name="T0" fmla="*/ 97 w 256"/>
                  <a:gd name="T1" fmla="*/ 103 h 110"/>
                  <a:gd name="T2" fmla="*/ 99 w 256"/>
                  <a:gd name="T3" fmla="*/ 107 h 110"/>
                  <a:gd name="T4" fmla="*/ 100 w 256"/>
                  <a:gd name="T5" fmla="*/ 108 h 110"/>
                  <a:gd name="T6" fmla="*/ 113 w 256"/>
                  <a:gd name="T7" fmla="*/ 110 h 110"/>
                  <a:gd name="T8" fmla="*/ 111 w 256"/>
                  <a:gd name="T9" fmla="*/ 106 h 110"/>
                  <a:gd name="T10" fmla="*/ 97 w 256"/>
                  <a:gd name="T11" fmla="*/ 103 h 110"/>
                  <a:gd name="T12" fmla="*/ 9 w 256"/>
                  <a:gd name="T13" fmla="*/ 32 h 110"/>
                  <a:gd name="T14" fmla="*/ 36 w 256"/>
                  <a:gd name="T15" fmla="*/ 73 h 110"/>
                  <a:gd name="T16" fmla="*/ 79 w 256"/>
                  <a:gd name="T17" fmla="*/ 101 h 110"/>
                  <a:gd name="T18" fmla="*/ 79 w 256"/>
                  <a:gd name="T19" fmla="*/ 97 h 110"/>
                  <a:gd name="T20" fmla="*/ 79 w 256"/>
                  <a:gd name="T21" fmla="*/ 97 h 110"/>
                  <a:gd name="T22" fmla="*/ 14 w 256"/>
                  <a:gd name="T23" fmla="*/ 34 h 110"/>
                  <a:gd name="T24" fmla="*/ 9 w 256"/>
                  <a:gd name="T25" fmla="*/ 32 h 110"/>
                  <a:gd name="T26" fmla="*/ 256 w 256"/>
                  <a:gd name="T27" fmla="*/ 3 h 110"/>
                  <a:gd name="T28" fmla="*/ 251 w 256"/>
                  <a:gd name="T29" fmla="*/ 5 h 110"/>
                  <a:gd name="T30" fmla="*/ 178 w 256"/>
                  <a:gd name="T31" fmla="*/ 96 h 110"/>
                  <a:gd name="T32" fmla="*/ 178 w 256"/>
                  <a:gd name="T33" fmla="*/ 101 h 110"/>
                  <a:gd name="T34" fmla="*/ 220 w 256"/>
                  <a:gd name="T35" fmla="*/ 73 h 110"/>
                  <a:gd name="T36" fmla="*/ 256 w 256"/>
                  <a:gd name="T37" fmla="*/ 3 h 110"/>
                  <a:gd name="T38" fmla="*/ 0 w 256"/>
                  <a:gd name="T39" fmla="*/ 0 h 110"/>
                  <a:gd name="T40" fmla="*/ 2 w 256"/>
                  <a:gd name="T41" fmla="*/ 12 h 110"/>
                  <a:gd name="T42" fmla="*/ 6 w 256"/>
                  <a:gd name="T43" fmla="*/ 11 h 110"/>
                  <a:gd name="T44" fmla="*/ 4 w 256"/>
                  <a:gd name="T45" fmla="*/ 1 h 110"/>
                  <a:gd name="T46" fmla="*/ 0 w 256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6" h="110">
                    <a:moveTo>
                      <a:pt x="97" y="103"/>
                    </a:moveTo>
                    <a:cubicBezTo>
                      <a:pt x="97" y="104"/>
                      <a:pt x="97" y="106"/>
                      <a:pt x="99" y="107"/>
                    </a:cubicBezTo>
                    <a:cubicBezTo>
                      <a:pt x="99" y="107"/>
                      <a:pt x="100" y="108"/>
                      <a:pt x="100" y="108"/>
                    </a:cubicBezTo>
                    <a:cubicBezTo>
                      <a:pt x="104" y="109"/>
                      <a:pt x="109" y="110"/>
                      <a:pt x="113" y="110"/>
                    </a:cubicBezTo>
                    <a:cubicBezTo>
                      <a:pt x="113" y="109"/>
                      <a:pt x="112" y="107"/>
                      <a:pt x="111" y="106"/>
                    </a:cubicBezTo>
                    <a:cubicBezTo>
                      <a:pt x="107" y="105"/>
                      <a:pt x="102" y="104"/>
                      <a:pt x="97" y="103"/>
                    </a:cubicBezTo>
                    <a:moveTo>
                      <a:pt x="9" y="32"/>
                    </a:moveTo>
                    <a:cubicBezTo>
                      <a:pt x="15" y="47"/>
                      <a:pt x="24" y="61"/>
                      <a:pt x="36" y="73"/>
                    </a:cubicBezTo>
                    <a:cubicBezTo>
                      <a:pt x="49" y="85"/>
                      <a:pt x="63" y="95"/>
                      <a:pt x="79" y="101"/>
                    </a:cubicBezTo>
                    <a:cubicBezTo>
                      <a:pt x="79" y="100"/>
                      <a:pt x="80" y="99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50" y="85"/>
                      <a:pt x="27" y="62"/>
                      <a:pt x="14" y="34"/>
                    </a:cubicBezTo>
                    <a:cubicBezTo>
                      <a:pt x="12" y="33"/>
                      <a:pt x="11" y="32"/>
                      <a:pt x="9" y="32"/>
                    </a:cubicBezTo>
                    <a:moveTo>
                      <a:pt x="256" y="3"/>
                    </a:moveTo>
                    <a:cubicBezTo>
                      <a:pt x="254" y="4"/>
                      <a:pt x="253" y="5"/>
                      <a:pt x="251" y="5"/>
                    </a:cubicBezTo>
                    <a:cubicBezTo>
                      <a:pt x="243" y="46"/>
                      <a:pt x="215" y="80"/>
                      <a:pt x="178" y="96"/>
                    </a:cubicBezTo>
                    <a:cubicBezTo>
                      <a:pt x="178" y="98"/>
                      <a:pt x="179" y="100"/>
                      <a:pt x="178" y="101"/>
                    </a:cubicBezTo>
                    <a:cubicBezTo>
                      <a:pt x="193" y="95"/>
                      <a:pt x="207" y="85"/>
                      <a:pt x="220" y="73"/>
                    </a:cubicBezTo>
                    <a:cubicBezTo>
                      <a:pt x="239" y="54"/>
                      <a:pt x="251" y="29"/>
                      <a:pt x="256" y="3"/>
                    </a:cubicBezTo>
                    <a:moveTo>
                      <a:pt x="0" y="0"/>
                    </a:moveTo>
                    <a:cubicBezTo>
                      <a:pt x="0" y="4"/>
                      <a:pt x="1" y="8"/>
                      <a:pt x="2" y="12"/>
                    </a:cubicBezTo>
                    <a:cubicBezTo>
                      <a:pt x="3" y="12"/>
                      <a:pt x="5" y="11"/>
                      <a:pt x="6" y="11"/>
                    </a:cubicBezTo>
                    <a:cubicBezTo>
                      <a:pt x="6" y="8"/>
                      <a:pt x="5" y="4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E2D5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3" name="组合 132"/>
            <p:cNvGrpSpPr/>
            <p:nvPr/>
          </p:nvGrpSpPr>
          <p:grpSpPr>
            <a:xfrm>
              <a:off x="5901129" y="1451830"/>
              <a:ext cx="3835159" cy="461665"/>
              <a:chOff x="5901129" y="1451830"/>
              <a:chExt cx="3835159" cy="461665"/>
            </a:xfrm>
          </p:grpSpPr>
          <p:sp>
            <p:nvSpPr>
              <p:cNvPr id="134" name="文本框 133"/>
              <p:cNvSpPr txBox="1"/>
              <p:nvPr/>
            </p:nvSpPr>
            <p:spPr>
              <a:xfrm>
                <a:off x="5901129" y="1502482"/>
                <a:ext cx="6776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Agency FB" panose="020B0503020202020204" pitchFamily="34" charset="0"/>
                  </a:rPr>
                  <a:t>04</a:t>
                </a:r>
                <a:endParaRPr lang="zh-CN" altLang="en-US" sz="20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6655625" y="1451830"/>
                <a:ext cx="30806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三面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</p:grpSp>
      <p:grpSp>
        <p:nvGrpSpPr>
          <p:cNvPr id="161" name="组合 160"/>
          <p:cNvGrpSpPr/>
          <p:nvPr/>
        </p:nvGrpSpPr>
        <p:grpSpPr>
          <a:xfrm>
            <a:off x="6875942" y="4897307"/>
            <a:ext cx="3835159" cy="796534"/>
            <a:chOff x="5901129" y="1412931"/>
            <a:chExt cx="3835159" cy="796534"/>
          </a:xfrm>
        </p:grpSpPr>
        <p:grpSp>
          <p:nvGrpSpPr>
            <p:cNvPr id="162" name="组合 161"/>
            <p:cNvGrpSpPr/>
            <p:nvPr/>
          </p:nvGrpSpPr>
          <p:grpSpPr>
            <a:xfrm>
              <a:off x="5961483" y="1412931"/>
              <a:ext cx="563824" cy="796534"/>
              <a:chOff x="3740150" y="1893888"/>
              <a:chExt cx="4711700" cy="66563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6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301"/>
              <p:cNvSpPr>
                <a:spLocks/>
              </p:cNvSpPr>
              <p:nvPr/>
            </p:nvSpPr>
            <p:spPr bwMode="auto">
              <a:xfrm>
                <a:off x="3740150" y="1893888"/>
                <a:ext cx="4711700" cy="4705351"/>
              </a:xfrm>
              <a:custGeom>
                <a:avLst/>
                <a:gdLst>
                  <a:gd name="T0" fmla="*/ 334 w 334"/>
                  <a:gd name="T1" fmla="*/ 167 h 333"/>
                  <a:gd name="T2" fmla="*/ 322 w 334"/>
                  <a:gd name="T3" fmla="*/ 189 h 333"/>
                  <a:gd name="T4" fmla="*/ 327 w 334"/>
                  <a:gd name="T5" fmla="*/ 214 h 333"/>
                  <a:gd name="T6" fmla="*/ 309 w 334"/>
                  <a:gd name="T7" fmla="*/ 231 h 333"/>
                  <a:gd name="T8" fmla="*/ 308 w 334"/>
                  <a:gd name="T9" fmla="*/ 257 h 333"/>
                  <a:gd name="T10" fmla="*/ 285 w 334"/>
                  <a:gd name="T11" fmla="*/ 269 h 333"/>
                  <a:gd name="T12" fmla="*/ 276 w 334"/>
                  <a:gd name="T13" fmla="*/ 293 h 333"/>
                  <a:gd name="T14" fmla="*/ 251 w 334"/>
                  <a:gd name="T15" fmla="*/ 298 h 333"/>
                  <a:gd name="T16" fmla="*/ 236 w 334"/>
                  <a:gd name="T17" fmla="*/ 319 h 333"/>
                  <a:gd name="T18" fmla="*/ 223 w 334"/>
                  <a:gd name="T19" fmla="*/ 318 h 333"/>
                  <a:gd name="T20" fmla="*/ 211 w 334"/>
                  <a:gd name="T21" fmla="*/ 317 h 333"/>
                  <a:gd name="T22" fmla="*/ 191 w 334"/>
                  <a:gd name="T23" fmla="*/ 332 h 333"/>
                  <a:gd name="T24" fmla="*/ 167 w 334"/>
                  <a:gd name="T25" fmla="*/ 323 h 333"/>
                  <a:gd name="T26" fmla="*/ 143 w 334"/>
                  <a:gd name="T27" fmla="*/ 332 h 333"/>
                  <a:gd name="T28" fmla="*/ 123 w 334"/>
                  <a:gd name="T29" fmla="*/ 317 h 333"/>
                  <a:gd name="T30" fmla="*/ 111 w 334"/>
                  <a:gd name="T31" fmla="*/ 318 h 333"/>
                  <a:gd name="T32" fmla="*/ 98 w 334"/>
                  <a:gd name="T33" fmla="*/ 319 h 333"/>
                  <a:gd name="T34" fmla="*/ 83 w 334"/>
                  <a:gd name="T35" fmla="*/ 298 h 333"/>
                  <a:gd name="T36" fmla="*/ 58 w 334"/>
                  <a:gd name="T37" fmla="*/ 293 h 333"/>
                  <a:gd name="T38" fmla="*/ 49 w 334"/>
                  <a:gd name="T39" fmla="*/ 269 h 333"/>
                  <a:gd name="T40" fmla="*/ 26 w 334"/>
                  <a:gd name="T41" fmla="*/ 257 h 333"/>
                  <a:gd name="T42" fmla="*/ 25 w 334"/>
                  <a:gd name="T43" fmla="*/ 231 h 333"/>
                  <a:gd name="T44" fmla="*/ 7 w 334"/>
                  <a:gd name="T45" fmla="*/ 214 h 333"/>
                  <a:gd name="T46" fmla="*/ 12 w 334"/>
                  <a:gd name="T47" fmla="*/ 189 h 333"/>
                  <a:gd name="T48" fmla="*/ 0 w 334"/>
                  <a:gd name="T49" fmla="*/ 167 h 333"/>
                  <a:gd name="T50" fmla="*/ 12 w 334"/>
                  <a:gd name="T51" fmla="*/ 144 h 333"/>
                  <a:gd name="T52" fmla="*/ 7 w 334"/>
                  <a:gd name="T53" fmla="*/ 119 h 333"/>
                  <a:gd name="T54" fmla="*/ 25 w 334"/>
                  <a:gd name="T55" fmla="*/ 102 h 333"/>
                  <a:gd name="T56" fmla="*/ 26 w 334"/>
                  <a:gd name="T57" fmla="*/ 76 h 333"/>
                  <a:gd name="T58" fmla="*/ 49 w 334"/>
                  <a:gd name="T59" fmla="*/ 64 h 333"/>
                  <a:gd name="T60" fmla="*/ 58 w 334"/>
                  <a:gd name="T61" fmla="*/ 40 h 333"/>
                  <a:gd name="T62" fmla="*/ 83 w 334"/>
                  <a:gd name="T63" fmla="*/ 35 h 333"/>
                  <a:gd name="T64" fmla="*/ 98 w 334"/>
                  <a:gd name="T65" fmla="*/ 15 h 333"/>
                  <a:gd name="T66" fmla="*/ 111 w 334"/>
                  <a:gd name="T67" fmla="*/ 15 h 333"/>
                  <a:gd name="T68" fmla="*/ 123 w 334"/>
                  <a:gd name="T69" fmla="*/ 17 h 333"/>
                  <a:gd name="T70" fmla="*/ 143 w 334"/>
                  <a:gd name="T71" fmla="*/ 1 h 333"/>
                  <a:gd name="T72" fmla="*/ 167 w 334"/>
                  <a:gd name="T73" fmla="*/ 10 h 333"/>
                  <a:gd name="T74" fmla="*/ 191 w 334"/>
                  <a:gd name="T75" fmla="*/ 1 h 333"/>
                  <a:gd name="T76" fmla="*/ 211 w 334"/>
                  <a:gd name="T77" fmla="*/ 17 h 333"/>
                  <a:gd name="T78" fmla="*/ 223 w 334"/>
                  <a:gd name="T79" fmla="*/ 15 h 333"/>
                  <a:gd name="T80" fmla="*/ 236 w 334"/>
                  <a:gd name="T81" fmla="*/ 15 h 333"/>
                  <a:gd name="T82" fmla="*/ 251 w 334"/>
                  <a:gd name="T83" fmla="*/ 35 h 333"/>
                  <a:gd name="T84" fmla="*/ 276 w 334"/>
                  <a:gd name="T85" fmla="*/ 40 h 333"/>
                  <a:gd name="T86" fmla="*/ 285 w 334"/>
                  <a:gd name="T87" fmla="*/ 64 h 333"/>
                  <a:gd name="T88" fmla="*/ 308 w 334"/>
                  <a:gd name="T89" fmla="*/ 76 h 333"/>
                  <a:gd name="T90" fmla="*/ 309 w 334"/>
                  <a:gd name="T91" fmla="*/ 102 h 333"/>
                  <a:gd name="T92" fmla="*/ 327 w 334"/>
                  <a:gd name="T93" fmla="*/ 119 h 333"/>
                  <a:gd name="T94" fmla="*/ 322 w 334"/>
                  <a:gd name="T95" fmla="*/ 144 h 333"/>
                  <a:gd name="T96" fmla="*/ 334 w 334"/>
                  <a:gd name="T97" fmla="*/ 16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33">
                    <a:moveTo>
                      <a:pt x="334" y="167"/>
                    </a:moveTo>
                    <a:cubicBezTo>
                      <a:pt x="334" y="174"/>
                      <a:pt x="323" y="181"/>
                      <a:pt x="322" y="189"/>
                    </a:cubicBezTo>
                    <a:cubicBezTo>
                      <a:pt x="321" y="196"/>
                      <a:pt x="329" y="206"/>
                      <a:pt x="327" y="214"/>
                    </a:cubicBezTo>
                    <a:cubicBezTo>
                      <a:pt x="325" y="221"/>
                      <a:pt x="312" y="225"/>
                      <a:pt x="309" y="231"/>
                    </a:cubicBezTo>
                    <a:cubicBezTo>
                      <a:pt x="306" y="238"/>
                      <a:pt x="312" y="250"/>
                      <a:pt x="308" y="257"/>
                    </a:cubicBezTo>
                    <a:cubicBezTo>
                      <a:pt x="303" y="263"/>
                      <a:pt x="290" y="263"/>
                      <a:pt x="285" y="269"/>
                    </a:cubicBezTo>
                    <a:cubicBezTo>
                      <a:pt x="280" y="275"/>
                      <a:pt x="282" y="288"/>
                      <a:pt x="276" y="293"/>
                    </a:cubicBezTo>
                    <a:cubicBezTo>
                      <a:pt x="271" y="298"/>
                      <a:pt x="258" y="294"/>
                      <a:pt x="251" y="298"/>
                    </a:cubicBezTo>
                    <a:cubicBezTo>
                      <a:pt x="245" y="302"/>
                      <a:pt x="243" y="315"/>
                      <a:pt x="236" y="319"/>
                    </a:cubicBezTo>
                    <a:cubicBezTo>
                      <a:pt x="233" y="320"/>
                      <a:pt x="228" y="319"/>
                      <a:pt x="223" y="318"/>
                    </a:cubicBezTo>
                    <a:cubicBezTo>
                      <a:pt x="219" y="317"/>
                      <a:pt x="215" y="315"/>
                      <a:pt x="211" y="317"/>
                    </a:cubicBezTo>
                    <a:cubicBezTo>
                      <a:pt x="204" y="319"/>
                      <a:pt x="198" y="331"/>
                      <a:pt x="191" y="332"/>
                    </a:cubicBezTo>
                    <a:cubicBezTo>
                      <a:pt x="183" y="333"/>
                      <a:pt x="175" y="323"/>
                      <a:pt x="167" y="323"/>
                    </a:cubicBezTo>
                    <a:cubicBezTo>
                      <a:pt x="159" y="323"/>
                      <a:pt x="151" y="333"/>
                      <a:pt x="143" y="332"/>
                    </a:cubicBezTo>
                    <a:cubicBezTo>
                      <a:pt x="136" y="331"/>
                      <a:pt x="130" y="319"/>
                      <a:pt x="123" y="317"/>
                    </a:cubicBezTo>
                    <a:cubicBezTo>
                      <a:pt x="119" y="315"/>
                      <a:pt x="115" y="317"/>
                      <a:pt x="111" y="318"/>
                    </a:cubicBezTo>
                    <a:cubicBezTo>
                      <a:pt x="106" y="319"/>
                      <a:pt x="101" y="320"/>
                      <a:pt x="98" y="319"/>
                    </a:cubicBezTo>
                    <a:cubicBezTo>
                      <a:pt x="91" y="315"/>
                      <a:pt x="89" y="302"/>
                      <a:pt x="83" y="298"/>
                    </a:cubicBezTo>
                    <a:cubicBezTo>
                      <a:pt x="76" y="294"/>
                      <a:pt x="63" y="298"/>
                      <a:pt x="58" y="293"/>
                    </a:cubicBezTo>
                    <a:cubicBezTo>
                      <a:pt x="52" y="288"/>
                      <a:pt x="54" y="275"/>
                      <a:pt x="49" y="269"/>
                    </a:cubicBezTo>
                    <a:cubicBezTo>
                      <a:pt x="44" y="263"/>
                      <a:pt x="31" y="263"/>
                      <a:pt x="26" y="257"/>
                    </a:cubicBezTo>
                    <a:cubicBezTo>
                      <a:pt x="22" y="250"/>
                      <a:pt x="28" y="238"/>
                      <a:pt x="25" y="231"/>
                    </a:cubicBezTo>
                    <a:cubicBezTo>
                      <a:pt x="22" y="225"/>
                      <a:pt x="9" y="221"/>
                      <a:pt x="7" y="214"/>
                    </a:cubicBezTo>
                    <a:cubicBezTo>
                      <a:pt x="5" y="206"/>
                      <a:pt x="13" y="196"/>
                      <a:pt x="12" y="189"/>
                    </a:cubicBezTo>
                    <a:cubicBezTo>
                      <a:pt x="11" y="181"/>
                      <a:pt x="0" y="174"/>
                      <a:pt x="0" y="167"/>
                    </a:cubicBezTo>
                    <a:cubicBezTo>
                      <a:pt x="0" y="159"/>
                      <a:pt x="11" y="152"/>
                      <a:pt x="12" y="144"/>
                    </a:cubicBezTo>
                    <a:cubicBezTo>
                      <a:pt x="13" y="137"/>
                      <a:pt x="5" y="127"/>
                      <a:pt x="7" y="119"/>
                    </a:cubicBezTo>
                    <a:cubicBezTo>
                      <a:pt x="9" y="112"/>
                      <a:pt x="22" y="109"/>
                      <a:pt x="25" y="102"/>
                    </a:cubicBezTo>
                    <a:cubicBezTo>
                      <a:pt x="28" y="95"/>
                      <a:pt x="22" y="83"/>
                      <a:pt x="26" y="76"/>
                    </a:cubicBezTo>
                    <a:cubicBezTo>
                      <a:pt x="31" y="70"/>
                      <a:pt x="44" y="70"/>
                      <a:pt x="49" y="64"/>
                    </a:cubicBezTo>
                    <a:cubicBezTo>
                      <a:pt x="54" y="58"/>
                      <a:pt x="52" y="45"/>
                      <a:pt x="58" y="40"/>
                    </a:cubicBezTo>
                    <a:cubicBezTo>
                      <a:pt x="63" y="35"/>
                      <a:pt x="76" y="39"/>
                      <a:pt x="83" y="35"/>
                    </a:cubicBezTo>
                    <a:cubicBezTo>
                      <a:pt x="89" y="31"/>
                      <a:pt x="91" y="18"/>
                      <a:pt x="98" y="15"/>
                    </a:cubicBezTo>
                    <a:cubicBezTo>
                      <a:pt x="101" y="13"/>
                      <a:pt x="106" y="14"/>
                      <a:pt x="111" y="15"/>
                    </a:cubicBezTo>
                    <a:cubicBezTo>
                      <a:pt x="115" y="16"/>
                      <a:pt x="119" y="18"/>
                      <a:pt x="123" y="17"/>
                    </a:cubicBezTo>
                    <a:cubicBezTo>
                      <a:pt x="130" y="14"/>
                      <a:pt x="136" y="2"/>
                      <a:pt x="143" y="1"/>
                    </a:cubicBezTo>
                    <a:cubicBezTo>
                      <a:pt x="151" y="0"/>
                      <a:pt x="159" y="10"/>
                      <a:pt x="167" y="10"/>
                    </a:cubicBezTo>
                    <a:cubicBezTo>
                      <a:pt x="175" y="10"/>
                      <a:pt x="183" y="0"/>
                      <a:pt x="191" y="1"/>
                    </a:cubicBezTo>
                    <a:cubicBezTo>
                      <a:pt x="198" y="2"/>
                      <a:pt x="204" y="14"/>
                      <a:pt x="211" y="17"/>
                    </a:cubicBezTo>
                    <a:cubicBezTo>
                      <a:pt x="215" y="18"/>
                      <a:pt x="219" y="17"/>
                      <a:pt x="223" y="15"/>
                    </a:cubicBezTo>
                    <a:cubicBezTo>
                      <a:pt x="228" y="14"/>
                      <a:pt x="233" y="13"/>
                      <a:pt x="236" y="15"/>
                    </a:cubicBezTo>
                    <a:cubicBezTo>
                      <a:pt x="243" y="18"/>
                      <a:pt x="245" y="31"/>
                      <a:pt x="251" y="35"/>
                    </a:cubicBezTo>
                    <a:cubicBezTo>
                      <a:pt x="258" y="39"/>
                      <a:pt x="271" y="35"/>
                      <a:pt x="276" y="40"/>
                    </a:cubicBezTo>
                    <a:cubicBezTo>
                      <a:pt x="282" y="45"/>
                      <a:pt x="280" y="58"/>
                      <a:pt x="285" y="64"/>
                    </a:cubicBezTo>
                    <a:cubicBezTo>
                      <a:pt x="290" y="70"/>
                      <a:pt x="303" y="70"/>
                      <a:pt x="308" y="76"/>
                    </a:cubicBezTo>
                    <a:cubicBezTo>
                      <a:pt x="312" y="83"/>
                      <a:pt x="306" y="95"/>
                      <a:pt x="309" y="102"/>
                    </a:cubicBezTo>
                    <a:cubicBezTo>
                      <a:pt x="312" y="109"/>
                      <a:pt x="325" y="112"/>
                      <a:pt x="327" y="119"/>
                    </a:cubicBezTo>
                    <a:cubicBezTo>
                      <a:pt x="329" y="127"/>
                      <a:pt x="321" y="137"/>
                      <a:pt x="322" y="144"/>
                    </a:cubicBezTo>
                    <a:cubicBezTo>
                      <a:pt x="323" y="152"/>
                      <a:pt x="334" y="159"/>
                      <a:pt x="334" y="167"/>
                    </a:cubicBezTo>
                  </a:path>
                </a:pathLst>
              </a:custGeom>
              <a:solidFill>
                <a:srgbClr val="7BA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302"/>
              <p:cNvSpPr>
                <a:spLocks noEditPoints="1"/>
              </p:cNvSpPr>
              <p:nvPr/>
            </p:nvSpPr>
            <p:spPr bwMode="auto">
              <a:xfrm>
                <a:off x="3795713" y="1978025"/>
                <a:ext cx="4600575" cy="2389188"/>
              </a:xfrm>
              <a:custGeom>
                <a:avLst/>
                <a:gdLst>
                  <a:gd name="T0" fmla="*/ 7 w 326"/>
                  <a:gd name="T1" fmla="*/ 167 h 169"/>
                  <a:gd name="T2" fmla="*/ 322 w 326"/>
                  <a:gd name="T3" fmla="*/ 161 h 169"/>
                  <a:gd name="T4" fmla="*/ 326 w 326"/>
                  <a:gd name="T5" fmla="*/ 159 h 169"/>
                  <a:gd name="T6" fmla="*/ 6 w 326"/>
                  <a:gd name="T7" fmla="*/ 155 h 169"/>
                  <a:gd name="T8" fmla="*/ 317 w 326"/>
                  <a:gd name="T9" fmla="*/ 145 h 169"/>
                  <a:gd name="T10" fmla="*/ 322 w 326"/>
                  <a:gd name="T11" fmla="*/ 151 h 169"/>
                  <a:gd name="T12" fmla="*/ 12 w 326"/>
                  <a:gd name="T13" fmla="*/ 134 h 169"/>
                  <a:gd name="T14" fmla="*/ 15 w 326"/>
                  <a:gd name="T15" fmla="*/ 142 h 169"/>
                  <a:gd name="T16" fmla="*/ 311 w 326"/>
                  <a:gd name="T17" fmla="*/ 131 h 169"/>
                  <a:gd name="T18" fmla="*/ 314 w 326"/>
                  <a:gd name="T19" fmla="*/ 139 h 169"/>
                  <a:gd name="T20" fmla="*/ 10 w 326"/>
                  <a:gd name="T21" fmla="*/ 119 h 169"/>
                  <a:gd name="T22" fmla="*/ 10 w 326"/>
                  <a:gd name="T23" fmla="*/ 119 h 169"/>
                  <a:gd name="T24" fmla="*/ 318 w 326"/>
                  <a:gd name="T25" fmla="*/ 126 h 169"/>
                  <a:gd name="T26" fmla="*/ 9 w 326"/>
                  <a:gd name="T27" fmla="*/ 111 h 169"/>
                  <a:gd name="T28" fmla="*/ 309 w 326"/>
                  <a:gd name="T29" fmla="*/ 104 h 169"/>
                  <a:gd name="T30" fmla="*/ 309 w 326"/>
                  <a:gd name="T31" fmla="*/ 104 h 169"/>
                  <a:gd name="T32" fmla="*/ 24 w 326"/>
                  <a:gd name="T33" fmla="*/ 104 h 169"/>
                  <a:gd name="T34" fmla="*/ 301 w 326"/>
                  <a:gd name="T35" fmla="*/ 94 h 169"/>
                  <a:gd name="T36" fmla="*/ 304 w 326"/>
                  <a:gd name="T37" fmla="*/ 100 h 169"/>
                  <a:gd name="T38" fmla="*/ 24 w 326"/>
                  <a:gd name="T39" fmla="*/ 81 h 169"/>
                  <a:gd name="T40" fmla="*/ 29 w 326"/>
                  <a:gd name="T41" fmla="*/ 86 h 169"/>
                  <a:gd name="T42" fmla="*/ 298 w 326"/>
                  <a:gd name="T43" fmla="*/ 80 h 169"/>
                  <a:gd name="T44" fmla="*/ 301 w 326"/>
                  <a:gd name="T45" fmla="*/ 86 h 169"/>
                  <a:gd name="T46" fmla="*/ 26 w 326"/>
                  <a:gd name="T47" fmla="*/ 72 h 169"/>
                  <a:gd name="T48" fmla="*/ 33 w 326"/>
                  <a:gd name="T49" fmla="*/ 67 h 169"/>
                  <a:gd name="T50" fmla="*/ 299 w 326"/>
                  <a:gd name="T51" fmla="*/ 71 h 169"/>
                  <a:gd name="T52" fmla="*/ 42 w 326"/>
                  <a:gd name="T53" fmla="*/ 68 h 169"/>
                  <a:gd name="T54" fmla="*/ 275 w 326"/>
                  <a:gd name="T55" fmla="*/ 63 h 169"/>
                  <a:gd name="T56" fmla="*/ 278 w 326"/>
                  <a:gd name="T57" fmla="*/ 61 h 169"/>
                  <a:gd name="T58" fmla="*/ 54 w 326"/>
                  <a:gd name="T59" fmla="*/ 57 h 169"/>
                  <a:gd name="T60" fmla="*/ 274 w 326"/>
                  <a:gd name="T61" fmla="*/ 47 h 169"/>
                  <a:gd name="T62" fmla="*/ 276 w 326"/>
                  <a:gd name="T63" fmla="*/ 55 h 169"/>
                  <a:gd name="T64" fmla="*/ 56 w 326"/>
                  <a:gd name="T65" fmla="*/ 38 h 169"/>
                  <a:gd name="T66" fmla="*/ 62 w 326"/>
                  <a:gd name="T67" fmla="*/ 39 h 169"/>
                  <a:gd name="T68" fmla="*/ 267 w 326"/>
                  <a:gd name="T69" fmla="*/ 40 h 169"/>
                  <a:gd name="T70" fmla="*/ 263 w 326"/>
                  <a:gd name="T71" fmla="*/ 35 h 169"/>
                  <a:gd name="T72" fmla="*/ 69 w 326"/>
                  <a:gd name="T73" fmla="*/ 38 h 169"/>
                  <a:gd name="T74" fmla="*/ 248 w 326"/>
                  <a:gd name="T75" fmla="*/ 33 h 169"/>
                  <a:gd name="T76" fmla="*/ 248 w 326"/>
                  <a:gd name="T77" fmla="*/ 33 h 169"/>
                  <a:gd name="T78" fmla="*/ 89 w 326"/>
                  <a:gd name="T79" fmla="*/ 27 h 169"/>
                  <a:gd name="T80" fmla="*/ 240 w 326"/>
                  <a:gd name="T81" fmla="*/ 32 h 169"/>
                  <a:gd name="T82" fmla="*/ 219 w 326"/>
                  <a:gd name="T83" fmla="*/ 12 h 169"/>
                  <a:gd name="T84" fmla="*/ 218 w 326"/>
                  <a:gd name="T85" fmla="*/ 17 h 169"/>
                  <a:gd name="T86" fmla="*/ 95 w 326"/>
                  <a:gd name="T87" fmla="*/ 12 h 169"/>
                  <a:gd name="T88" fmla="*/ 97 w 326"/>
                  <a:gd name="T89" fmla="*/ 16 h 169"/>
                  <a:gd name="T90" fmla="*/ 108 w 326"/>
                  <a:gd name="T91" fmla="*/ 17 h 169"/>
                  <a:gd name="T92" fmla="*/ 105 w 326"/>
                  <a:gd name="T93" fmla="*/ 12 h 169"/>
                  <a:gd name="T94" fmla="*/ 232 w 326"/>
                  <a:gd name="T95" fmla="*/ 19 h 169"/>
                  <a:gd name="T96" fmla="*/ 125 w 326"/>
                  <a:gd name="T97" fmla="*/ 11 h 169"/>
                  <a:gd name="T98" fmla="*/ 121 w 326"/>
                  <a:gd name="T99" fmla="*/ 18 h 169"/>
                  <a:gd name="T100" fmla="*/ 197 w 326"/>
                  <a:gd name="T101" fmla="*/ 13 h 169"/>
                  <a:gd name="T102" fmla="*/ 159 w 326"/>
                  <a:gd name="T103" fmla="*/ 7 h 169"/>
                  <a:gd name="T104" fmla="*/ 165 w 326"/>
                  <a:gd name="T105" fmla="*/ 8 h 169"/>
                  <a:gd name="T106" fmla="*/ 173 w 326"/>
                  <a:gd name="T107" fmla="*/ 4 h 169"/>
                  <a:gd name="T108" fmla="*/ 180 w 326"/>
                  <a:gd name="T109" fmla="*/ 4 h 169"/>
                  <a:gd name="T110" fmla="*/ 133 w 326"/>
                  <a:gd name="T111" fmla="*/ 8 h 169"/>
                  <a:gd name="T112" fmla="*/ 144 w 326"/>
                  <a:gd name="T113" fmla="*/ 4 h 169"/>
                  <a:gd name="T114" fmla="*/ 188 w 326"/>
                  <a:gd name="T115" fmla="*/ 0 h 169"/>
                  <a:gd name="T116" fmla="*/ 188 w 326"/>
                  <a:gd name="T11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69">
                    <a:moveTo>
                      <a:pt x="4" y="161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4"/>
                      <a:pt x="1" y="166"/>
                      <a:pt x="4" y="169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5" y="165"/>
                      <a:pt x="4" y="163"/>
                      <a:pt x="4" y="161"/>
                    </a:cubicBezTo>
                    <a:moveTo>
                      <a:pt x="326" y="159"/>
                    </a:moveTo>
                    <a:cubicBezTo>
                      <a:pt x="322" y="160"/>
                      <a:pt x="322" y="160"/>
                      <a:pt x="322" y="160"/>
                    </a:cubicBezTo>
                    <a:cubicBezTo>
                      <a:pt x="322" y="161"/>
                      <a:pt x="322" y="161"/>
                      <a:pt x="322" y="161"/>
                    </a:cubicBezTo>
                    <a:cubicBezTo>
                      <a:pt x="322" y="162"/>
                      <a:pt x="321" y="164"/>
                      <a:pt x="320" y="167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4" y="167"/>
                      <a:pt x="326" y="164"/>
                      <a:pt x="326" y="161"/>
                    </a:cubicBezTo>
                    <a:cubicBezTo>
                      <a:pt x="326" y="160"/>
                      <a:pt x="326" y="160"/>
                      <a:pt x="326" y="159"/>
                    </a:cubicBezTo>
                    <a:moveTo>
                      <a:pt x="8" y="147"/>
                    </a:moveTo>
                    <a:cubicBezTo>
                      <a:pt x="7" y="148"/>
                      <a:pt x="7" y="148"/>
                      <a:pt x="7" y="148"/>
                    </a:cubicBezTo>
                    <a:cubicBezTo>
                      <a:pt x="5" y="150"/>
                      <a:pt x="4" y="151"/>
                      <a:pt x="3" y="153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3"/>
                      <a:pt x="8" y="152"/>
                      <a:pt x="10" y="150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8" y="147"/>
                      <a:pt x="8" y="147"/>
                      <a:pt x="8" y="147"/>
                    </a:cubicBezTo>
                    <a:moveTo>
                      <a:pt x="317" y="145"/>
                    </a:moveTo>
                    <a:cubicBezTo>
                      <a:pt x="314" y="148"/>
                      <a:pt x="314" y="148"/>
                      <a:pt x="314" y="148"/>
                    </a:cubicBezTo>
                    <a:cubicBezTo>
                      <a:pt x="315" y="148"/>
                      <a:pt x="316" y="149"/>
                      <a:pt x="316" y="150"/>
                    </a:cubicBezTo>
                    <a:cubicBezTo>
                      <a:pt x="317" y="151"/>
                      <a:pt x="318" y="152"/>
                      <a:pt x="319" y="154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1" y="150"/>
                      <a:pt x="320" y="149"/>
                      <a:pt x="319" y="148"/>
                    </a:cubicBezTo>
                    <a:cubicBezTo>
                      <a:pt x="319" y="147"/>
                      <a:pt x="318" y="146"/>
                      <a:pt x="317" y="145"/>
                    </a:cubicBezTo>
                    <a:moveTo>
                      <a:pt x="15" y="133"/>
                    </a:move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6"/>
                      <a:pt x="12" y="137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41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1"/>
                      <a:pt x="16" y="140"/>
                      <a:pt x="16" y="139"/>
                    </a:cubicBezTo>
                    <a:cubicBezTo>
                      <a:pt x="16" y="139"/>
                      <a:pt x="16" y="138"/>
                      <a:pt x="16" y="138"/>
                    </a:cubicBezTo>
                    <a:cubicBezTo>
                      <a:pt x="16" y="136"/>
                      <a:pt x="16" y="135"/>
                      <a:pt x="15" y="133"/>
                    </a:cubicBezTo>
                    <a:moveTo>
                      <a:pt x="311" y="131"/>
                    </a:moveTo>
                    <a:cubicBezTo>
                      <a:pt x="310" y="134"/>
                      <a:pt x="310" y="136"/>
                      <a:pt x="310" y="138"/>
                    </a:cubicBezTo>
                    <a:cubicBezTo>
                      <a:pt x="310" y="138"/>
                      <a:pt x="310" y="139"/>
                      <a:pt x="310" y="139"/>
                    </a:cubicBezTo>
                    <a:cubicBezTo>
                      <a:pt x="310" y="140"/>
                      <a:pt x="310" y="140"/>
                      <a:pt x="310" y="140"/>
                    </a:cubicBezTo>
                    <a:cubicBezTo>
                      <a:pt x="314" y="139"/>
                      <a:pt x="314" y="139"/>
                      <a:pt x="314" y="139"/>
                    </a:cubicBezTo>
                    <a:cubicBezTo>
                      <a:pt x="314" y="138"/>
                      <a:pt x="314" y="138"/>
                      <a:pt x="314" y="138"/>
                    </a:cubicBezTo>
                    <a:cubicBezTo>
                      <a:pt x="314" y="136"/>
                      <a:pt x="314" y="135"/>
                      <a:pt x="315" y="133"/>
                    </a:cubicBezTo>
                    <a:cubicBezTo>
                      <a:pt x="311" y="131"/>
                      <a:pt x="311" y="131"/>
                      <a:pt x="311" y="131"/>
                    </a:cubicBezTo>
                    <a:moveTo>
                      <a:pt x="10" y="119"/>
                    </a:moveTo>
                    <a:cubicBezTo>
                      <a:pt x="7" y="120"/>
                      <a:pt x="7" y="120"/>
                      <a:pt x="7" y="120"/>
                    </a:cubicBezTo>
                    <a:cubicBezTo>
                      <a:pt x="7" y="122"/>
                      <a:pt x="8" y="125"/>
                      <a:pt x="9" y="127"/>
                    </a:cubicBezTo>
                    <a:cubicBezTo>
                      <a:pt x="13" y="126"/>
                      <a:pt x="13" y="126"/>
                      <a:pt x="13" y="126"/>
                    </a:cubicBezTo>
                    <a:cubicBezTo>
                      <a:pt x="12" y="124"/>
                      <a:pt x="11" y="121"/>
                      <a:pt x="10" y="119"/>
                    </a:cubicBezTo>
                    <a:moveTo>
                      <a:pt x="319" y="118"/>
                    </a:move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6" y="120"/>
                      <a:pt x="315" y="122"/>
                      <a:pt x="314" y="124"/>
                    </a:cubicBezTo>
                    <a:cubicBezTo>
                      <a:pt x="318" y="126"/>
                      <a:pt x="318" y="126"/>
                      <a:pt x="318" y="126"/>
                    </a:cubicBezTo>
                    <a:cubicBezTo>
                      <a:pt x="319" y="123"/>
                      <a:pt x="320" y="120"/>
                      <a:pt x="320" y="118"/>
                    </a:cubicBezTo>
                    <a:cubicBezTo>
                      <a:pt x="319" y="118"/>
                      <a:pt x="319" y="118"/>
                      <a:pt x="319" y="118"/>
                    </a:cubicBezTo>
                    <a:moveTo>
                      <a:pt x="15" y="106"/>
                    </a:moveTo>
                    <a:cubicBezTo>
                      <a:pt x="13" y="107"/>
                      <a:pt x="10" y="109"/>
                      <a:pt x="9" y="111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3" y="112"/>
                      <a:pt x="15" y="110"/>
                      <a:pt x="17" y="109"/>
                    </a:cubicBezTo>
                    <a:cubicBezTo>
                      <a:pt x="15" y="106"/>
                      <a:pt x="15" y="106"/>
                      <a:pt x="15" y="106"/>
                    </a:cubicBezTo>
                    <a:moveTo>
                      <a:pt x="309" y="104"/>
                    </a:moveTo>
                    <a:cubicBezTo>
                      <a:pt x="307" y="108"/>
                      <a:pt x="307" y="108"/>
                      <a:pt x="307" y="108"/>
                    </a:cubicBezTo>
                    <a:cubicBezTo>
                      <a:pt x="309" y="109"/>
                      <a:pt x="312" y="111"/>
                      <a:pt x="313" y="112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14" y="108"/>
                      <a:pt x="312" y="106"/>
                      <a:pt x="309" y="104"/>
                    </a:cubicBezTo>
                    <a:moveTo>
                      <a:pt x="25" y="96"/>
                    </a:moveTo>
                    <a:cubicBezTo>
                      <a:pt x="25" y="96"/>
                      <a:pt x="25" y="97"/>
                      <a:pt x="24" y="97"/>
                    </a:cubicBezTo>
                    <a:cubicBezTo>
                      <a:pt x="24" y="98"/>
                      <a:pt x="23" y="100"/>
                      <a:pt x="21" y="101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6" y="102"/>
                      <a:pt x="27" y="101"/>
                      <a:pt x="28" y="99"/>
                    </a:cubicBezTo>
                    <a:cubicBezTo>
                      <a:pt x="28" y="98"/>
                      <a:pt x="28" y="98"/>
                      <a:pt x="29" y="97"/>
                    </a:cubicBezTo>
                    <a:cubicBezTo>
                      <a:pt x="25" y="96"/>
                      <a:pt x="25" y="96"/>
                      <a:pt x="25" y="96"/>
                    </a:cubicBezTo>
                    <a:moveTo>
                      <a:pt x="301" y="94"/>
                    </a:moveTo>
                    <a:cubicBezTo>
                      <a:pt x="297" y="95"/>
                      <a:pt x="297" y="95"/>
                      <a:pt x="297" y="95"/>
                    </a:cubicBezTo>
                    <a:cubicBezTo>
                      <a:pt x="297" y="96"/>
                      <a:pt x="298" y="98"/>
                      <a:pt x="298" y="99"/>
                    </a:cubicBezTo>
                    <a:cubicBezTo>
                      <a:pt x="299" y="100"/>
                      <a:pt x="300" y="101"/>
                      <a:pt x="301" y="103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2" y="97"/>
                    </a:cubicBezTo>
                    <a:cubicBezTo>
                      <a:pt x="301" y="96"/>
                      <a:pt x="301" y="95"/>
                      <a:pt x="301" y="94"/>
                    </a:cubicBezTo>
                    <a:moveTo>
                      <a:pt x="28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3"/>
                      <a:pt x="24" y="85"/>
                      <a:pt x="25" y="8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4"/>
                      <a:pt x="28" y="83"/>
                      <a:pt x="28" y="81"/>
                    </a:cubicBezTo>
                    <a:moveTo>
                      <a:pt x="302" y="79"/>
                    </a:move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80"/>
                      <a:pt x="298" y="80"/>
                      <a:pt x="298" y="80"/>
                    </a:cubicBezTo>
                    <a:cubicBezTo>
                      <a:pt x="298" y="82"/>
                      <a:pt x="298" y="84"/>
                      <a:pt x="297" y="86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2" y="84"/>
                      <a:pt x="302" y="82"/>
                      <a:pt x="302" y="80"/>
                    </a:cubicBezTo>
                    <a:cubicBezTo>
                      <a:pt x="302" y="79"/>
                      <a:pt x="302" y="79"/>
                      <a:pt x="302" y="79"/>
                    </a:cubicBezTo>
                    <a:moveTo>
                      <a:pt x="33" y="67"/>
                    </a:moveTo>
                    <a:cubicBezTo>
                      <a:pt x="31" y="68"/>
                      <a:pt x="28" y="70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3"/>
                      <a:pt x="32" y="72"/>
                      <a:pt x="35" y="71"/>
                    </a:cubicBezTo>
                    <a:cubicBezTo>
                      <a:pt x="33" y="67"/>
                      <a:pt x="33" y="67"/>
                      <a:pt x="33" y="67"/>
                    </a:cubicBezTo>
                    <a:moveTo>
                      <a:pt x="291" y="67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2" y="71"/>
                      <a:pt x="294" y="72"/>
                      <a:pt x="296" y="74"/>
                    </a:cubicBezTo>
                    <a:cubicBezTo>
                      <a:pt x="299" y="71"/>
                      <a:pt x="299" y="71"/>
                      <a:pt x="299" y="71"/>
                    </a:cubicBezTo>
                    <a:cubicBezTo>
                      <a:pt x="296" y="69"/>
                      <a:pt x="293" y="67"/>
                      <a:pt x="291" y="67"/>
                    </a:cubicBezTo>
                    <a:moveTo>
                      <a:pt x="47" y="62"/>
                    </a:moveTo>
                    <a:cubicBezTo>
                      <a:pt x="45" y="63"/>
                      <a:pt x="43" y="64"/>
                      <a:pt x="40" y="65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4" y="67"/>
                      <a:pt x="47" y="66"/>
                      <a:pt x="49" y="65"/>
                    </a:cubicBezTo>
                    <a:cubicBezTo>
                      <a:pt x="47" y="62"/>
                      <a:pt x="47" y="62"/>
                      <a:pt x="47" y="62"/>
                    </a:cubicBezTo>
                    <a:moveTo>
                      <a:pt x="278" y="61"/>
                    </a:moveTo>
                    <a:cubicBezTo>
                      <a:pt x="275" y="63"/>
                      <a:pt x="275" y="63"/>
                      <a:pt x="275" y="63"/>
                    </a:cubicBezTo>
                    <a:cubicBezTo>
                      <a:pt x="277" y="66"/>
                      <a:pt x="280" y="67"/>
                      <a:pt x="283" y="68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81" y="63"/>
                      <a:pt x="279" y="62"/>
                      <a:pt x="278" y="61"/>
                    </a:cubicBezTo>
                    <a:cubicBezTo>
                      <a:pt x="278" y="61"/>
                      <a:pt x="278" y="61"/>
                      <a:pt x="278" y="61"/>
                    </a:cubicBezTo>
                    <a:moveTo>
                      <a:pt x="51" y="49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3"/>
                      <a:pt x="50" y="54"/>
                      <a:pt x="50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5" y="53"/>
                      <a:pt x="55" y="51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1" y="49"/>
                      <a:pt x="51" y="49"/>
                      <a:pt x="51" y="49"/>
                    </a:cubicBezTo>
                    <a:moveTo>
                      <a:pt x="274" y="47"/>
                    </a:moveTo>
                    <a:cubicBezTo>
                      <a:pt x="270" y="48"/>
                      <a:pt x="270" y="48"/>
                      <a:pt x="270" y="48"/>
                    </a:cubicBezTo>
                    <a:cubicBezTo>
                      <a:pt x="271" y="49"/>
                      <a:pt x="271" y="50"/>
                      <a:pt x="271" y="51"/>
                    </a:cubicBezTo>
                    <a:cubicBezTo>
                      <a:pt x="271" y="53"/>
                      <a:pt x="272" y="54"/>
                      <a:pt x="272" y="55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5" y="53"/>
                      <a:pt x="275" y="52"/>
                      <a:pt x="275" y="51"/>
                    </a:cubicBezTo>
                    <a:cubicBezTo>
                      <a:pt x="275" y="49"/>
                      <a:pt x="274" y="48"/>
                      <a:pt x="274" y="47"/>
                    </a:cubicBezTo>
                    <a:moveTo>
                      <a:pt x="61" y="35"/>
                    </a:moveTo>
                    <a:cubicBezTo>
                      <a:pt x="59" y="36"/>
                      <a:pt x="58" y="37"/>
                      <a:pt x="56" y="38"/>
                    </a:cubicBezTo>
                    <a:cubicBezTo>
                      <a:pt x="55" y="38"/>
                      <a:pt x="55" y="40"/>
                      <a:pt x="54" y="41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8" y="42"/>
                      <a:pt x="58" y="41"/>
                      <a:pt x="59" y="40"/>
                    </a:cubicBezTo>
                    <a:cubicBezTo>
                      <a:pt x="60" y="40"/>
                      <a:pt x="61" y="39"/>
                      <a:pt x="62" y="39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263" y="35"/>
                    </a:moveTo>
                    <a:cubicBezTo>
                      <a:pt x="263" y="39"/>
                      <a:pt x="263" y="39"/>
                      <a:pt x="263" y="39"/>
                    </a:cubicBezTo>
                    <a:cubicBezTo>
                      <a:pt x="265" y="39"/>
                      <a:pt x="266" y="40"/>
                      <a:pt x="267" y="40"/>
                    </a:cubicBezTo>
                    <a:cubicBezTo>
                      <a:pt x="267" y="41"/>
                      <a:pt x="268" y="41"/>
                      <a:pt x="268" y="41"/>
                    </a:cubicBezTo>
                    <a:cubicBezTo>
                      <a:pt x="271" y="39"/>
                      <a:pt x="271" y="39"/>
                      <a:pt x="271" y="39"/>
                    </a:cubicBezTo>
                    <a:cubicBezTo>
                      <a:pt x="271" y="38"/>
                      <a:pt x="270" y="38"/>
                      <a:pt x="270" y="38"/>
                    </a:cubicBezTo>
                    <a:cubicBezTo>
                      <a:pt x="268" y="36"/>
                      <a:pt x="266" y="35"/>
                      <a:pt x="263" y="35"/>
                    </a:cubicBezTo>
                    <a:moveTo>
                      <a:pt x="76" y="34"/>
                    </a:moveTo>
                    <a:cubicBezTo>
                      <a:pt x="74" y="34"/>
                      <a:pt x="72" y="34"/>
                      <a:pt x="70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2" y="38"/>
                      <a:pt x="75" y="38"/>
                      <a:pt x="77" y="38"/>
                    </a:cubicBezTo>
                    <a:cubicBezTo>
                      <a:pt x="76" y="34"/>
                      <a:pt x="76" y="34"/>
                      <a:pt x="76" y="34"/>
                    </a:cubicBezTo>
                    <a:moveTo>
                      <a:pt x="248" y="33"/>
                    </a:moveTo>
                    <a:cubicBezTo>
                      <a:pt x="247" y="37"/>
                      <a:pt x="247" y="37"/>
                      <a:pt x="247" y="37"/>
                    </a:cubicBezTo>
                    <a:cubicBezTo>
                      <a:pt x="250" y="38"/>
                      <a:pt x="252" y="38"/>
                      <a:pt x="255" y="38"/>
                    </a:cubicBezTo>
                    <a:cubicBezTo>
                      <a:pt x="255" y="34"/>
                      <a:pt x="255" y="34"/>
                      <a:pt x="255" y="34"/>
                    </a:cubicBezTo>
                    <a:cubicBezTo>
                      <a:pt x="253" y="34"/>
                      <a:pt x="250" y="34"/>
                      <a:pt x="248" y="33"/>
                    </a:cubicBezTo>
                    <a:moveTo>
                      <a:pt x="86" y="25"/>
                    </a:moveTo>
                    <a:cubicBezTo>
                      <a:pt x="85" y="27"/>
                      <a:pt x="83" y="30"/>
                      <a:pt x="82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7" y="32"/>
                      <a:pt x="88" y="29"/>
                      <a:pt x="89" y="27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239" y="23"/>
                    </a:moveTo>
                    <a:cubicBezTo>
                      <a:pt x="236" y="25"/>
                      <a:pt x="236" y="25"/>
                      <a:pt x="236" y="25"/>
                    </a:cubicBezTo>
                    <a:cubicBezTo>
                      <a:pt x="237" y="28"/>
                      <a:pt x="238" y="30"/>
                      <a:pt x="240" y="32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2" y="28"/>
                      <a:pt x="241" y="26"/>
                      <a:pt x="239" y="24"/>
                    </a:cubicBezTo>
                    <a:cubicBezTo>
                      <a:pt x="239" y="23"/>
                      <a:pt x="239" y="23"/>
                      <a:pt x="239" y="23"/>
                    </a:cubicBezTo>
                    <a:moveTo>
                      <a:pt x="219" y="12"/>
                    </a:moveTo>
                    <a:cubicBezTo>
                      <a:pt x="219" y="13"/>
                      <a:pt x="218" y="13"/>
                      <a:pt x="217" y="13"/>
                    </a:cubicBezTo>
                    <a:cubicBezTo>
                      <a:pt x="215" y="13"/>
                      <a:pt x="214" y="14"/>
                      <a:pt x="212" y="1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214" y="18"/>
                      <a:pt x="216" y="17"/>
                      <a:pt x="218" y="17"/>
                    </a:cubicBezTo>
                    <a:cubicBezTo>
                      <a:pt x="219" y="17"/>
                      <a:pt x="219" y="16"/>
                      <a:pt x="220" y="16"/>
                    </a:cubicBezTo>
                    <a:cubicBezTo>
                      <a:pt x="219" y="12"/>
                      <a:pt x="219" y="12"/>
                      <a:pt x="219" y="12"/>
                    </a:cubicBezTo>
                    <a:moveTo>
                      <a:pt x="96" y="12"/>
                    </a:moveTo>
                    <a:cubicBezTo>
                      <a:pt x="95" y="12"/>
                      <a:pt x="95" y="12"/>
                      <a:pt x="95" y="12"/>
                    </a:cubicBezTo>
                    <a:cubicBezTo>
                      <a:pt x="93" y="13"/>
                      <a:pt x="91" y="15"/>
                      <a:pt x="90" y="18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4" y="18"/>
                      <a:pt x="95" y="17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2"/>
                      <a:pt x="96" y="12"/>
                      <a:pt x="96" y="12"/>
                    </a:cubicBezTo>
                    <a:moveTo>
                      <a:pt x="105" y="12"/>
                    </a:moveTo>
                    <a:cubicBezTo>
                      <a:pt x="104" y="16"/>
                      <a:pt x="104" y="16"/>
                      <a:pt x="104" y="16"/>
                    </a:cubicBezTo>
                    <a:cubicBezTo>
                      <a:pt x="105" y="16"/>
                      <a:pt x="107" y="16"/>
                      <a:pt x="108" y="17"/>
                    </a:cubicBezTo>
                    <a:cubicBezTo>
                      <a:pt x="109" y="17"/>
                      <a:pt x="110" y="17"/>
                      <a:pt x="111" y="18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1" y="14"/>
                      <a:pt x="110" y="13"/>
                      <a:pt x="109" y="13"/>
                    </a:cubicBezTo>
                    <a:cubicBezTo>
                      <a:pt x="108" y="13"/>
                      <a:pt x="106" y="12"/>
                      <a:pt x="105" y="12"/>
                    </a:cubicBezTo>
                    <a:moveTo>
                      <a:pt x="228" y="12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8" y="16"/>
                      <a:pt x="228" y="16"/>
                      <a:pt x="229" y="16"/>
                    </a:cubicBezTo>
                    <a:cubicBezTo>
                      <a:pt x="230" y="16"/>
                      <a:pt x="231" y="17"/>
                      <a:pt x="232" y="19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4" y="15"/>
                      <a:pt x="232" y="13"/>
                      <a:pt x="231" y="12"/>
                    </a:cubicBezTo>
                    <a:cubicBezTo>
                      <a:pt x="230" y="12"/>
                      <a:pt x="229" y="12"/>
                      <a:pt x="228" y="12"/>
                    </a:cubicBezTo>
                    <a:moveTo>
                      <a:pt x="125" y="11"/>
                    </a:moveTo>
                    <a:cubicBezTo>
                      <a:pt x="123" y="13"/>
                      <a:pt x="121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8"/>
                    </a:cubicBezTo>
                    <a:cubicBezTo>
                      <a:pt x="123" y="17"/>
                      <a:pt x="125" y="16"/>
                      <a:pt x="127" y="14"/>
                    </a:cubicBezTo>
                    <a:cubicBezTo>
                      <a:pt x="125" y="11"/>
                      <a:pt x="125" y="11"/>
                      <a:pt x="125" y="11"/>
                    </a:cubicBezTo>
                    <a:moveTo>
                      <a:pt x="200" y="10"/>
                    </a:moveTo>
                    <a:cubicBezTo>
                      <a:pt x="197" y="13"/>
                      <a:pt x="197" y="13"/>
                      <a:pt x="197" y="13"/>
                    </a:cubicBezTo>
                    <a:cubicBezTo>
                      <a:pt x="199" y="15"/>
                      <a:pt x="201" y="17"/>
                      <a:pt x="204" y="18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3" y="13"/>
                      <a:pt x="201" y="12"/>
                      <a:pt x="200" y="10"/>
                    </a:cubicBezTo>
                    <a:moveTo>
                      <a:pt x="159" y="7"/>
                    </a:moveTo>
                    <a:cubicBezTo>
                      <a:pt x="158" y="11"/>
                      <a:pt x="158" y="11"/>
                      <a:pt x="158" y="11"/>
                    </a:cubicBezTo>
                    <a:cubicBezTo>
                      <a:pt x="160" y="12"/>
                      <a:pt x="161" y="12"/>
                      <a:pt x="163" y="12"/>
                    </a:cubicBezTo>
                    <a:cubicBezTo>
                      <a:pt x="164" y="12"/>
                      <a:pt x="165" y="12"/>
                      <a:pt x="166" y="1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8"/>
                      <a:pt x="164" y="8"/>
                      <a:pt x="163" y="8"/>
                    </a:cubicBezTo>
                    <a:cubicBezTo>
                      <a:pt x="162" y="8"/>
                      <a:pt x="161" y="8"/>
                      <a:pt x="159" y="7"/>
                    </a:cubicBezTo>
                    <a:moveTo>
                      <a:pt x="179" y="1"/>
                    </a:moveTo>
                    <a:cubicBezTo>
                      <a:pt x="177" y="2"/>
                      <a:pt x="175" y="3"/>
                      <a:pt x="173" y="4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7"/>
                      <a:pt x="175" y="7"/>
                      <a:pt x="175" y="7"/>
                    </a:cubicBezTo>
                    <a:cubicBezTo>
                      <a:pt x="177" y="6"/>
                      <a:pt x="179" y="5"/>
                      <a:pt x="180" y="4"/>
                    </a:cubicBezTo>
                    <a:cubicBezTo>
                      <a:pt x="179" y="1"/>
                      <a:pt x="179" y="1"/>
                      <a:pt x="179" y="1"/>
                    </a:cubicBezTo>
                    <a:moveTo>
                      <a:pt x="136" y="1"/>
                    </a:moveTo>
                    <a:cubicBezTo>
                      <a:pt x="134" y="2"/>
                      <a:pt x="132" y="4"/>
                      <a:pt x="130" y="6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4" y="7"/>
                      <a:pt x="136" y="5"/>
                      <a:pt x="138" y="4"/>
                    </a:cubicBezTo>
                    <a:cubicBezTo>
                      <a:pt x="136" y="1"/>
                      <a:pt x="136" y="1"/>
                      <a:pt x="136" y="1"/>
                    </a:cubicBezTo>
                    <a:moveTo>
                      <a:pt x="145" y="0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6" y="4"/>
                      <a:pt x="148" y="6"/>
                      <a:pt x="151" y="7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0" y="2"/>
                      <a:pt x="148" y="1"/>
                      <a:pt x="145" y="0"/>
                    </a:cubicBezTo>
                    <a:moveTo>
                      <a:pt x="188" y="0"/>
                    </a:moveTo>
                    <a:cubicBezTo>
                      <a:pt x="186" y="3"/>
                      <a:pt x="186" y="3"/>
                      <a:pt x="186" y="3"/>
                    </a:cubicBezTo>
                    <a:cubicBezTo>
                      <a:pt x="188" y="4"/>
                      <a:pt x="190" y="5"/>
                      <a:pt x="192" y="7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3" y="3"/>
                      <a:pt x="190" y="1"/>
                      <a:pt x="188" y="0"/>
                    </a:cubicBezTo>
                  </a:path>
                </a:pathLst>
              </a:custGeom>
              <a:solidFill>
                <a:srgbClr val="C4C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03"/>
              <p:cNvSpPr>
                <a:spLocks/>
              </p:cNvSpPr>
              <p:nvPr/>
            </p:nvSpPr>
            <p:spPr bwMode="auto">
              <a:xfrm>
                <a:off x="4121150" y="2274888"/>
                <a:ext cx="3949700" cy="3943350"/>
              </a:xfrm>
              <a:custGeom>
                <a:avLst/>
                <a:gdLst>
                  <a:gd name="T0" fmla="*/ 280 w 280"/>
                  <a:gd name="T1" fmla="*/ 140 h 279"/>
                  <a:gd name="T2" fmla="*/ 269 w 280"/>
                  <a:gd name="T3" fmla="*/ 158 h 279"/>
                  <a:gd name="T4" fmla="*/ 274 w 280"/>
                  <a:gd name="T5" fmla="*/ 179 h 279"/>
                  <a:gd name="T6" fmla="*/ 259 w 280"/>
                  <a:gd name="T7" fmla="*/ 194 h 279"/>
                  <a:gd name="T8" fmla="*/ 257 w 280"/>
                  <a:gd name="T9" fmla="*/ 215 h 279"/>
                  <a:gd name="T10" fmla="*/ 239 w 280"/>
                  <a:gd name="T11" fmla="*/ 225 h 279"/>
                  <a:gd name="T12" fmla="*/ 231 w 280"/>
                  <a:gd name="T13" fmla="*/ 245 h 279"/>
                  <a:gd name="T14" fmla="*/ 211 w 280"/>
                  <a:gd name="T15" fmla="*/ 249 h 279"/>
                  <a:gd name="T16" fmla="*/ 198 w 280"/>
                  <a:gd name="T17" fmla="*/ 267 h 279"/>
                  <a:gd name="T18" fmla="*/ 187 w 280"/>
                  <a:gd name="T19" fmla="*/ 266 h 279"/>
                  <a:gd name="T20" fmla="*/ 177 w 280"/>
                  <a:gd name="T21" fmla="*/ 265 h 279"/>
                  <a:gd name="T22" fmla="*/ 160 w 280"/>
                  <a:gd name="T23" fmla="*/ 278 h 279"/>
                  <a:gd name="T24" fmla="*/ 140 w 280"/>
                  <a:gd name="T25" fmla="*/ 270 h 279"/>
                  <a:gd name="T26" fmla="*/ 120 w 280"/>
                  <a:gd name="T27" fmla="*/ 278 h 279"/>
                  <a:gd name="T28" fmla="*/ 103 w 280"/>
                  <a:gd name="T29" fmla="*/ 265 h 279"/>
                  <a:gd name="T30" fmla="*/ 93 w 280"/>
                  <a:gd name="T31" fmla="*/ 266 h 279"/>
                  <a:gd name="T32" fmla="*/ 82 w 280"/>
                  <a:gd name="T33" fmla="*/ 267 h 279"/>
                  <a:gd name="T34" fmla="*/ 69 w 280"/>
                  <a:gd name="T35" fmla="*/ 249 h 279"/>
                  <a:gd name="T36" fmla="*/ 49 w 280"/>
                  <a:gd name="T37" fmla="*/ 245 h 279"/>
                  <a:gd name="T38" fmla="*/ 41 w 280"/>
                  <a:gd name="T39" fmla="*/ 225 h 279"/>
                  <a:gd name="T40" fmla="*/ 23 w 280"/>
                  <a:gd name="T41" fmla="*/ 215 h 279"/>
                  <a:gd name="T42" fmla="*/ 21 w 280"/>
                  <a:gd name="T43" fmla="*/ 194 h 279"/>
                  <a:gd name="T44" fmla="*/ 6 w 280"/>
                  <a:gd name="T45" fmla="*/ 179 h 279"/>
                  <a:gd name="T46" fmla="*/ 11 w 280"/>
                  <a:gd name="T47" fmla="*/ 158 h 279"/>
                  <a:gd name="T48" fmla="*/ 0 w 280"/>
                  <a:gd name="T49" fmla="*/ 140 h 279"/>
                  <a:gd name="T50" fmla="*/ 11 w 280"/>
                  <a:gd name="T51" fmla="*/ 121 h 279"/>
                  <a:gd name="T52" fmla="*/ 6 w 280"/>
                  <a:gd name="T53" fmla="*/ 100 h 279"/>
                  <a:gd name="T54" fmla="*/ 21 w 280"/>
                  <a:gd name="T55" fmla="*/ 85 h 279"/>
                  <a:gd name="T56" fmla="*/ 23 w 280"/>
                  <a:gd name="T57" fmla="*/ 64 h 279"/>
                  <a:gd name="T58" fmla="*/ 41 w 280"/>
                  <a:gd name="T59" fmla="*/ 54 h 279"/>
                  <a:gd name="T60" fmla="*/ 49 w 280"/>
                  <a:gd name="T61" fmla="*/ 34 h 279"/>
                  <a:gd name="T62" fmla="*/ 69 w 280"/>
                  <a:gd name="T63" fmla="*/ 30 h 279"/>
                  <a:gd name="T64" fmla="*/ 82 w 280"/>
                  <a:gd name="T65" fmla="*/ 12 h 279"/>
                  <a:gd name="T66" fmla="*/ 93 w 280"/>
                  <a:gd name="T67" fmla="*/ 13 h 279"/>
                  <a:gd name="T68" fmla="*/ 103 w 280"/>
                  <a:gd name="T69" fmla="*/ 14 h 279"/>
                  <a:gd name="T70" fmla="*/ 120 w 280"/>
                  <a:gd name="T71" fmla="*/ 1 h 279"/>
                  <a:gd name="T72" fmla="*/ 140 w 280"/>
                  <a:gd name="T73" fmla="*/ 9 h 279"/>
                  <a:gd name="T74" fmla="*/ 160 w 280"/>
                  <a:gd name="T75" fmla="*/ 1 h 279"/>
                  <a:gd name="T76" fmla="*/ 177 w 280"/>
                  <a:gd name="T77" fmla="*/ 14 h 279"/>
                  <a:gd name="T78" fmla="*/ 187 w 280"/>
                  <a:gd name="T79" fmla="*/ 13 h 279"/>
                  <a:gd name="T80" fmla="*/ 198 w 280"/>
                  <a:gd name="T81" fmla="*/ 12 h 279"/>
                  <a:gd name="T82" fmla="*/ 211 w 280"/>
                  <a:gd name="T83" fmla="*/ 30 h 279"/>
                  <a:gd name="T84" fmla="*/ 231 w 280"/>
                  <a:gd name="T85" fmla="*/ 34 h 279"/>
                  <a:gd name="T86" fmla="*/ 239 w 280"/>
                  <a:gd name="T87" fmla="*/ 54 h 279"/>
                  <a:gd name="T88" fmla="*/ 257 w 280"/>
                  <a:gd name="T89" fmla="*/ 64 h 279"/>
                  <a:gd name="T90" fmla="*/ 259 w 280"/>
                  <a:gd name="T91" fmla="*/ 85 h 279"/>
                  <a:gd name="T92" fmla="*/ 274 w 280"/>
                  <a:gd name="T93" fmla="*/ 100 h 279"/>
                  <a:gd name="T94" fmla="*/ 269 w 280"/>
                  <a:gd name="T95" fmla="*/ 121 h 279"/>
                  <a:gd name="T96" fmla="*/ 280 w 280"/>
                  <a:gd name="T97" fmla="*/ 14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9">
                    <a:moveTo>
                      <a:pt x="280" y="140"/>
                    </a:moveTo>
                    <a:cubicBezTo>
                      <a:pt x="280" y="146"/>
                      <a:pt x="270" y="152"/>
                      <a:pt x="269" y="158"/>
                    </a:cubicBezTo>
                    <a:cubicBezTo>
                      <a:pt x="268" y="165"/>
                      <a:pt x="276" y="173"/>
                      <a:pt x="274" y="179"/>
                    </a:cubicBezTo>
                    <a:cubicBezTo>
                      <a:pt x="272" y="185"/>
                      <a:pt x="262" y="188"/>
                      <a:pt x="259" y="194"/>
                    </a:cubicBezTo>
                    <a:cubicBezTo>
                      <a:pt x="256" y="200"/>
                      <a:pt x="261" y="210"/>
                      <a:pt x="257" y="215"/>
                    </a:cubicBezTo>
                    <a:cubicBezTo>
                      <a:pt x="254" y="220"/>
                      <a:pt x="243" y="220"/>
                      <a:pt x="239" y="225"/>
                    </a:cubicBezTo>
                    <a:cubicBezTo>
                      <a:pt x="235" y="230"/>
                      <a:pt x="236" y="241"/>
                      <a:pt x="231" y="245"/>
                    </a:cubicBezTo>
                    <a:cubicBezTo>
                      <a:pt x="227" y="249"/>
                      <a:pt x="216" y="246"/>
                      <a:pt x="211" y="249"/>
                    </a:cubicBezTo>
                    <a:cubicBezTo>
                      <a:pt x="205" y="253"/>
                      <a:pt x="204" y="264"/>
                      <a:pt x="198" y="267"/>
                    </a:cubicBezTo>
                    <a:cubicBezTo>
                      <a:pt x="195" y="268"/>
                      <a:pt x="191" y="267"/>
                      <a:pt x="187" y="266"/>
                    </a:cubicBezTo>
                    <a:cubicBezTo>
                      <a:pt x="183" y="265"/>
                      <a:pt x="180" y="264"/>
                      <a:pt x="177" y="265"/>
                    </a:cubicBezTo>
                    <a:cubicBezTo>
                      <a:pt x="171" y="267"/>
                      <a:pt x="166" y="277"/>
                      <a:pt x="160" y="278"/>
                    </a:cubicBezTo>
                    <a:cubicBezTo>
                      <a:pt x="154" y="279"/>
                      <a:pt x="147" y="270"/>
                      <a:pt x="140" y="270"/>
                    </a:cubicBezTo>
                    <a:cubicBezTo>
                      <a:pt x="133" y="270"/>
                      <a:pt x="126" y="279"/>
                      <a:pt x="120" y="278"/>
                    </a:cubicBezTo>
                    <a:cubicBezTo>
                      <a:pt x="114" y="277"/>
                      <a:pt x="109" y="267"/>
                      <a:pt x="103" y="265"/>
                    </a:cubicBezTo>
                    <a:cubicBezTo>
                      <a:pt x="100" y="264"/>
                      <a:pt x="97" y="265"/>
                      <a:pt x="93" y="266"/>
                    </a:cubicBezTo>
                    <a:cubicBezTo>
                      <a:pt x="89" y="267"/>
                      <a:pt x="85" y="268"/>
                      <a:pt x="82" y="267"/>
                    </a:cubicBezTo>
                    <a:cubicBezTo>
                      <a:pt x="76" y="264"/>
                      <a:pt x="75" y="253"/>
                      <a:pt x="69" y="249"/>
                    </a:cubicBezTo>
                    <a:cubicBezTo>
                      <a:pt x="64" y="246"/>
                      <a:pt x="53" y="249"/>
                      <a:pt x="49" y="245"/>
                    </a:cubicBezTo>
                    <a:cubicBezTo>
                      <a:pt x="44" y="241"/>
                      <a:pt x="45" y="230"/>
                      <a:pt x="41" y="225"/>
                    </a:cubicBezTo>
                    <a:cubicBezTo>
                      <a:pt x="37" y="220"/>
                      <a:pt x="26" y="220"/>
                      <a:pt x="23" y="215"/>
                    </a:cubicBezTo>
                    <a:cubicBezTo>
                      <a:pt x="19" y="210"/>
                      <a:pt x="24" y="200"/>
                      <a:pt x="21" y="194"/>
                    </a:cubicBezTo>
                    <a:cubicBezTo>
                      <a:pt x="18" y="188"/>
                      <a:pt x="8" y="185"/>
                      <a:pt x="6" y="179"/>
                    </a:cubicBezTo>
                    <a:cubicBezTo>
                      <a:pt x="4" y="173"/>
                      <a:pt x="12" y="165"/>
                      <a:pt x="11" y="158"/>
                    </a:cubicBezTo>
                    <a:cubicBezTo>
                      <a:pt x="10" y="152"/>
                      <a:pt x="0" y="146"/>
                      <a:pt x="0" y="140"/>
                    </a:cubicBezTo>
                    <a:cubicBezTo>
                      <a:pt x="0" y="133"/>
                      <a:pt x="10" y="127"/>
                      <a:pt x="11" y="121"/>
                    </a:cubicBezTo>
                    <a:cubicBezTo>
                      <a:pt x="12" y="115"/>
                      <a:pt x="4" y="106"/>
                      <a:pt x="6" y="100"/>
                    </a:cubicBezTo>
                    <a:cubicBezTo>
                      <a:pt x="8" y="94"/>
                      <a:pt x="18" y="91"/>
                      <a:pt x="21" y="85"/>
                    </a:cubicBezTo>
                    <a:cubicBezTo>
                      <a:pt x="24" y="79"/>
                      <a:pt x="19" y="69"/>
                      <a:pt x="23" y="64"/>
                    </a:cubicBezTo>
                    <a:cubicBezTo>
                      <a:pt x="26" y="59"/>
                      <a:pt x="37" y="59"/>
                      <a:pt x="41" y="54"/>
                    </a:cubicBezTo>
                    <a:cubicBezTo>
                      <a:pt x="45" y="49"/>
                      <a:pt x="44" y="38"/>
                      <a:pt x="49" y="34"/>
                    </a:cubicBezTo>
                    <a:cubicBezTo>
                      <a:pt x="53" y="30"/>
                      <a:pt x="64" y="33"/>
                      <a:pt x="69" y="30"/>
                    </a:cubicBezTo>
                    <a:cubicBezTo>
                      <a:pt x="75" y="26"/>
                      <a:pt x="76" y="15"/>
                      <a:pt x="82" y="12"/>
                    </a:cubicBezTo>
                    <a:cubicBezTo>
                      <a:pt x="85" y="11"/>
                      <a:pt x="89" y="12"/>
                      <a:pt x="93" y="13"/>
                    </a:cubicBezTo>
                    <a:cubicBezTo>
                      <a:pt x="97" y="14"/>
                      <a:pt x="100" y="15"/>
                      <a:pt x="103" y="14"/>
                    </a:cubicBezTo>
                    <a:cubicBezTo>
                      <a:pt x="109" y="12"/>
                      <a:pt x="114" y="2"/>
                      <a:pt x="120" y="1"/>
                    </a:cubicBezTo>
                    <a:cubicBezTo>
                      <a:pt x="126" y="0"/>
                      <a:pt x="133" y="9"/>
                      <a:pt x="140" y="9"/>
                    </a:cubicBezTo>
                    <a:cubicBezTo>
                      <a:pt x="147" y="9"/>
                      <a:pt x="154" y="0"/>
                      <a:pt x="160" y="1"/>
                    </a:cubicBezTo>
                    <a:cubicBezTo>
                      <a:pt x="166" y="2"/>
                      <a:pt x="171" y="12"/>
                      <a:pt x="177" y="14"/>
                    </a:cubicBezTo>
                    <a:cubicBezTo>
                      <a:pt x="180" y="15"/>
                      <a:pt x="183" y="14"/>
                      <a:pt x="187" y="13"/>
                    </a:cubicBezTo>
                    <a:cubicBezTo>
                      <a:pt x="191" y="12"/>
                      <a:pt x="195" y="11"/>
                      <a:pt x="198" y="12"/>
                    </a:cubicBezTo>
                    <a:cubicBezTo>
                      <a:pt x="204" y="15"/>
                      <a:pt x="205" y="26"/>
                      <a:pt x="211" y="30"/>
                    </a:cubicBezTo>
                    <a:cubicBezTo>
                      <a:pt x="216" y="33"/>
                      <a:pt x="227" y="30"/>
                      <a:pt x="231" y="34"/>
                    </a:cubicBezTo>
                    <a:cubicBezTo>
                      <a:pt x="236" y="38"/>
                      <a:pt x="235" y="49"/>
                      <a:pt x="239" y="54"/>
                    </a:cubicBezTo>
                    <a:cubicBezTo>
                      <a:pt x="243" y="59"/>
                      <a:pt x="254" y="59"/>
                      <a:pt x="257" y="64"/>
                    </a:cubicBezTo>
                    <a:cubicBezTo>
                      <a:pt x="261" y="69"/>
                      <a:pt x="256" y="79"/>
                      <a:pt x="259" y="85"/>
                    </a:cubicBezTo>
                    <a:cubicBezTo>
                      <a:pt x="262" y="91"/>
                      <a:pt x="272" y="94"/>
                      <a:pt x="274" y="100"/>
                    </a:cubicBezTo>
                    <a:cubicBezTo>
                      <a:pt x="276" y="106"/>
                      <a:pt x="268" y="115"/>
                      <a:pt x="269" y="121"/>
                    </a:cubicBezTo>
                    <a:cubicBezTo>
                      <a:pt x="270" y="127"/>
                      <a:pt x="280" y="133"/>
                      <a:pt x="280" y="140"/>
                    </a:cubicBezTo>
                  </a:path>
                </a:pathLst>
              </a:custGeom>
              <a:solidFill>
                <a:srgbClr val="E03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304"/>
              <p:cNvSpPr>
                <a:spLocks/>
              </p:cNvSpPr>
              <p:nvPr/>
            </p:nvSpPr>
            <p:spPr bwMode="auto">
              <a:xfrm>
                <a:off x="4445000" y="2600325"/>
                <a:ext cx="3302000" cy="3292475"/>
              </a:xfrm>
              <a:custGeom>
                <a:avLst/>
                <a:gdLst>
                  <a:gd name="T0" fmla="*/ 234 w 234"/>
                  <a:gd name="T1" fmla="*/ 117 h 233"/>
                  <a:gd name="T2" fmla="*/ 226 w 234"/>
                  <a:gd name="T3" fmla="*/ 132 h 233"/>
                  <a:gd name="T4" fmla="*/ 229 w 234"/>
                  <a:gd name="T5" fmla="*/ 150 h 233"/>
                  <a:gd name="T6" fmla="*/ 217 w 234"/>
                  <a:gd name="T7" fmla="*/ 162 h 233"/>
                  <a:gd name="T8" fmla="*/ 216 w 234"/>
                  <a:gd name="T9" fmla="*/ 180 h 233"/>
                  <a:gd name="T10" fmla="*/ 200 w 234"/>
                  <a:gd name="T11" fmla="*/ 188 h 233"/>
                  <a:gd name="T12" fmla="*/ 194 w 234"/>
                  <a:gd name="T13" fmla="*/ 205 h 233"/>
                  <a:gd name="T14" fmla="*/ 176 w 234"/>
                  <a:gd name="T15" fmla="*/ 209 h 233"/>
                  <a:gd name="T16" fmla="*/ 166 w 234"/>
                  <a:gd name="T17" fmla="*/ 223 h 233"/>
                  <a:gd name="T18" fmla="*/ 156 w 234"/>
                  <a:gd name="T19" fmla="*/ 223 h 233"/>
                  <a:gd name="T20" fmla="*/ 148 w 234"/>
                  <a:gd name="T21" fmla="*/ 222 h 233"/>
                  <a:gd name="T22" fmla="*/ 134 w 234"/>
                  <a:gd name="T23" fmla="*/ 233 h 233"/>
                  <a:gd name="T24" fmla="*/ 117 w 234"/>
                  <a:gd name="T25" fmla="*/ 226 h 233"/>
                  <a:gd name="T26" fmla="*/ 100 w 234"/>
                  <a:gd name="T27" fmla="*/ 233 h 233"/>
                  <a:gd name="T28" fmla="*/ 86 w 234"/>
                  <a:gd name="T29" fmla="*/ 222 h 233"/>
                  <a:gd name="T30" fmla="*/ 78 w 234"/>
                  <a:gd name="T31" fmla="*/ 223 h 233"/>
                  <a:gd name="T32" fmla="*/ 68 w 234"/>
                  <a:gd name="T33" fmla="*/ 223 h 233"/>
                  <a:gd name="T34" fmla="*/ 58 w 234"/>
                  <a:gd name="T35" fmla="*/ 209 h 233"/>
                  <a:gd name="T36" fmla="*/ 40 w 234"/>
                  <a:gd name="T37" fmla="*/ 205 h 233"/>
                  <a:gd name="T38" fmla="*/ 34 w 234"/>
                  <a:gd name="T39" fmla="*/ 188 h 233"/>
                  <a:gd name="T40" fmla="*/ 18 w 234"/>
                  <a:gd name="T41" fmla="*/ 180 h 233"/>
                  <a:gd name="T42" fmla="*/ 17 w 234"/>
                  <a:gd name="T43" fmla="*/ 162 h 233"/>
                  <a:gd name="T44" fmla="*/ 5 w 234"/>
                  <a:gd name="T45" fmla="*/ 150 h 233"/>
                  <a:gd name="T46" fmla="*/ 8 w 234"/>
                  <a:gd name="T47" fmla="*/ 132 h 233"/>
                  <a:gd name="T48" fmla="*/ 0 w 234"/>
                  <a:gd name="T49" fmla="*/ 117 h 233"/>
                  <a:gd name="T50" fmla="*/ 8 w 234"/>
                  <a:gd name="T51" fmla="*/ 101 h 233"/>
                  <a:gd name="T52" fmla="*/ 5 w 234"/>
                  <a:gd name="T53" fmla="*/ 84 h 233"/>
                  <a:gd name="T54" fmla="*/ 17 w 234"/>
                  <a:gd name="T55" fmla="*/ 71 h 233"/>
                  <a:gd name="T56" fmla="*/ 18 w 234"/>
                  <a:gd name="T57" fmla="*/ 53 h 233"/>
                  <a:gd name="T58" fmla="*/ 34 w 234"/>
                  <a:gd name="T59" fmla="*/ 45 h 233"/>
                  <a:gd name="T60" fmla="*/ 40 w 234"/>
                  <a:gd name="T61" fmla="*/ 28 h 233"/>
                  <a:gd name="T62" fmla="*/ 58 w 234"/>
                  <a:gd name="T63" fmla="*/ 24 h 233"/>
                  <a:gd name="T64" fmla="*/ 68 w 234"/>
                  <a:gd name="T65" fmla="*/ 10 h 233"/>
                  <a:gd name="T66" fmla="*/ 78 w 234"/>
                  <a:gd name="T67" fmla="*/ 11 h 233"/>
                  <a:gd name="T68" fmla="*/ 86 w 234"/>
                  <a:gd name="T69" fmla="*/ 11 h 233"/>
                  <a:gd name="T70" fmla="*/ 100 w 234"/>
                  <a:gd name="T71" fmla="*/ 1 h 233"/>
                  <a:gd name="T72" fmla="*/ 117 w 234"/>
                  <a:gd name="T73" fmla="*/ 7 h 233"/>
                  <a:gd name="T74" fmla="*/ 134 w 234"/>
                  <a:gd name="T75" fmla="*/ 1 h 233"/>
                  <a:gd name="T76" fmla="*/ 148 w 234"/>
                  <a:gd name="T77" fmla="*/ 11 h 233"/>
                  <a:gd name="T78" fmla="*/ 156 w 234"/>
                  <a:gd name="T79" fmla="*/ 11 h 233"/>
                  <a:gd name="T80" fmla="*/ 166 w 234"/>
                  <a:gd name="T81" fmla="*/ 10 h 233"/>
                  <a:gd name="T82" fmla="*/ 176 w 234"/>
                  <a:gd name="T83" fmla="*/ 24 h 233"/>
                  <a:gd name="T84" fmla="*/ 194 w 234"/>
                  <a:gd name="T85" fmla="*/ 28 h 233"/>
                  <a:gd name="T86" fmla="*/ 200 w 234"/>
                  <a:gd name="T87" fmla="*/ 45 h 233"/>
                  <a:gd name="T88" fmla="*/ 216 w 234"/>
                  <a:gd name="T89" fmla="*/ 53 h 233"/>
                  <a:gd name="T90" fmla="*/ 217 w 234"/>
                  <a:gd name="T91" fmla="*/ 71 h 233"/>
                  <a:gd name="T92" fmla="*/ 229 w 234"/>
                  <a:gd name="T93" fmla="*/ 84 h 233"/>
                  <a:gd name="T94" fmla="*/ 226 w 234"/>
                  <a:gd name="T95" fmla="*/ 101 h 233"/>
                  <a:gd name="T96" fmla="*/ 234 w 234"/>
                  <a:gd name="T97" fmla="*/ 1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4" h="233">
                    <a:moveTo>
                      <a:pt x="234" y="117"/>
                    </a:moveTo>
                    <a:cubicBezTo>
                      <a:pt x="234" y="122"/>
                      <a:pt x="226" y="127"/>
                      <a:pt x="226" y="132"/>
                    </a:cubicBezTo>
                    <a:cubicBezTo>
                      <a:pt x="225" y="138"/>
                      <a:pt x="231" y="144"/>
                      <a:pt x="229" y="150"/>
                    </a:cubicBezTo>
                    <a:cubicBezTo>
                      <a:pt x="228" y="155"/>
                      <a:pt x="219" y="157"/>
                      <a:pt x="217" y="162"/>
                    </a:cubicBezTo>
                    <a:cubicBezTo>
                      <a:pt x="214" y="167"/>
                      <a:pt x="218" y="175"/>
                      <a:pt x="216" y="180"/>
                    </a:cubicBezTo>
                    <a:cubicBezTo>
                      <a:pt x="213" y="184"/>
                      <a:pt x="203" y="184"/>
                      <a:pt x="200" y="188"/>
                    </a:cubicBezTo>
                    <a:cubicBezTo>
                      <a:pt x="196" y="192"/>
                      <a:pt x="198" y="202"/>
                      <a:pt x="194" y="205"/>
                    </a:cubicBezTo>
                    <a:cubicBezTo>
                      <a:pt x="190" y="209"/>
                      <a:pt x="181" y="206"/>
                      <a:pt x="176" y="209"/>
                    </a:cubicBezTo>
                    <a:cubicBezTo>
                      <a:pt x="172" y="212"/>
                      <a:pt x="171" y="221"/>
                      <a:pt x="166" y="223"/>
                    </a:cubicBezTo>
                    <a:cubicBezTo>
                      <a:pt x="163" y="224"/>
                      <a:pt x="160" y="223"/>
                      <a:pt x="156" y="223"/>
                    </a:cubicBezTo>
                    <a:cubicBezTo>
                      <a:pt x="153" y="222"/>
                      <a:pt x="150" y="221"/>
                      <a:pt x="148" y="222"/>
                    </a:cubicBezTo>
                    <a:cubicBezTo>
                      <a:pt x="143" y="223"/>
                      <a:pt x="139" y="232"/>
                      <a:pt x="134" y="233"/>
                    </a:cubicBezTo>
                    <a:cubicBezTo>
                      <a:pt x="128" y="233"/>
                      <a:pt x="122" y="226"/>
                      <a:pt x="117" y="226"/>
                    </a:cubicBezTo>
                    <a:cubicBezTo>
                      <a:pt x="112" y="226"/>
                      <a:pt x="106" y="233"/>
                      <a:pt x="100" y="233"/>
                    </a:cubicBezTo>
                    <a:cubicBezTo>
                      <a:pt x="95" y="232"/>
                      <a:pt x="91" y="223"/>
                      <a:pt x="86" y="222"/>
                    </a:cubicBezTo>
                    <a:cubicBezTo>
                      <a:pt x="84" y="221"/>
                      <a:pt x="81" y="222"/>
                      <a:pt x="78" y="223"/>
                    </a:cubicBezTo>
                    <a:cubicBezTo>
                      <a:pt x="74" y="223"/>
                      <a:pt x="71" y="224"/>
                      <a:pt x="68" y="223"/>
                    </a:cubicBezTo>
                    <a:cubicBezTo>
                      <a:pt x="63" y="221"/>
                      <a:pt x="62" y="212"/>
                      <a:pt x="58" y="209"/>
                    </a:cubicBezTo>
                    <a:cubicBezTo>
                      <a:pt x="53" y="206"/>
                      <a:pt x="44" y="209"/>
                      <a:pt x="40" y="205"/>
                    </a:cubicBezTo>
                    <a:cubicBezTo>
                      <a:pt x="36" y="202"/>
                      <a:pt x="38" y="192"/>
                      <a:pt x="34" y="188"/>
                    </a:cubicBezTo>
                    <a:cubicBezTo>
                      <a:pt x="31" y="184"/>
                      <a:pt x="21" y="184"/>
                      <a:pt x="18" y="180"/>
                    </a:cubicBezTo>
                    <a:cubicBezTo>
                      <a:pt x="16" y="175"/>
                      <a:pt x="20" y="167"/>
                      <a:pt x="17" y="162"/>
                    </a:cubicBezTo>
                    <a:cubicBezTo>
                      <a:pt x="15" y="157"/>
                      <a:pt x="6" y="155"/>
                      <a:pt x="5" y="150"/>
                    </a:cubicBezTo>
                    <a:cubicBezTo>
                      <a:pt x="3" y="144"/>
                      <a:pt x="9" y="138"/>
                      <a:pt x="8" y="132"/>
                    </a:cubicBezTo>
                    <a:cubicBezTo>
                      <a:pt x="8" y="127"/>
                      <a:pt x="0" y="122"/>
                      <a:pt x="0" y="117"/>
                    </a:cubicBezTo>
                    <a:cubicBezTo>
                      <a:pt x="0" y="111"/>
                      <a:pt x="8" y="106"/>
                      <a:pt x="8" y="101"/>
                    </a:cubicBezTo>
                    <a:cubicBezTo>
                      <a:pt x="9" y="96"/>
                      <a:pt x="3" y="89"/>
                      <a:pt x="5" y="84"/>
                    </a:cubicBezTo>
                    <a:cubicBezTo>
                      <a:pt x="6" y="78"/>
                      <a:pt x="15" y="76"/>
                      <a:pt x="17" y="71"/>
                    </a:cubicBezTo>
                    <a:cubicBezTo>
                      <a:pt x="20" y="66"/>
                      <a:pt x="16" y="58"/>
                      <a:pt x="18" y="53"/>
                    </a:cubicBezTo>
                    <a:cubicBezTo>
                      <a:pt x="21" y="49"/>
                      <a:pt x="31" y="49"/>
                      <a:pt x="34" y="45"/>
                    </a:cubicBezTo>
                    <a:cubicBezTo>
                      <a:pt x="38" y="41"/>
                      <a:pt x="36" y="32"/>
                      <a:pt x="40" y="28"/>
                    </a:cubicBezTo>
                    <a:cubicBezTo>
                      <a:pt x="44" y="24"/>
                      <a:pt x="53" y="27"/>
                      <a:pt x="58" y="24"/>
                    </a:cubicBezTo>
                    <a:cubicBezTo>
                      <a:pt x="62" y="21"/>
                      <a:pt x="63" y="12"/>
                      <a:pt x="68" y="10"/>
                    </a:cubicBezTo>
                    <a:cubicBezTo>
                      <a:pt x="71" y="9"/>
                      <a:pt x="74" y="10"/>
                      <a:pt x="78" y="11"/>
                    </a:cubicBezTo>
                    <a:cubicBezTo>
                      <a:pt x="81" y="11"/>
                      <a:pt x="84" y="12"/>
                      <a:pt x="86" y="11"/>
                    </a:cubicBezTo>
                    <a:cubicBezTo>
                      <a:pt x="91" y="10"/>
                      <a:pt x="95" y="1"/>
                      <a:pt x="100" y="1"/>
                    </a:cubicBezTo>
                    <a:cubicBezTo>
                      <a:pt x="106" y="0"/>
                      <a:pt x="112" y="7"/>
                      <a:pt x="117" y="7"/>
                    </a:cubicBezTo>
                    <a:cubicBezTo>
                      <a:pt x="122" y="7"/>
                      <a:pt x="128" y="0"/>
                      <a:pt x="134" y="1"/>
                    </a:cubicBezTo>
                    <a:cubicBezTo>
                      <a:pt x="139" y="1"/>
                      <a:pt x="143" y="10"/>
                      <a:pt x="148" y="11"/>
                    </a:cubicBezTo>
                    <a:cubicBezTo>
                      <a:pt x="150" y="12"/>
                      <a:pt x="153" y="11"/>
                      <a:pt x="156" y="11"/>
                    </a:cubicBezTo>
                    <a:cubicBezTo>
                      <a:pt x="160" y="10"/>
                      <a:pt x="163" y="9"/>
                      <a:pt x="166" y="10"/>
                    </a:cubicBezTo>
                    <a:cubicBezTo>
                      <a:pt x="171" y="12"/>
                      <a:pt x="172" y="21"/>
                      <a:pt x="176" y="24"/>
                    </a:cubicBezTo>
                    <a:cubicBezTo>
                      <a:pt x="181" y="27"/>
                      <a:pt x="190" y="24"/>
                      <a:pt x="194" y="28"/>
                    </a:cubicBezTo>
                    <a:cubicBezTo>
                      <a:pt x="198" y="32"/>
                      <a:pt x="196" y="41"/>
                      <a:pt x="200" y="45"/>
                    </a:cubicBezTo>
                    <a:cubicBezTo>
                      <a:pt x="203" y="49"/>
                      <a:pt x="213" y="49"/>
                      <a:pt x="216" y="53"/>
                    </a:cubicBezTo>
                    <a:cubicBezTo>
                      <a:pt x="218" y="58"/>
                      <a:pt x="214" y="66"/>
                      <a:pt x="217" y="71"/>
                    </a:cubicBezTo>
                    <a:cubicBezTo>
                      <a:pt x="219" y="76"/>
                      <a:pt x="228" y="78"/>
                      <a:pt x="229" y="84"/>
                    </a:cubicBezTo>
                    <a:cubicBezTo>
                      <a:pt x="231" y="89"/>
                      <a:pt x="225" y="96"/>
                      <a:pt x="226" y="101"/>
                    </a:cubicBezTo>
                    <a:cubicBezTo>
                      <a:pt x="226" y="106"/>
                      <a:pt x="234" y="111"/>
                      <a:pt x="234" y="117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305"/>
              <p:cNvSpPr>
                <a:spLocks noEditPoints="1"/>
              </p:cNvSpPr>
              <p:nvPr/>
            </p:nvSpPr>
            <p:spPr bwMode="auto">
              <a:xfrm>
                <a:off x="4275138" y="2416175"/>
                <a:ext cx="3641725" cy="3660775"/>
              </a:xfrm>
              <a:custGeom>
                <a:avLst/>
                <a:gdLst>
                  <a:gd name="T0" fmla="*/ 129 w 258"/>
                  <a:gd name="T1" fmla="*/ 259 h 259"/>
                  <a:gd name="T2" fmla="*/ 37 w 258"/>
                  <a:gd name="T3" fmla="*/ 221 h 259"/>
                  <a:gd name="T4" fmla="*/ 0 w 258"/>
                  <a:gd name="T5" fmla="*/ 130 h 259"/>
                  <a:gd name="T6" fmla="*/ 37 w 258"/>
                  <a:gd name="T7" fmla="*/ 38 h 259"/>
                  <a:gd name="T8" fmla="*/ 129 w 258"/>
                  <a:gd name="T9" fmla="*/ 0 h 259"/>
                  <a:gd name="T10" fmla="*/ 221 w 258"/>
                  <a:gd name="T11" fmla="*/ 38 h 259"/>
                  <a:gd name="T12" fmla="*/ 258 w 258"/>
                  <a:gd name="T13" fmla="*/ 130 h 259"/>
                  <a:gd name="T14" fmla="*/ 221 w 258"/>
                  <a:gd name="T15" fmla="*/ 221 h 259"/>
                  <a:gd name="T16" fmla="*/ 129 w 258"/>
                  <a:gd name="T17" fmla="*/ 259 h 259"/>
                  <a:gd name="T18" fmla="*/ 129 w 258"/>
                  <a:gd name="T19" fmla="*/ 4 h 259"/>
                  <a:gd name="T20" fmla="*/ 4 w 258"/>
                  <a:gd name="T21" fmla="*/ 130 h 259"/>
                  <a:gd name="T22" fmla="*/ 129 w 258"/>
                  <a:gd name="T23" fmla="*/ 255 h 259"/>
                  <a:gd name="T24" fmla="*/ 254 w 258"/>
                  <a:gd name="T25" fmla="*/ 130 h 259"/>
                  <a:gd name="T26" fmla="*/ 129 w 258"/>
                  <a:gd name="T27" fmla="*/ 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8" h="259">
                    <a:moveTo>
                      <a:pt x="129" y="259"/>
                    </a:moveTo>
                    <a:cubicBezTo>
                      <a:pt x="94" y="259"/>
                      <a:pt x="62" y="246"/>
                      <a:pt x="37" y="221"/>
                    </a:cubicBezTo>
                    <a:cubicBezTo>
                      <a:pt x="13" y="197"/>
                      <a:pt x="0" y="164"/>
                      <a:pt x="0" y="130"/>
                    </a:cubicBezTo>
                    <a:cubicBezTo>
                      <a:pt x="0" y="95"/>
                      <a:pt x="13" y="62"/>
                      <a:pt x="37" y="38"/>
                    </a:cubicBezTo>
                    <a:cubicBezTo>
                      <a:pt x="62" y="14"/>
                      <a:pt x="94" y="0"/>
                      <a:pt x="129" y="0"/>
                    </a:cubicBezTo>
                    <a:cubicBezTo>
                      <a:pt x="164" y="0"/>
                      <a:pt x="196" y="14"/>
                      <a:pt x="221" y="38"/>
                    </a:cubicBezTo>
                    <a:cubicBezTo>
                      <a:pt x="245" y="62"/>
                      <a:pt x="258" y="95"/>
                      <a:pt x="258" y="130"/>
                    </a:cubicBezTo>
                    <a:cubicBezTo>
                      <a:pt x="258" y="164"/>
                      <a:pt x="245" y="197"/>
                      <a:pt x="221" y="221"/>
                    </a:cubicBezTo>
                    <a:cubicBezTo>
                      <a:pt x="196" y="246"/>
                      <a:pt x="164" y="259"/>
                      <a:pt x="129" y="259"/>
                    </a:cubicBezTo>
                    <a:moveTo>
                      <a:pt x="129" y="4"/>
                    </a:moveTo>
                    <a:cubicBezTo>
                      <a:pt x="60" y="4"/>
                      <a:pt x="4" y="61"/>
                      <a:pt x="4" y="130"/>
                    </a:cubicBezTo>
                    <a:cubicBezTo>
                      <a:pt x="4" y="199"/>
                      <a:pt x="60" y="255"/>
                      <a:pt x="129" y="255"/>
                    </a:cubicBezTo>
                    <a:cubicBezTo>
                      <a:pt x="198" y="255"/>
                      <a:pt x="254" y="199"/>
                      <a:pt x="254" y="130"/>
                    </a:cubicBezTo>
                    <a:cubicBezTo>
                      <a:pt x="254" y="61"/>
                      <a:pt x="198" y="4"/>
                      <a:pt x="129" y="4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357"/>
              <p:cNvSpPr>
                <a:spLocks noEditPoints="1"/>
              </p:cNvSpPr>
              <p:nvPr/>
            </p:nvSpPr>
            <p:spPr bwMode="auto">
              <a:xfrm>
                <a:off x="3810000" y="4381501"/>
                <a:ext cx="4572000" cy="2203450"/>
              </a:xfrm>
              <a:custGeom>
                <a:avLst/>
                <a:gdLst>
                  <a:gd name="T0" fmla="*/ 172 w 324"/>
                  <a:gd name="T1" fmla="*/ 147 h 156"/>
                  <a:gd name="T2" fmla="*/ 153 w 324"/>
                  <a:gd name="T3" fmla="*/ 147 h 156"/>
                  <a:gd name="T4" fmla="*/ 164 w 324"/>
                  <a:gd name="T5" fmla="*/ 130 h 156"/>
                  <a:gd name="T6" fmla="*/ 142 w 324"/>
                  <a:gd name="T7" fmla="*/ 129 h 156"/>
                  <a:gd name="T8" fmla="*/ 139 w 324"/>
                  <a:gd name="T9" fmla="*/ 147 h 156"/>
                  <a:gd name="T10" fmla="*/ 146 w 324"/>
                  <a:gd name="T11" fmla="*/ 151 h 156"/>
                  <a:gd name="T12" fmla="*/ 162 w 324"/>
                  <a:gd name="T13" fmla="*/ 147 h 156"/>
                  <a:gd name="T14" fmla="*/ 188 w 324"/>
                  <a:gd name="T15" fmla="*/ 151 h 156"/>
                  <a:gd name="T16" fmla="*/ 184 w 324"/>
                  <a:gd name="T17" fmla="*/ 148 h 156"/>
                  <a:gd name="T18" fmla="*/ 190 w 324"/>
                  <a:gd name="T19" fmla="*/ 130 h 156"/>
                  <a:gd name="T20" fmla="*/ 169 w 324"/>
                  <a:gd name="T21" fmla="*/ 126 h 156"/>
                  <a:gd name="T22" fmla="*/ 62 w 324"/>
                  <a:gd name="T23" fmla="*/ 112 h 156"/>
                  <a:gd name="T24" fmla="*/ 51 w 324"/>
                  <a:gd name="T25" fmla="*/ 103 h 156"/>
                  <a:gd name="T26" fmla="*/ 47 w 324"/>
                  <a:gd name="T27" fmla="*/ 90 h 156"/>
                  <a:gd name="T28" fmla="*/ 49 w 324"/>
                  <a:gd name="T29" fmla="*/ 96 h 156"/>
                  <a:gd name="T30" fmla="*/ 38 w 324"/>
                  <a:gd name="T31" fmla="*/ 82 h 156"/>
                  <a:gd name="T32" fmla="*/ 23 w 324"/>
                  <a:gd name="T33" fmla="*/ 71 h 156"/>
                  <a:gd name="T34" fmla="*/ 28 w 324"/>
                  <a:gd name="T35" fmla="*/ 64 h 156"/>
                  <a:gd name="T36" fmla="*/ 28 w 324"/>
                  <a:gd name="T37" fmla="*/ 59 h 156"/>
                  <a:gd name="T38" fmla="*/ 17 w 324"/>
                  <a:gd name="T39" fmla="*/ 43 h 156"/>
                  <a:gd name="T40" fmla="*/ 6 w 324"/>
                  <a:gd name="T41" fmla="*/ 36 h 156"/>
                  <a:gd name="T42" fmla="*/ 9 w 324"/>
                  <a:gd name="T43" fmla="*/ 35 h 156"/>
                  <a:gd name="T44" fmla="*/ 8 w 324"/>
                  <a:gd name="T45" fmla="*/ 23 h 156"/>
                  <a:gd name="T46" fmla="*/ 1 w 324"/>
                  <a:gd name="T47" fmla="*/ 2 h 156"/>
                  <a:gd name="T48" fmla="*/ 2 w 324"/>
                  <a:gd name="T49" fmla="*/ 38 h 156"/>
                  <a:gd name="T50" fmla="*/ 75 w 324"/>
                  <a:gd name="T51" fmla="*/ 121 h 156"/>
                  <a:gd name="T52" fmla="*/ 85 w 324"/>
                  <a:gd name="T53" fmla="*/ 118 h 156"/>
                  <a:gd name="T54" fmla="*/ 89 w 324"/>
                  <a:gd name="T55" fmla="*/ 134 h 156"/>
                  <a:gd name="T56" fmla="*/ 89 w 324"/>
                  <a:gd name="T57" fmla="*/ 126 h 156"/>
                  <a:gd name="T58" fmla="*/ 71 w 324"/>
                  <a:gd name="T59" fmla="*/ 96 h 156"/>
                  <a:gd name="T60" fmla="*/ 30 w 324"/>
                  <a:gd name="T61" fmla="*/ 36 h 156"/>
                  <a:gd name="T62" fmla="*/ 18 w 324"/>
                  <a:gd name="T63" fmla="*/ 9 h 156"/>
                  <a:gd name="T64" fmla="*/ 9 w 324"/>
                  <a:gd name="T65" fmla="*/ 7 h 156"/>
                  <a:gd name="T66" fmla="*/ 235 w 324"/>
                  <a:gd name="T67" fmla="*/ 125 h 156"/>
                  <a:gd name="T68" fmla="*/ 240 w 324"/>
                  <a:gd name="T69" fmla="*/ 118 h 156"/>
                  <a:gd name="T70" fmla="*/ 243 w 324"/>
                  <a:gd name="T71" fmla="*/ 120 h 156"/>
                  <a:gd name="T72" fmla="*/ 256 w 324"/>
                  <a:gd name="T73" fmla="*/ 117 h 156"/>
                  <a:gd name="T74" fmla="*/ 271 w 324"/>
                  <a:gd name="T75" fmla="*/ 111 h 156"/>
                  <a:gd name="T76" fmla="*/ 278 w 324"/>
                  <a:gd name="T77" fmla="*/ 90 h 156"/>
                  <a:gd name="T78" fmla="*/ 286 w 324"/>
                  <a:gd name="T79" fmla="*/ 82 h 156"/>
                  <a:gd name="T80" fmla="*/ 299 w 324"/>
                  <a:gd name="T81" fmla="*/ 79 h 156"/>
                  <a:gd name="T82" fmla="*/ 301 w 324"/>
                  <a:gd name="T83" fmla="*/ 71 h 156"/>
                  <a:gd name="T84" fmla="*/ 296 w 324"/>
                  <a:gd name="T85" fmla="*/ 55 h 156"/>
                  <a:gd name="T86" fmla="*/ 304 w 324"/>
                  <a:gd name="T87" fmla="*/ 50 h 156"/>
                  <a:gd name="T88" fmla="*/ 308 w 324"/>
                  <a:gd name="T89" fmla="*/ 47 h 156"/>
                  <a:gd name="T90" fmla="*/ 315 w 324"/>
                  <a:gd name="T91" fmla="*/ 33 h 156"/>
                  <a:gd name="T92" fmla="*/ 316 w 324"/>
                  <a:gd name="T93" fmla="*/ 41 h 156"/>
                  <a:gd name="T94" fmla="*/ 316 w 324"/>
                  <a:gd name="T95" fmla="*/ 23 h 156"/>
                  <a:gd name="T96" fmla="*/ 314 w 324"/>
                  <a:gd name="T97" fmla="*/ 3 h 156"/>
                  <a:gd name="T98" fmla="*/ 291 w 324"/>
                  <a:gd name="T99" fmla="*/ 10 h 156"/>
                  <a:gd name="T100" fmla="*/ 253 w 324"/>
                  <a:gd name="T101" fmla="*/ 96 h 156"/>
                  <a:gd name="T102" fmla="*/ 205 w 324"/>
                  <a:gd name="T103" fmla="*/ 116 h 156"/>
                  <a:gd name="T104" fmla="*/ 205 w 324"/>
                  <a:gd name="T105" fmla="*/ 135 h 156"/>
                  <a:gd name="T106" fmla="*/ 220 w 324"/>
                  <a:gd name="T107" fmla="*/ 129 h 156"/>
                  <a:gd name="T108" fmla="*/ 228 w 324"/>
                  <a:gd name="T109" fmla="*/ 139 h 156"/>
                  <a:gd name="T110" fmla="*/ 211 w 324"/>
                  <a:gd name="T111" fmla="*/ 140 h 156"/>
                  <a:gd name="T112" fmla="*/ 271 w 324"/>
                  <a:gd name="T113" fmla="*/ 117 h 156"/>
                  <a:gd name="T114" fmla="*/ 317 w 324"/>
                  <a:gd name="T115" fmla="*/ 13 h 156"/>
                  <a:gd name="T116" fmla="*/ 324 w 324"/>
                  <a:gd name="T1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156">
                    <a:moveTo>
                      <a:pt x="172" y="147"/>
                    </a:moveTo>
                    <a:cubicBezTo>
                      <a:pt x="170" y="146"/>
                      <a:pt x="168" y="144"/>
                      <a:pt x="165" y="144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9" y="141"/>
                      <a:pt x="172" y="142"/>
                      <a:pt x="174" y="144"/>
                    </a:cubicBezTo>
                    <a:cubicBezTo>
                      <a:pt x="172" y="147"/>
                      <a:pt x="172" y="147"/>
                      <a:pt x="172" y="147"/>
                    </a:cubicBezTo>
                    <a:moveTo>
                      <a:pt x="153" y="147"/>
                    </a:move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53" y="142"/>
                      <a:pt x="155" y="141"/>
                      <a:pt x="158" y="140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7" y="144"/>
                      <a:pt x="155" y="145"/>
                      <a:pt x="153" y="147"/>
                    </a:cubicBezTo>
                    <a:moveTo>
                      <a:pt x="162" y="131"/>
                    </a:moveTo>
                    <a:cubicBezTo>
                      <a:pt x="161" y="131"/>
                      <a:pt x="160" y="131"/>
                      <a:pt x="160" y="130"/>
                    </a:cubicBezTo>
                    <a:cubicBezTo>
                      <a:pt x="160" y="130"/>
                      <a:pt x="161" y="129"/>
                      <a:pt x="162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4" y="129"/>
                      <a:pt x="164" y="130"/>
                    </a:cubicBezTo>
                    <a:cubicBezTo>
                      <a:pt x="165" y="130"/>
                      <a:pt x="164" y="131"/>
                      <a:pt x="163" y="131"/>
                    </a:cubicBezTo>
                    <a:cubicBezTo>
                      <a:pt x="162" y="131"/>
                      <a:pt x="162" y="131"/>
                      <a:pt x="162" y="131"/>
                    </a:cubicBezTo>
                    <a:moveTo>
                      <a:pt x="160" y="122"/>
                    </a:moveTo>
                    <a:cubicBezTo>
                      <a:pt x="154" y="123"/>
                      <a:pt x="148" y="129"/>
                      <a:pt x="143" y="129"/>
                    </a:cubicBezTo>
                    <a:cubicBezTo>
                      <a:pt x="143" y="129"/>
                      <a:pt x="142" y="129"/>
                      <a:pt x="142" y="129"/>
                    </a:cubicBezTo>
                    <a:cubicBezTo>
                      <a:pt x="140" y="129"/>
                      <a:pt x="138" y="127"/>
                      <a:pt x="137" y="126"/>
                    </a:cubicBezTo>
                    <a:cubicBezTo>
                      <a:pt x="137" y="127"/>
                      <a:pt x="137" y="128"/>
                      <a:pt x="138" y="129"/>
                    </a:cubicBezTo>
                    <a:cubicBezTo>
                      <a:pt x="138" y="129"/>
                      <a:pt x="138" y="131"/>
                      <a:pt x="138" y="131"/>
                    </a:cubicBezTo>
                    <a:cubicBezTo>
                      <a:pt x="132" y="134"/>
                      <a:pt x="135" y="137"/>
                      <a:pt x="135" y="140"/>
                    </a:cubicBezTo>
                    <a:cubicBezTo>
                      <a:pt x="134" y="143"/>
                      <a:pt x="134" y="146"/>
                      <a:pt x="139" y="147"/>
                    </a:cubicBezTo>
                    <a:cubicBezTo>
                      <a:pt x="139" y="148"/>
                      <a:pt x="139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1" y="148"/>
                      <a:pt x="143" y="148"/>
                      <a:pt x="144" y="147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4" y="151"/>
                      <a:pt x="143" y="152"/>
                      <a:pt x="141" y="152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0" y="153"/>
                      <a:pt x="139" y="155"/>
                      <a:pt x="139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47" y="156"/>
                      <a:pt x="155" y="147"/>
                      <a:pt x="162" y="147"/>
                    </a:cubicBezTo>
                    <a:cubicBezTo>
                      <a:pt x="169" y="147"/>
                      <a:pt x="177" y="156"/>
                      <a:pt x="185" y="156"/>
                    </a:cubicBezTo>
                    <a:cubicBezTo>
                      <a:pt x="185" y="156"/>
                      <a:pt x="185" y="156"/>
                      <a:pt x="186" y="156"/>
                    </a:cubicBezTo>
                    <a:cubicBezTo>
                      <a:pt x="188" y="156"/>
                      <a:pt x="189" y="155"/>
                      <a:pt x="191" y="153"/>
                    </a:cubicBezTo>
                    <a:cubicBezTo>
                      <a:pt x="190" y="153"/>
                      <a:pt x="189" y="152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7" y="151"/>
                      <a:pt x="186" y="152"/>
                      <a:pt x="185" y="152"/>
                    </a:cubicBezTo>
                    <a:cubicBezTo>
                      <a:pt x="185" y="152"/>
                      <a:pt x="184" y="152"/>
                      <a:pt x="184" y="152"/>
                    </a:cubicBezTo>
                    <a:cubicBezTo>
                      <a:pt x="182" y="152"/>
                      <a:pt x="181" y="151"/>
                      <a:pt x="179" y="151"/>
                    </a:cubicBezTo>
                    <a:cubicBezTo>
                      <a:pt x="180" y="147"/>
                      <a:pt x="180" y="147"/>
                      <a:pt x="180" y="147"/>
                    </a:cubicBezTo>
                    <a:cubicBezTo>
                      <a:pt x="182" y="148"/>
                      <a:pt x="183" y="148"/>
                      <a:pt x="184" y="14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84" y="148"/>
                      <a:pt x="184" y="147"/>
                      <a:pt x="184" y="147"/>
                    </a:cubicBezTo>
                    <a:cubicBezTo>
                      <a:pt x="180" y="143"/>
                      <a:pt x="180" y="143"/>
                      <a:pt x="186" y="140"/>
                    </a:cubicBezTo>
                    <a:cubicBezTo>
                      <a:pt x="193" y="137"/>
                      <a:pt x="194" y="136"/>
                      <a:pt x="191" y="131"/>
                    </a:cubicBezTo>
                    <a:cubicBezTo>
                      <a:pt x="190" y="131"/>
                      <a:pt x="190" y="130"/>
                      <a:pt x="190" y="130"/>
                    </a:cubicBezTo>
                    <a:cubicBezTo>
                      <a:pt x="189" y="129"/>
                      <a:pt x="188" y="127"/>
                      <a:pt x="188" y="126"/>
                    </a:cubicBezTo>
                    <a:cubicBezTo>
                      <a:pt x="186" y="127"/>
                      <a:pt x="184" y="128"/>
                      <a:pt x="182" y="129"/>
                    </a:cubicBezTo>
                    <a:cubicBezTo>
                      <a:pt x="182" y="129"/>
                      <a:pt x="181" y="129"/>
                      <a:pt x="181" y="129"/>
                    </a:cubicBezTo>
                    <a:cubicBezTo>
                      <a:pt x="178" y="129"/>
                      <a:pt x="175" y="127"/>
                      <a:pt x="172" y="125"/>
                    </a:cubicBezTo>
                    <a:cubicBezTo>
                      <a:pt x="171" y="125"/>
                      <a:pt x="170" y="126"/>
                      <a:pt x="169" y="126"/>
                    </a:cubicBezTo>
                    <a:cubicBezTo>
                      <a:pt x="167" y="126"/>
                      <a:pt x="165" y="125"/>
                      <a:pt x="164" y="124"/>
                    </a:cubicBezTo>
                    <a:cubicBezTo>
                      <a:pt x="163" y="123"/>
                      <a:pt x="161" y="122"/>
                      <a:pt x="160" y="122"/>
                    </a:cubicBezTo>
                    <a:moveTo>
                      <a:pt x="69" y="117"/>
                    </a:moveTo>
                    <a:cubicBezTo>
                      <a:pt x="66" y="117"/>
                      <a:pt x="64" y="117"/>
                      <a:pt x="61" y="11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4" y="113"/>
                      <a:pt x="67" y="113"/>
                      <a:pt x="69" y="113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7"/>
                      <a:pt x="69" y="117"/>
                      <a:pt x="69" y="117"/>
                    </a:cubicBezTo>
                    <a:moveTo>
                      <a:pt x="54" y="111"/>
                    </a:moveTo>
                    <a:cubicBezTo>
                      <a:pt x="52" y="109"/>
                      <a:pt x="51" y="106"/>
                      <a:pt x="51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5" y="105"/>
                      <a:pt x="56" y="107"/>
                      <a:pt x="57" y="109"/>
                    </a:cubicBezTo>
                    <a:cubicBezTo>
                      <a:pt x="54" y="111"/>
                      <a:pt x="54" y="111"/>
                      <a:pt x="54" y="111"/>
                    </a:cubicBezTo>
                    <a:moveTo>
                      <a:pt x="49" y="96"/>
                    </a:moveTo>
                    <a:cubicBezTo>
                      <a:pt x="49" y="93"/>
                      <a:pt x="48" y="92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2" y="90"/>
                      <a:pt x="53" y="93"/>
                      <a:pt x="53" y="95"/>
                    </a:cubicBezTo>
                    <a:cubicBezTo>
                      <a:pt x="49" y="96"/>
                      <a:pt x="49" y="96"/>
                      <a:pt x="49" y="96"/>
                    </a:cubicBezTo>
                    <a:moveTo>
                      <a:pt x="41" y="87"/>
                    </a:moveTo>
                    <a:cubicBezTo>
                      <a:pt x="39" y="86"/>
                      <a:pt x="38" y="86"/>
                      <a:pt x="37" y="86"/>
                    </a:cubicBezTo>
                    <a:cubicBezTo>
                      <a:pt x="36" y="85"/>
                      <a:pt x="35" y="85"/>
                      <a:pt x="33" y="8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6" y="81"/>
                      <a:pt x="37" y="82"/>
                      <a:pt x="38" y="82"/>
                    </a:cubicBezTo>
                    <a:cubicBezTo>
                      <a:pt x="40" y="82"/>
                      <a:pt x="41" y="83"/>
                      <a:pt x="42" y="83"/>
                    </a:cubicBezTo>
                    <a:cubicBezTo>
                      <a:pt x="41" y="87"/>
                      <a:pt x="41" y="87"/>
                      <a:pt x="41" y="87"/>
                    </a:cubicBezTo>
                    <a:moveTo>
                      <a:pt x="26" y="80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24" y="77"/>
                      <a:pt x="23" y="74"/>
                      <a:pt x="23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4"/>
                      <a:pt x="27" y="75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28" y="64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2"/>
                      <a:pt x="24" y="60"/>
                      <a:pt x="24" y="59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8"/>
                      <a:pt x="28" y="59"/>
                    </a:cubicBezTo>
                    <a:cubicBezTo>
                      <a:pt x="28" y="60"/>
                      <a:pt x="28" y="62"/>
                      <a:pt x="28" y="64"/>
                    </a:cubicBezTo>
                    <a:moveTo>
                      <a:pt x="21" y="51"/>
                    </a:moveTo>
                    <a:cubicBezTo>
                      <a:pt x="19" y="49"/>
                      <a:pt x="18" y="48"/>
                      <a:pt x="16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2" y="46"/>
                      <a:pt x="24" y="48"/>
                    </a:cubicBezTo>
                    <a:cubicBezTo>
                      <a:pt x="21" y="51"/>
                      <a:pt x="21" y="51"/>
                      <a:pt x="21" y="51"/>
                    </a:cubicBezTo>
                    <a:moveTo>
                      <a:pt x="9" y="41"/>
                    </a:moveTo>
                    <a:cubicBezTo>
                      <a:pt x="7" y="40"/>
                      <a:pt x="6" y="38"/>
                      <a:pt x="6" y="36"/>
                    </a:cubicBezTo>
                    <a:cubicBezTo>
                      <a:pt x="6" y="35"/>
                      <a:pt x="5" y="35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0" y="36"/>
                      <a:pt x="10" y="37"/>
                      <a:pt x="11" y="39"/>
                    </a:cubicBezTo>
                    <a:cubicBezTo>
                      <a:pt x="9" y="41"/>
                      <a:pt x="9" y="41"/>
                      <a:pt x="9" y="41"/>
                    </a:cubicBezTo>
                    <a:moveTo>
                      <a:pt x="11" y="26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1"/>
                      <a:pt x="10" y="19"/>
                      <a:pt x="10" y="18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1" y="26"/>
                      <a:pt x="11" y="26"/>
                      <a:pt x="11" y="26"/>
                    </a:cubicBezTo>
                    <a:moveTo>
                      <a:pt x="1" y="2"/>
                    </a:moveTo>
                    <a:cubicBezTo>
                      <a:pt x="2" y="3"/>
                      <a:pt x="3" y="5"/>
                      <a:pt x="5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2"/>
                      <a:pt x="7" y="13"/>
                    </a:cubicBezTo>
                    <a:cubicBezTo>
                      <a:pt x="8" y="20"/>
                      <a:pt x="0" y="30"/>
                      <a:pt x="2" y="38"/>
                    </a:cubicBezTo>
                    <a:cubicBezTo>
                      <a:pt x="4" y="45"/>
                      <a:pt x="17" y="49"/>
                      <a:pt x="20" y="55"/>
                    </a:cubicBezTo>
                    <a:cubicBezTo>
                      <a:pt x="23" y="62"/>
                      <a:pt x="17" y="74"/>
                      <a:pt x="21" y="81"/>
                    </a:cubicBezTo>
                    <a:cubicBezTo>
                      <a:pt x="26" y="87"/>
                      <a:pt x="39" y="87"/>
                      <a:pt x="44" y="93"/>
                    </a:cubicBezTo>
                    <a:cubicBezTo>
                      <a:pt x="49" y="99"/>
                      <a:pt x="47" y="112"/>
                      <a:pt x="53" y="117"/>
                    </a:cubicBezTo>
                    <a:cubicBezTo>
                      <a:pt x="58" y="121"/>
                      <a:pt x="69" y="119"/>
                      <a:pt x="75" y="121"/>
                    </a:cubicBezTo>
                    <a:cubicBezTo>
                      <a:pt x="76" y="120"/>
                      <a:pt x="76" y="119"/>
                      <a:pt x="78" y="118"/>
                    </a:cubicBezTo>
                    <a:cubicBezTo>
                      <a:pt x="77" y="118"/>
                      <a:pt x="77" y="118"/>
                      <a:pt x="76" y="118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9" y="114"/>
                      <a:pt x="80" y="115"/>
                      <a:pt x="82" y="116"/>
                    </a:cubicBezTo>
                    <a:cubicBezTo>
                      <a:pt x="83" y="116"/>
                      <a:pt x="84" y="117"/>
                      <a:pt x="85" y="118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20"/>
                      <a:pt x="85" y="121"/>
                      <a:pt x="86" y="123"/>
                    </a:cubicBezTo>
                    <a:cubicBezTo>
                      <a:pt x="86" y="125"/>
                      <a:pt x="84" y="126"/>
                      <a:pt x="82" y="127"/>
                    </a:cubicBezTo>
                    <a:cubicBezTo>
                      <a:pt x="84" y="131"/>
                      <a:pt x="86" y="136"/>
                      <a:pt x="89" y="139"/>
                    </a:cubicBezTo>
                    <a:cubicBezTo>
                      <a:pt x="89" y="138"/>
                      <a:pt x="89" y="136"/>
                      <a:pt x="89" y="134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2"/>
                      <a:pt x="87" y="130"/>
                      <a:pt x="86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90" y="127"/>
                      <a:pt x="90" y="127"/>
                    </a:cubicBezTo>
                    <a:cubicBezTo>
                      <a:pt x="90" y="124"/>
                      <a:pt x="93" y="120"/>
                      <a:pt x="96" y="117"/>
                    </a:cubicBezTo>
                    <a:cubicBezTo>
                      <a:pt x="98" y="116"/>
                      <a:pt x="99" y="115"/>
                      <a:pt x="100" y="114"/>
                    </a:cubicBezTo>
                    <a:cubicBezTo>
                      <a:pt x="97" y="110"/>
                      <a:pt x="95" y="103"/>
                      <a:pt x="91" y="100"/>
                    </a:cubicBezTo>
                    <a:cubicBezTo>
                      <a:pt x="86" y="97"/>
                      <a:pt x="75" y="100"/>
                      <a:pt x="71" y="96"/>
                    </a:cubicBezTo>
                    <a:cubicBezTo>
                      <a:pt x="66" y="92"/>
                      <a:pt x="67" y="81"/>
                      <a:pt x="63" y="76"/>
                    </a:cubicBezTo>
                    <a:cubicBezTo>
                      <a:pt x="59" y="71"/>
                      <a:pt x="48" y="71"/>
                      <a:pt x="45" y="66"/>
                    </a:cubicBezTo>
                    <a:cubicBezTo>
                      <a:pt x="41" y="61"/>
                      <a:pt x="46" y="51"/>
                      <a:pt x="43" y="45"/>
                    </a:cubicBezTo>
                    <a:cubicBezTo>
                      <a:pt x="42" y="43"/>
                      <a:pt x="40" y="41"/>
                      <a:pt x="37" y="39"/>
                    </a:cubicBezTo>
                    <a:cubicBezTo>
                      <a:pt x="35" y="38"/>
                      <a:pt x="32" y="37"/>
                      <a:pt x="30" y="36"/>
                    </a:cubicBezTo>
                    <a:cubicBezTo>
                      <a:pt x="24" y="34"/>
                      <a:pt x="24" y="31"/>
                      <a:pt x="28" y="29"/>
                    </a:cubicBezTo>
                    <a:cubicBezTo>
                      <a:pt x="27" y="23"/>
                      <a:pt x="34" y="15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9"/>
                      <a:pt x="27" y="8"/>
                      <a:pt x="25" y="8"/>
                    </a:cubicBezTo>
                    <a:cubicBezTo>
                      <a:pt x="23" y="8"/>
                      <a:pt x="21" y="8"/>
                      <a:pt x="18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0" y="9"/>
                      <a:pt x="9" y="7"/>
                    </a:cubicBezTo>
                    <a:cubicBezTo>
                      <a:pt x="5" y="6"/>
                      <a:pt x="3" y="4"/>
                      <a:pt x="1" y="2"/>
                    </a:cubicBezTo>
                    <a:moveTo>
                      <a:pt x="235" y="134"/>
                    </a:move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33" y="130"/>
                      <a:pt x="234" y="128"/>
                      <a:pt x="235" y="126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9" y="127"/>
                      <a:pt x="239" y="127"/>
                      <a:pt x="239" y="127"/>
                    </a:cubicBezTo>
                    <a:cubicBezTo>
                      <a:pt x="238" y="128"/>
                      <a:pt x="238" y="128"/>
                      <a:pt x="238" y="128"/>
                    </a:cubicBezTo>
                    <a:cubicBezTo>
                      <a:pt x="237" y="130"/>
                      <a:pt x="236" y="132"/>
                      <a:pt x="235" y="134"/>
                    </a:cubicBezTo>
                    <a:moveTo>
                      <a:pt x="243" y="120"/>
                    </a:moveTo>
                    <a:cubicBezTo>
                      <a:pt x="240" y="118"/>
                      <a:pt x="240" y="118"/>
                      <a:pt x="240" y="118"/>
                    </a:cubicBezTo>
                    <a:cubicBezTo>
                      <a:pt x="241" y="117"/>
                      <a:pt x="241" y="116"/>
                      <a:pt x="242" y="116"/>
                    </a:cubicBezTo>
                    <a:cubicBezTo>
                      <a:pt x="244" y="115"/>
                      <a:pt x="245" y="114"/>
                      <a:pt x="247" y="114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8"/>
                      <a:pt x="245" y="118"/>
                      <a:pt x="244" y="119"/>
                    </a:cubicBezTo>
                    <a:cubicBezTo>
                      <a:pt x="244" y="119"/>
                      <a:pt x="243" y="120"/>
                      <a:pt x="243" y="120"/>
                    </a:cubicBezTo>
                    <a:moveTo>
                      <a:pt x="256" y="117"/>
                    </a:moveTo>
                    <a:cubicBezTo>
                      <a:pt x="255" y="113"/>
                      <a:pt x="255" y="113"/>
                      <a:pt x="255" y="113"/>
                    </a:cubicBezTo>
                    <a:cubicBezTo>
                      <a:pt x="258" y="113"/>
                      <a:pt x="261" y="113"/>
                      <a:pt x="263" y="112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1" y="117"/>
                      <a:pt x="258" y="117"/>
                      <a:pt x="256" y="117"/>
                    </a:cubicBezTo>
                    <a:moveTo>
                      <a:pt x="271" y="111"/>
                    </a:moveTo>
                    <a:cubicBezTo>
                      <a:pt x="268" y="109"/>
                      <a:pt x="268" y="109"/>
                      <a:pt x="268" y="109"/>
                    </a:cubicBezTo>
                    <a:cubicBezTo>
                      <a:pt x="269" y="107"/>
                      <a:pt x="269" y="104"/>
                      <a:pt x="270" y="102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3" y="106"/>
                      <a:pt x="272" y="108"/>
                      <a:pt x="271" y="111"/>
                    </a:cubicBezTo>
                    <a:moveTo>
                      <a:pt x="275" y="95"/>
                    </a:moveTo>
                    <a:cubicBezTo>
                      <a:pt x="271" y="94"/>
                      <a:pt x="271" y="94"/>
                      <a:pt x="271" y="94"/>
                    </a:cubicBezTo>
                    <a:cubicBezTo>
                      <a:pt x="272" y="92"/>
                      <a:pt x="273" y="89"/>
                      <a:pt x="274" y="88"/>
                    </a:cubicBezTo>
                    <a:cubicBezTo>
                      <a:pt x="275" y="87"/>
                      <a:pt x="275" y="87"/>
                      <a:pt x="275" y="87"/>
                    </a:cubicBezTo>
                    <a:cubicBezTo>
                      <a:pt x="278" y="90"/>
                      <a:pt x="278" y="90"/>
                      <a:pt x="278" y="90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76" y="91"/>
                      <a:pt x="275" y="93"/>
                      <a:pt x="275" y="95"/>
                    </a:cubicBezTo>
                    <a:moveTo>
                      <a:pt x="284" y="87"/>
                    </a:moveTo>
                    <a:cubicBezTo>
                      <a:pt x="283" y="83"/>
                      <a:pt x="283" y="83"/>
                      <a:pt x="283" y="83"/>
                    </a:cubicBezTo>
                    <a:cubicBezTo>
                      <a:pt x="284" y="83"/>
                      <a:pt x="285" y="82"/>
                      <a:pt x="286" y="82"/>
                    </a:cubicBezTo>
                    <a:cubicBezTo>
                      <a:pt x="287" y="81"/>
                      <a:pt x="289" y="81"/>
                      <a:pt x="290" y="80"/>
                    </a:cubicBezTo>
                    <a:cubicBezTo>
                      <a:pt x="291" y="84"/>
                      <a:pt x="291" y="84"/>
                      <a:pt x="291" y="84"/>
                    </a:cubicBezTo>
                    <a:cubicBezTo>
                      <a:pt x="290" y="85"/>
                      <a:pt x="288" y="85"/>
                      <a:pt x="287" y="86"/>
                    </a:cubicBezTo>
                    <a:cubicBezTo>
                      <a:pt x="286" y="86"/>
                      <a:pt x="285" y="86"/>
                      <a:pt x="284" y="87"/>
                    </a:cubicBezTo>
                    <a:moveTo>
                      <a:pt x="299" y="79"/>
                    </a:moveTo>
                    <a:cubicBezTo>
                      <a:pt x="295" y="77"/>
                      <a:pt x="295" y="77"/>
                      <a:pt x="295" y="77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7" y="75"/>
                      <a:pt x="297" y="73"/>
                      <a:pt x="297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4"/>
                      <a:pt x="300" y="77"/>
                      <a:pt x="299" y="79"/>
                    </a:cubicBezTo>
                    <a:cubicBezTo>
                      <a:pt x="299" y="79"/>
                      <a:pt x="299" y="79"/>
                      <a:pt x="299" y="79"/>
                    </a:cubicBezTo>
                    <a:moveTo>
                      <a:pt x="296" y="63"/>
                    </a:moveTo>
                    <a:cubicBezTo>
                      <a:pt x="296" y="62"/>
                      <a:pt x="296" y="60"/>
                      <a:pt x="296" y="59"/>
                    </a:cubicBezTo>
                    <a:cubicBezTo>
                      <a:pt x="296" y="57"/>
                      <a:pt x="296" y="56"/>
                      <a:pt x="296" y="55"/>
                    </a:cubicBezTo>
                    <a:cubicBezTo>
                      <a:pt x="300" y="56"/>
                      <a:pt x="300" y="56"/>
                      <a:pt x="300" y="56"/>
                    </a:cubicBezTo>
                    <a:cubicBezTo>
                      <a:pt x="300" y="57"/>
                      <a:pt x="300" y="58"/>
                      <a:pt x="300" y="59"/>
                    </a:cubicBezTo>
                    <a:cubicBezTo>
                      <a:pt x="300" y="60"/>
                      <a:pt x="300" y="61"/>
                      <a:pt x="300" y="63"/>
                    </a:cubicBezTo>
                    <a:cubicBezTo>
                      <a:pt x="296" y="63"/>
                      <a:pt x="296" y="63"/>
                      <a:pt x="296" y="63"/>
                    </a:cubicBezTo>
                    <a:moveTo>
                      <a:pt x="304" y="50"/>
                    </a:moveTo>
                    <a:cubicBezTo>
                      <a:pt x="301" y="47"/>
                      <a:pt x="301" y="47"/>
                      <a:pt x="301" y="47"/>
                    </a:cubicBezTo>
                    <a:cubicBezTo>
                      <a:pt x="303" y="46"/>
                      <a:pt x="304" y="45"/>
                      <a:pt x="306" y="43"/>
                    </a:cubicBezTo>
                    <a:cubicBezTo>
                      <a:pt x="307" y="43"/>
                      <a:pt x="307" y="43"/>
                      <a:pt x="307" y="43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08" y="47"/>
                      <a:pt x="308" y="47"/>
                      <a:pt x="308" y="47"/>
                    </a:cubicBezTo>
                    <a:cubicBezTo>
                      <a:pt x="307" y="48"/>
                      <a:pt x="305" y="49"/>
                      <a:pt x="304" y="50"/>
                    </a:cubicBezTo>
                    <a:moveTo>
                      <a:pt x="316" y="41"/>
                    </a:moveTo>
                    <a:cubicBezTo>
                      <a:pt x="313" y="38"/>
                      <a:pt x="313" y="38"/>
                      <a:pt x="313" y="38"/>
                    </a:cubicBezTo>
                    <a:cubicBezTo>
                      <a:pt x="314" y="37"/>
                      <a:pt x="314" y="36"/>
                      <a:pt x="315" y="35"/>
                    </a:cubicBezTo>
                    <a:cubicBezTo>
                      <a:pt x="315" y="35"/>
                      <a:pt x="315" y="34"/>
                      <a:pt x="315" y="33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9" y="32"/>
                      <a:pt x="319" y="32"/>
                      <a:pt x="319" y="32"/>
                    </a:cubicBezTo>
                    <a:cubicBezTo>
                      <a:pt x="319" y="33"/>
                      <a:pt x="319" y="33"/>
                      <a:pt x="319" y="34"/>
                    </a:cubicBezTo>
                    <a:cubicBezTo>
                      <a:pt x="319" y="35"/>
                      <a:pt x="318" y="36"/>
                      <a:pt x="318" y="36"/>
                    </a:cubicBezTo>
                    <a:cubicBezTo>
                      <a:pt x="318" y="38"/>
                      <a:pt x="317" y="39"/>
                      <a:pt x="316" y="41"/>
                    </a:cubicBezTo>
                    <a:moveTo>
                      <a:pt x="313" y="26"/>
                    </a:moveTo>
                    <a:cubicBezTo>
                      <a:pt x="312" y="24"/>
                      <a:pt x="312" y="24"/>
                      <a:pt x="312" y="24"/>
                    </a:cubicBezTo>
                    <a:cubicBezTo>
                      <a:pt x="311" y="22"/>
                      <a:pt x="310" y="20"/>
                      <a:pt x="310" y="18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4" y="19"/>
                      <a:pt x="315" y="21"/>
                      <a:pt x="316" y="23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3" y="26"/>
                      <a:pt x="313" y="26"/>
                      <a:pt x="313" y="26"/>
                    </a:cubicBezTo>
                    <a:moveTo>
                      <a:pt x="313" y="11"/>
                    </a:moveTo>
                    <a:cubicBezTo>
                      <a:pt x="310" y="10"/>
                      <a:pt x="310" y="10"/>
                      <a:pt x="310" y="10"/>
                    </a:cubicBezTo>
                    <a:cubicBezTo>
                      <a:pt x="310" y="7"/>
                      <a:pt x="312" y="5"/>
                      <a:pt x="314" y="3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5" y="7"/>
                      <a:pt x="314" y="9"/>
                      <a:pt x="313" y="11"/>
                    </a:cubicBezTo>
                    <a:moveTo>
                      <a:pt x="324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6" y="4"/>
                      <a:pt x="294" y="7"/>
                      <a:pt x="291" y="10"/>
                    </a:cubicBezTo>
                    <a:cubicBezTo>
                      <a:pt x="291" y="17"/>
                      <a:pt x="298" y="24"/>
                      <a:pt x="296" y="30"/>
                    </a:cubicBezTo>
                    <a:cubicBezTo>
                      <a:pt x="294" y="36"/>
                      <a:pt x="284" y="39"/>
                      <a:pt x="281" y="45"/>
                    </a:cubicBezTo>
                    <a:cubicBezTo>
                      <a:pt x="278" y="51"/>
                      <a:pt x="283" y="61"/>
                      <a:pt x="279" y="66"/>
                    </a:cubicBezTo>
                    <a:cubicBezTo>
                      <a:pt x="276" y="71"/>
                      <a:pt x="265" y="71"/>
                      <a:pt x="261" y="76"/>
                    </a:cubicBezTo>
                    <a:cubicBezTo>
                      <a:pt x="257" y="81"/>
                      <a:pt x="258" y="92"/>
                      <a:pt x="253" y="96"/>
                    </a:cubicBezTo>
                    <a:cubicBezTo>
                      <a:pt x="249" y="100"/>
                      <a:pt x="238" y="97"/>
                      <a:pt x="233" y="100"/>
                    </a:cubicBezTo>
                    <a:cubicBezTo>
                      <a:pt x="227" y="104"/>
                      <a:pt x="226" y="115"/>
                      <a:pt x="220" y="118"/>
                    </a:cubicBezTo>
                    <a:cubicBezTo>
                      <a:pt x="219" y="118"/>
                      <a:pt x="218" y="118"/>
                      <a:pt x="217" y="118"/>
                    </a:cubicBezTo>
                    <a:cubicBezTo>
                      <a:pt x="214" y="118"/>
                      <a:pt x="212" y="118"/>
                      <a:pt x="209" y="117"/>
                    </a:cubicBezTo>
                    <a:cubicBezTo>
                      <a:pt x="208" y="117"/>
                      <a:pt x="207" y="116"/>
                      <a:pt x="205" y="116"/>
                    </a:cubicBezTo>
                    <a:cubicBezTo>
                      <a:pt x="205" y="116"/>
                      <a:pt x="205" y="116"/>
                      <a:pt x="205" y="117"/>
                    </a:cubicBezTo>
                    <a:cubicBezTo>
                      <a:pt x="205" y="119"/>
                      <a:pt x="203" y="120"/>
                      <a:pt x="199" y="121"/>
                    </a:cubicBezTo>
                    <a:cubicBezTo>
                      <a:pt x="194" y="121"/>
                      <a:pt x="194" y="123"/>
                      <a:pt x="196" y="126"/>
                    </a:cubicBezTo>
                    <a:cubicBezTo>
                      <a:pt x="197" y="127"/>
                      <a:pt x="197" y="129"/>
                      <a:pt x="199" y="131"/>
                    </a:cubicBezTo>
                    <a:cubicBezTo>
                      <a:pt x="200" y="133"/>
                      <a:pt x="202" y="134"/>
                      <a:pt x="205" y="135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205" y="133"/>
                      <a:pt x="206" y="133"/>
                      <a:pt x="207" y="133"/>
                    </a:cubicBezTo>
                    <a:cubicBezTo>
                      <a:pt x="209" y="133"/>
                      <a:pt x="210" y="133"/>
                      <a:pt x="212" y="133"/>
                    </a:cubicBezTo>
                    <a:cubicBezTo>
                      <a:pt x="213" y="133"/>
                      <a:pt x="213" y="132"/>
                      <a:pt x="214" y="132"/>
                    </a:cubicBezTo>
                    <a:cubicBezTo>
                      <a:pt x="216" y="130"/>
                      <a:pt x="217" y="129"/>
                      <a:pt x="220" y="129"/>
                    </a:cubicBezTo>
                    <a:cubicBezTo>
                      <a:pt x="221" y="129"/>
                      <a:pt x="222" y="129"/>
                      <a:pt x="222" y="129"/>
                    </a:cubicBezTo>
                    <a:cubicBezTo>
                      <a:pt x="226" y="130"/>
                      <a:pt x="226" y="132"/>
                      <a:pt x="227" y="134"/>
                    </a:cubicBezTo>
                    <a:cubicBezTo>
                      <a:pt x="227" y="134"/>
                      <a:pt x="227" y="135"/>
                      <a:pt x="226" y="136"/>
                    </a:cubicBezTo>
                    <a:cubicBezTo>
                      <a:pt x="226" y="136"/>
                      <a:pt x="227" y="136"/>
                      <a:pt x="227" y="135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7" y="139"/>
                      <a:pt x="226" y="140"/>
                      <a:pt x="225" y="140"/>
                    </a:cubicBezTo>
                    <a:cubicBezTo>
                      <a:pt x="223" y="140"/>
                      <a:pt x="222" y="139"/>
                      <a:pt x="220" y="139"/>
                    </a:cubicBezTo>
                    <a:cubicBezTo>
                      <a:pt x="220" y="138"/>
                      <a:pt x="220" y="138"/>
                      <a:pt x="220" y="138"/>
                    </a:cubicBezTo>
                    <a:cubicBezTo>
                      <a:pt x="219" y="138"/>
                      <a:pt x="217" y="138"/>
                      <a:pt x="216" y="139"/>
                    </a:cubicBezTo>
                    <a:cubicBezTo>
                      <a:pt x="214" y="139"/>
                      <a:pt x="212" y="140"/>
                      <a:pt x="211" y="140"/>
                    </a:cubicBezTo>
                    <a:cubicBezTo>
                      <a:pt x="213" y="140"/>
                      <a:pt x="216" y="141"/>
                      <a:pt x="218" y="142"/>
                    </a:cubicBezTo>
                    <a:cubicBezTo>
                      <a:pt x="221" y="143"/>
                      <a:pt x="224" y="143"/>
                      <a:pt x="227" y="143"/>
                    </a:cubicBezTo>
                    <a:cubicBezTo>
                      <a:pt x="229" y="143"/>
                      <a:pt x="230" y="143"/>
                      <a:pt x="231" y="143"/>
                    </a:cubicBezTo>
                    <a:cubicBezTo>
                      <a:pt x="238" y="139"/>
                      <a:pt x="240" y="126"/>
                      <a:pt x="246" y="122"/>
                    </a:cubicBezTo>
                    <a:cubicBezTo>
                      <a:pt x="253" y="118"/>
                      <a:pt x="266" y="122"/>
                      <a:pt x="271" y="117"/>
                    </a:cubicBezTo>
                    <a:cubicBezTo>
                      <a:pt x="277" y="112"/>
                      <a:pt x="275" y="99"/>
                      <a:pt x="280" y="93"/>
                    </a:cubicBezTo>
                    <a:cubicBezTo>
                      <a:pt x="285" y="87"/>
                      <a:pt x="298" y="87"/>
                      <a:pt x="303" y="81"/>
                    </a:cubicBezTo>
                    <a:cubicBezTo>
                      <a:pt x="307" y="74"/>
                      <a:pt x="301" y="62"/>
                      <a:pt x="304" y="55"/>
                    </a:cubicBezTo>
                    <a:cubicBezTo>
                      <a:pt x="307" y="49"/>
                      <a:pt x="320" y="45"/>
                      <a:pt x="322" y="38"/>
                    </a:cubicBezTo>
                    <a:cubicBezTo>
                      <a:pt x="324" y="30"/>
                      <a:pt x="316" y="20"/>
                      <a:pt x="317" y="13"/>
                    </a:cubicBezTo>
                    <a:cubicBezTo>
                      <a:pt x="317" y="12"/>
                      <a:pt x="317" y="11"/>
                      <a:pt x="317" y="10"/>
                    </a:cubicBezTo>
                    <a:cubicBezTo>
                      <a:pt x="317" y="10"/>
                      <a:pt x="317" y="10"/>
                      <a:pt x="317" y="10"/>
                    </a:cubicBezTo>
                    <a:cubicBezTo>
                      <a:pt x="318" y="9"/>
                      <a:pt x="319" y="8"/>
                      <a:pt x="319" y="7"/>
                    </a:cubicBezTo>
                    <a:cubicBezTo>
                      <a:pt x="320" y="6"/>
                      <a:pt x="321" y="5"/>
                      <a:pt x="321" y="4"/>
                    </a:cubicBezTo>
                    <a:cubicBezTo>
                      <a:pt x="322" y="3"/>
                      <a:pt x="323" y="2"/>
                      <a:pt x="324" y="0"/>
                    </a:cubicBezTo>
                  </a:path>
                </a:pathLst>
              </a:custGeom>
              <a:solidFill>
                <a:srgbClr val="74A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358"/>
              <p:cNvSpPr>
                <a:spLocks noEditPoints="1"/>
              </p:cNvSpPr>
              <p:nvPr/>
            </p:nvSpPr>
            <p:spPr bwMode="auto">
              <a:xfrm>
                <a:off x="3879850" y="4422776"/>
                <a:ext cx="4432300" cy="2106613"/>
              </a:xfrm>
              <a:custGeom>
                <a:avLst/>
                <a:gdLst>
                  <a:gd name="T0" fmla="*/ 180 w 314"/>
                  <a:gd name="T1" fmla="*/ 149 h 149"/>
                  <a:gd name="T2" fmla="*/ 175 w 314"/>
                  <a:gd name="T3" fmla="*/ 144 h 149"/>
                  <a:gd name="T4" fmla="*/ 135 w 314"/>
                  <a:gd name="T5" fmla="*/ 145 h 149"/>
                  <a:gd name="T6" fmla="*/ 162 w 314"/>
                  <a:gd name="T7" fmla="*/ 137 h 149"/>
                  <a:gd name="T8" fmla="*/ 162 w 314"/>
                  <a:gd name="T9" fmla="*/ 137 h 149"/>
                  <a:gd name="T10" fmla="*/ 154 w 314"/>
                  <a:gd name="T11" fmla="*/ 140 h 149"/>
                  <a:gd name="T12" fmla="*/ 218 w 314"/>
                  <a:gd name="T13" fmla="*/ 134 h 149"/>
                  <a:gd name="T14" fmla="*/ 223 w 314"/>
                  <a:gd name="T15" fmla="*/ 136 h 149"/>
                  <a:gd name="T16" fmla="*/ 200 w 314"/>
                  <a:gd name="T17" fmla="*/ 132 h 149"/>
                  <a:gd name="T18" fmla="*/ 202 w 314"/>
                  <a:gd name="T19" fmla="*/ 130 h 149"/>
                  <a:gd name="T20" fmla="*/ 84 w 314"/>
                  <a:gd name="T21" fmla="*/ 131 h 149"/>
                  <a:gd name="T22" fmla="*/ 84 w 314"/>
                  <a:gd name="T23" fmla="*/ 123 h 149"/>
                  <a:gd name="T24" fmla="*/ 227 w 314"/>
                  <a:gd name="T25" fmla="*/ 128 h 149"/>
                  <a:gd name="T26" fmla="*/ 230 w 314"/>
                  <a:gd name="T27" fmla="*/ 122 h 149"/>
                  <a:gd name="T28" fmla="*/ 76 w 314"/>
                  <a:gd name="T29" fmla="*/ 114 h 149"/>
                  <a:gd name="T30" fmla="*/ 77 w 314"/>
                  <a:gd name="T31" fmla="*/ 113 h 149"/>
                  <a:gd name="T32" fmla="*/ 235 w 314"/>
                  <a:gd name="T33" fmla="*/ 115 h 149"/>
                  <a:gd name="T34" fmla="*/ 242 w 314"/>
                  <a:gd name="T35" fmla="*/ 111 h 149"/>
                  <a:gd name="T36" fmla="*/ 64 w 314"/>
                  <a:gd name="T37" fmla="*/ 112 h 149"/>
                  <a:gd name="T38" fmla="*/ 250 w 314"/>
                  <a:gd name="T39" fmla="*/ 110 h 149"/>
                  <a:gd name="T40" fmla="*/ 49 w 314"/>
                  <a:gd name="T41" fmla="*/ 100 h 149"/>
                  <a:gd name="T42" fmla="*/ 49 w 314"/>
                  <a:gd name="T43" fmla="*/ 100 h 149"/>
                  <a:gd name="T44" fmla="*/ 268 w 314"/>
                  <a:gd name="T45" fmla="*/ 100 h 149"/>
                  <a:gd name="T46" fmla="*/ 42 w 314"/>
                  <a:gd name="T47" fmla="*/ 87 h 149"/>
                  <a:gd name="T48" fmla="*/ 44 w 314"/>
                  <a:gd name="T49" fmla="*/ 84 h 149"/>
                  <a:gd name="T50" fmla="*/ 270 w 314"/>
                  <a:gd name="T51" fmla="*/ 92 h 149"/>
                  <a:gd name="T52" fmla="*/ 30 w 314"/>
                  <a:gd name="T53" fmla="*/ 78 h 149"/>
                  <a:gd name="T54" fmla="*/ 37 w 314"/>
                  <a:gd name="T55" fmla="*/ 80 h 149"/>
                  <a:gd name="T56" fmla="*/ 281 w 314"/>
                  <a:gd name="T57" fmla="*/ 79 h 149"/>
                  <a:gd name="T58" fmla="*/ 286 w 314"/>
                  <a:gd name="T59" fmla="*/ 81 h 149"/>
                  <a:gd name="T60" fmla="*/ 20 w 314"/>
                  <a:gd name="T61" fmla="*/ 76 h 149"/>
                  <a:gd name="T62" fmla="*/ 22 w 314"/>
                  <a:gd name="T63" fmla="*/ 68 h 149"/>
                  <a:gd name="T64" fmla="*/ 290 w 314"/>
                  <a:gd name="T65" fmla="*/ 74 h 149"/>
                  <a:gd name="T66" fmla="*/ 296 w 314"/>
                  <a:gd name="T67" fmla="*/ 68 h 149"/>
                  <a:gd name="T68" fmla="*/ 19 w 314"/>
                  <a:gd name="T69" fmla="*/ 60 h 149"/>
                  <a:gd name="T70" fmla="*/ 291 w 314"/>
                  <a:gd name="T71" fmla="*/ 52 h 149"/>
                  <a:gd name="T72" fmla="*/ 295 w 314"/>
                  <a:gd name="T73" fmla="*/ 56 h 149"/>
                  <a:gd name="T74" fmla="*/ 10 w 314"/>
                  <a:gd name="T75" fmla="*/ 43 h 149"/>
                  <a:gd name="T76" fmla="*/ 13 w 314"/>
                  <a:gd name="T77" fmla="*/ 40 h 149"/>
                  <a:gd name="T78" fmla="*/ 296 w 314"/>
                  <a:gd name="T79" fmla="*/ 44 h 149"/>
                  <a:gd name="T80" fmla="*/ 302 w 314"/>
                  <a:gd name="T81" fmla="*/ 40 h 149"/>
                  <a:gd name="T82" fmla="*/ 4 w 314"/>
                  <a:gd name="T83" fmla="*/ 38 h 149"/>
                  <a:gd name="T84" fmla="*/ 4 w 314"/>
                  <a:gd name="T85" fmla="*/ 30 h 149"/>
                  <a:gd name="T86" fmla="*/ 310 w 314"/>
                  <a:gd name="T87" fmla="*/ 30 h 149"/>
                  <a:gd name="T88" fmla="*/ 313 w 314"/>
                  <a:gd name="T89" fmla="*/ 33 h 149"/>
                  <a:gd name="T90" fmla="*/ 3 w 314"/>
                  <a:gd name="T91" fmla="*/ 20 h 149"/>
                  <a:gd name="T92" fmla="*/ 9 w 314"/>
                  <a:gd name="T93" fmla="*/ 16 h 149"/>
                  <a:gd name="T94" fmla="*/ 307 w 314"/>
                  <a:gd name="T95" fmla="*/ 21 h 149"/>
                  <a:gd name="T96" fmla="*/ 308 w 314"/>
                  <a:gd name="T97" fmla="*/ 14 h 149"/>
                  <a:gd name="T98" fmla="*/ 9 w 314"/>
                  <a:gd name="T99" fmla="*/ 6 h 149"/>
                  <a:gd name="T100" fmla="*/ 305 w 314"/>
                  <a:gd name="T10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4" h="149">
                    <a:moveTo>
                      <a:pt x="175" y="144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6" y="148"/>
                      <a:pt x="177" y="149"/>
                      <a:pt x="179" y="149"/>
                    </a:cubicBezTo>
                    <a:cubicBezTo>
                      <a:pt x="179" y="149"/>
                      <a:pt x="180" y="149"/>
                      <a:pt x="180" y="149"/>
                    </a:cubicBezTo>
                    <a:cubicBezTo>
                      <a:pt x="181" y="149"/>
                      <a:pt x="182" y="148"/>
                      <a:pt x="183" y="148"/>
                    </a:cubicBezTo>
                    <a:cubicBezTo>
                      <a:pt x="182" y="147"/>
                      <a:pt x="180" y="146"/>
                      <a:pt x="179" y="145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78" y="145"/>
                      <a:pt x="177" y="145"/>
                      <a:pt x="175" y="144"/>
                    </a:cubicBezTo>
                    <a:moveTo>
                      <a:pt x="139" y="144"/>
                    </a:moveTo>
                    <a:cubicBezTo>
                      <a:pt x="138" y="145"/>
                      <a:pt x="136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6" y="146"/>
                      <a:pt x="137" y="147"/>
                      <a:pt x="136" y="149"/>
                    </a:cubicBezTo>
                    <a:cubicBezTo>
                      <a:pt x="138" y="149"/>
                      <a:pt x="139" y="148"/>
                      <a:pt x="141" y="148"/>
                    </a:cubicBezTo>
                    <a:cubicBezTo>
                      <a:pt x="139" y="144"/>
                      <a:pt x="139" y="144"/>
                      <a:pt x="139" y="144"/>
                    </a:cubicBezTo>
                    <a:moveTo>
                      <a:pt x="162" y="137"/>
                    </a:move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3" y="141"/>
                      <a:pt x="165" y="143"/>
                      <a:pt x="167" y="144"/>
                    </a:cubicBezTo>
                    <a:cubicBezTo>
                      <a:pt x="169" y="141"/>
                      <a:pt x="169" y="141"/>
                      <a:pt x="169" y="141"/>
                    </a:cubicBezTo>
                    <a:cubicBezTo>
                      <a:pt x="167" y="139"/>
                      <a:pt x="164" y="138"/>
                      <a:pt x="162" y="137"/>
                    </a:cubicBezTo>
                    <a:moveTo>
                      <a:pt x="153" y="137"/>
                    </a:moveTo>
                    <a:cubicBezTo>
                      <a:pt x="150" y="138"/>
                      <a:pt x="148" y="139"/>
                      <a:pt x="146" y="140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0" y="142"/>
                      <a:pt x="152" y="141"/>
                      <a:pt x="154" y="140"/>
                    </a:cubicBezTo>
                    <a:cubicBezTo>
                      <a:pt x="153" y="137"/>
                      <a:pt x="153" y="137"/>
                      <a:pt x="153" y="137"/>
                    </a:cubicBezTo>
                    <a:moveTo>
                      <a:pt x="222" y="132"/>
                    </a:moveTo>
                    <a:cubicBezTo>
                      <a:pt x="222" y="133"/>
                      <a:pt x="221" y="133"/>
                      <a:pt x="221" y="133"/>
                    </a:cubicBezTo>
                    <a:cubicBezTo>
                      <a:pt x="220" y="133"/>
                      <a:pt x="219" y="134"/>
                      <a:pt x="218" y="134"/>
                    </a:cubicBezTo>
                    <a:cubicBezTo>
                      <a:pt x="217" y="134"/>
                      <a:pt x="216" y="135"/>
                      <a:pt x="215" y="135"/>
                    </a:cubicBezTo>
                    <a:cubicBezTo>
                      <a:pt x="215" y="136"/>
                      <a:pt x="215" y="136"/>
                      <a:pt x="215" y="136"/>
                    </a:cubicBezTo>
                    <a:cubicBezTo>
                      <a:pt x="217" y="136"/>
                      <a:pt x="218" y="137"/>
                      <a:pt x="220" y="137"/>
                    </a:cubicBezTo>
                    <a:cubicBezTo>
                      <a:pt x="221" y="137"/>
                      <a:pt x="222" y="136"/>
                      <a:pt x="223" y="136"/>
                    </a:cubicBezTo>
                    <a:cubicBezTo>
                      <a:pt x="222" y="132"/>
                      <a:pt x="222" y="132"/>
                      <a:pt x="222" y="132"/>
                    </a:cubicBezTo>
                    <a:moveTo>
                      <a:pt x="202" y="130"/>
                    </a:moveTo>
                    <a:cubicBezTo>
                      <a:pt x="201" y="130"/>
                      <a:pt x="200" y="130"/>
                      <a:pt x="200" y="13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32"/>
                      <a:pt x="201" y="132"/>
                      <a:pt x="201" y="132"/>
                    </a:cubicBezTo>
                    <a:cubicBezTo>
                      <a:pt x="202" y="132"/>
                      <a:pt x="203" y="133"/>
                      <a:pt x="203" y="133"/>
                    </a:cubicBezTo>
                    <a:cubicBezTo>
                      <a:pt x="205" y="133"/>
                      <a:pt x="207" y="131"/>
                      <a:pt x="207" y="130"/>
                    </a:cubicBezTo>
                    <a:cubicBezTo>
                      <a:pt x="205" y="130"/>
                      <a:pt x="204" y="130"/>
                      <a:pt x="202" y="130"/>
                    </a:cubicBezTo>
                    <a:moveTo>
                      <a:pt x="84" y="122"/>
                    </a:move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2" y="127"/>
                      <a:pt x="83" y="129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29"/>
                      <a:pt x="85" y="127"/>
                      <a:pt x="85" y="126"/>
                    </a:cubicBezTo>
                    <a:cubicBezTo>
                      <a:pt x="85" y="125"/>
                      <a:pt x="85" y="125"/>
                      <a:pt x="85" y="124"/>
                    </a:cubicBezTo>
                    <a:cubicBezTo>
                      <a:pt x="85" y="124"/>
                      <a:pt x="84" y="123"/>
                      <a:pt x="84" y="123"/>
                    </a:cubicBezTo>
                    <a:cubicBezTo>
                      <a:pt x="84" y="122"/>
                      <a:pt x="84" y="122"/>
                      <a:pt x="84" y="122"/>
                    </a:cubicBezTo>
                    <a:moveTo>
                      <a:pt x="230" y="122"/>
                    </a:moveTo>
                    <a:cubicBezTo>
                      <a:pt x="230" y="123"/>
                      <a:pt x="230" y="123"/>
                      <a:pt x="230" y="123"/>
                    </a:cubicBezTo>
                    <a:cubicBezTo>
                      <a:pt x="229" y="125"/>
                      <a:pt x="228" y="127"/>
                      <a:pt x="227" y="128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1" y="129"/>
                      <a:pt x="232" y="127"/>
                      <a:pt x="233" y="125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30" y="122"/>
                      <a:pt x="230" y="122"/>
                      <a:pt x="230" y="122"/>
                    </a:cubicBezTo>
                    <a:moveTo>
                      <a:pt x="72" y="111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2" y="115"/>
                      <a:pt x="72" y="115"/>
                      <a:pt x="73" y="115"/>
                    </a:cubicBezTo>
                    <a:cubicBezTo>
                      <a:pt x="73" y="114"/>
                      <a:pt x="74" y="114"/>
                      <a:pt x="76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8" y="114"/>
                      <a:pt x="79" y="115"/>
                      <a:pt x="80" y="116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79" y="114"/>
                      <a:pt x="78" y="113"/>
                      <a:pt x="77" y="113"/>
                    </a:cubicBezTo>
                    <a:cubicBezTo>
                      <a:pt x="75" y="112"/>
                      <a:pt x="74" y="111"/>
                      <a:pt x="72" y="111"/>
                    </a:cubicBezTo>
                    <a:moveTo>
                      <a:pt x="242" y="111"/>
                    </a:moveTo>
                    <a:cubicBezTo>
                      <a:pt x="240" y="111"/>
                      <a:pt x="239" y="112"/>
                      <a:pt x="237" y="113"/>
                    </a:cubicBezTo>
                    <a:cubicBezTo>
                      <a:pt x="236" y="113"/>
                      <a:pt x="236" y="114"/>
                      <a:pt x="235" y="115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38" y="117"/>
                      <a:pt x="239" y="116"/>
                      <a:pt x="239" y="116"/>
                    </a:cubicBezTo>
                    <a:cubicBezTo>
                      <a:pt x="240" y="115"/>
                      <a:pt x="242" y="115"/>
                      <a:pt x="243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moveTo>
                      <a:pt x="57" y="10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59" y="114"/>
                      <a:pt x="61" y="114"/>
                      <a:pt x="64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2" y="110"/>
                      <a:pt x="59" y="110"/>
                      <a:pt x="57" y="109"/>
                    </a:cubicBezTo>
                    <a:moveTo>
                      <a:pt x="258" y="109"/>
                    </a:moveTo>
                    <a:cubicBezTo>
                      <a:pt x="256" y="110"/>
                      <a:pt x="253" y="110"/>
                      <a:pt x="250" y="110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3" y="114"/>
                      <a:pt x="256" y="114"/>
                      <a:pt x="259" y="113"/>
                    </a:cubicBezTo>
                    <a:cubicBezTo>
                      <a:pt x="258" y="109"/>
                      <a:pt x="258" y="109"/>
                      <a:pt x="258" y="109"/>
                    </a:cubicBezTo>
                    <a:moveTo>
                      <a:pt x="49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3"/>
                      <a:pt x="47" y="106"/>
                      <a:pt x="49" y="108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1" y="104"/>
                      <a:pt x="50" y="102"/>
                      <a:pt x="49" y="100"/>
                    </a:cubicBezTo>
                    <a:moveTo>
                      <a:pt x="265" y="99"/>
                    </a:moveTo>
                    <a:cubicBezTo>
                      <a:pt x="264" y="101"/>
                      <a:pt x="264" y="104"/>
                      <a:pt x="263" y="106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67" y="105"/>
                      <a:pt x="268" y="103"/>
                      <a:pt x="268" y="100"/>
                    </a:cubicBezTo>
                    <a:cubicBezTo>
                      <a:pt x="265" y="99"/>
                      <a:pt x="265" y="99"/>
                      <a:pt x="265" y="99"/>
                    </a:cubicBezTo>
                    <a:moveTo>
                      <a:pt x="44" y="84"/>
                    </a:move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3" y="89"/>
                      <a:pt x="44" y="90"/>
                      <a:pt x="44" y="9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7" y="87"/>
                      <a:pt x="45" y="85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270" y="84"/>
                    </a:moveTo>
                    <a:cubicBezTo>
                      <a:pt x="270" y="84"/>
                      <a:pt x="270" y="84"/>
                      <a:pt x="269" y="85"/>
                    </a:cubicBezTo>
                    <a:cubicBezTo>
                      <a:pt x="268" y="86"/>
                      <a:pt x="267" y="89"/>
                      <a:pt x="266" y="91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90"/>
                      <a:pt x="271" y="88"/>
                      <a:pt x="272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0" y="84"/>
                      <a:pt x="270" y="84"/>
                      <a:pt x="270" y="84"/>
                    </a:cubicBezTo>
                    <a:moveTo>
                      <a:pt x="30" y="78"/>
                    </a:moveTo>
                    <a:cubicBezTo>
                      <a:pt x="28" y="81"/>
                      <a:pt x="28" y="81"/>
                      <a:pt x="28" y="81"/>
                    </a:cubicBezTo>
                    <a:cubicBezTo>
                      <a:pt x="30" y="82"/>
                      <a:pt x="31" y="82"/>
                      <a:pt x="32" y="83"/>
                    </a:cubicBezTo>
                    <a:cubicBezTo>
                      <a:pt x="33" y="83"/>
                      <a:pt x="34" y="83"/>
                      <a:pt x="36" y="84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6" y="80"/>
                      <a:pt x="35" y="79"/>
                      <a:pt x="33" y="79"/>
                    </a:cubicBezTo>
                    <a:cubicBezTo>
                      <a:pt x="32" y="79"/>
                      <a:pt x="31" y="78"/>
                      <a:pt x="30" y="78"/>
                    </a:cubicBezTo>
                    <a:moveTo>
                      <a:pt x="285" y="77"/>
                    </a:moveTo>
                    <a:cubicBezTo>
                      <a:pt x="284" y="78"/>
                      <a:pt x="282" y="78"/>
                      <a:pt x="281" y="79"/>
                    </a:cubicBezTo>
                    <a:cubicBezTo>
                      <a:pt x="280" y="79"/>
                      <a:pt x="279" y="80"/>
                      <a:pt x="278" y="80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80" y="83"/>
                      <a:pt x="281" y="83"/>
                      <a:pt x="282" y="83"/>
                    </a:cubicBezTo>
                    <a:cubicBezTo>
                      <a:pt x="283" y="82"/>
                      <a:pt x="285" y="82"/>
                      <a:pt x="286" y="81"/>
                    </a:cubicBezTo>
                    <a:cubicBezTo>
                      <a:pt x="285" y="77"/>
                      <a:pt x="285" y="77"/>
                      <a:pt x="285" y="77"/>
                    </a:cubicBezTo>
                    <a:moveTo>
                      <a:pt x="22" y="68"/>
                    </a:move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71"/>
                      <a:pt x="19" y="74"/>
                      <a:pt x="20" y="76"/>
                    </a:cubicBezTo>
                    <a:cubicBezTo>
                      <a:pt x="20" y="76"/>
                      <a:pt x="21" y="76"/>
                      <a:pt x="21" y="77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2"/>
                      <a:pt x="22" y="71"/>
                      <a:pt x="22" y="68"/>
                    </a:cubicBezTo>
                    <a:moveTo>
                      <a:pt x="296" y="68"/>
                    </a:moveTo>
                    <a:cubicBezTo>
                      <a:pt x="292" y="68"/>
                      <a:pt x="292" y="68"/>
                      <a:pt x="292" y="68"/>
                    </a:cubicBezTo>
                    <a:cubicBezTo>
                      <a:pt x="292" y="70"/>
                      <a:pt x="292" y="72"/>
                      <a:pt x="291" y="73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5" y="74"/>
                      <a:pt x="296" y="71"/>
                      <a:pt x="296" y="68"/>
                    </a:cubicBezTo>
                    <a:cubicBezTo>
                      <a:pt x="296" y="68"/>
                      <a:pt x="296" y="68"/>
                      <a:pt x="296" y="68"/>
                    </a:cubicBezTo>
                    <a:moveTo>
                      <a:pt x="23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4"/>
                      <a:pt x="19" y="55"/>
                      <a:pt x="19" y="56"/>
                    </a:cubicBezTo>
                    <a:cubicBezTo>
                      <a:pt x="19" y="57"/>
                      <a:pt x="19" y="59"/>
                      <a:pt x="19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7"/>
                      <a:pt x="23" y="56"/>
                    </a:cubicBezTo>
                    <a:cubicBezTo>
                      <a:pt x="23" y="55"/>
                      <a:pt x="23" y="54"/>
                      <a:pt x="23" y="53"/>
                    </a:cubicBezTo>
                    <a:moveTo>
                      <a:pt x="291" y="52"/>
                    </a:moveTo>
                    <a:cubicBezTo>
                      <a:pt x="291" y="53"/>
                      <a:pt x="291" y="54"/>
                      <a:pt x="291" y="56"/>
                    </a:cubicBezTo>
                    <a:cubicBezTo>
                      <a:pt x="291" y="57"/>
                      <a:pt x="291" y="59"/>
                      <a:pt x="291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8"/>
                      <a:pt x="295" y="57"/>
                      <a:pt x="295" y="56"/>
                    </a:cubicBezTo>
                    <a:cubicBezTo>
                      <a:pt x="295" y="55"/>
                      <a:pt x="295" y="54"/>
                      <a:pt x="295" y="53"/>
                    </a:cubicBezTo>
                    <a:cubicBezTo>
                      <a:pt x="291" y="52"/>
                      <a:pt x="291" y="52"/>
                      <a:pt x="291" y="52"/>
                    </a:cubicBezTo>
                    <a:moveTo>
                      <a:pt x="12" y="4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3" y="45"/>
                      <a:pt x="14" y="46"/>
                      <a:pt x="16" y="48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7" y="43"/>
                      <a:pt x="15" y="42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moveTo>
                      <a:pt x="302" y="40"/>
                    </a:moveTo>
                    <a:cubicBezTo>
                      <a:pt x="301" y="40"/>
                      <a:pt x="301" y="40"/>
                      <a:pt x="301" y="40"/>
                    </a:cubicBezTo>
                    <a:cubicBezTo>
                      <a:pt x="299" y="42"/>
                      <a:pt x="298" y="43"/>
                      <a:pt x="296" y="44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300" y="46"/>
                      <a:pt x="302" y="45"/>
                      <a:pt x="303" y="44"/>
                    </a:cubicBezTo>
                    <a:cubicBezTo>
                      <a:pt x="305" y="43"/>
                      <a:pt x="305" y="43"/>
                      <a:pt x="305" y="43"/>
                    </a:cubicBezTo>
                    <a:cubicBezTo>
                      <a:pt x="302" y="40"/>
                      <a:pt x="302" y="40"/>
                      <a:pt x="302" y="40"/>
                    </a:cubicBezTo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2"/>
                      <a:pt x="1" y="33"/>
                    </a:cubicBezTo>
                    <a:cubicBezTo>
                      <a:pt x="1" y="35"/>
                      <a:pt x="2" y="37"/>
                      <a:pt x="4" y="3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4"/>
                      <a:pt x="5" y="33"/>
                      <a:pt x="4" y="32"/>
                    </a:cubicBezTo>
                    <a:cubicBezTo>
                      <a:pt x="4" y="32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314" y="29"/>
                    </a:move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1"/>
                      <a:pt x="310" y="32"/>
                      <a:pt x="310" y="32"/>
                    </a:cubicBezTo>
                    <a:cubicBezTo>
                      <a:pt x="309" y="33"/>
                      <a:pt x="309" y="34"/>
                      <a:pt x="308" y="35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2" y="36"/>
                      <a:pt x="313" y="35"/>
                      <a:pt x="313" y="33"/>
                    </a:cubicBezTo>
                    <a:cubicBezTo>
                      <a:pt x="313" y="33"/>
                      <a:pt x="314" y="32"/>
                      <a:pt x="314" y="31"/>
                    </a:cubicBezTo>
                    <a:cubicBezTo>
                      <a:pt x="314" y="30"/>
                      <a:pt x="314" y="30"/>
                      <a:pt x="314" y="29"/>
                    </a:cubicBezTo>
                    <a:moveTo>
                      <a:pt x="5" y="15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19"/>
                      <a:pt x="8" y="18"/>
                      <a:pt x="9" y="16"/>
                    </a:cubicBezTo>
                    <a:cubicBezTo>
                      <a:pt x="5" y="15"/>
                      <a:pt x="5" y="15"/>
                      <a:pt x="5" y="15"/>
                    </a:cubicBezTo>
                    <a:moveTo>
                      <a:pt x="308" y="14"/>
                    </a:moveTo>
                    <a:cubicBezTo>
                      <a:pt x="305" y="15"/>
                      <a:pt x="305" y="15"/>
                      <a:pt x="305" y="15"/>
                    </a:cubicBezTo>
                    <a:cubicBezTo>
                      <a:pt x="305" y="17"/>
                      <a:pt x="306" y="19"/>
                      <a:pt x="307" y="21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11" y="21"/>
                      <a:pt x="311" y="21"/>
                      <a:pt x="311" y="21"/>
                    </a:cubicBezTo>
                    <a:cubicBezTo>
                      <a:pt x="311" y="20"/>
                      <a:pt x="311" y="20"/>
                      <a:pt x="311" y="20"/>
                    </a:cubicBezTo>
                    <a:cubicBezTo>
                      <a:pt x="310" y="18"/>
                      <a:pt x="309" y="16"/>
                      <a:pt x="308" y="14"/>
                    </a:cubicBezTo>
                    <a:moveTo>
                      <a:pt x="4" y="4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7" y="6"/>
                      <a:pt x="6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309" y="0"/>
                    </a:moveTo>
                    <a:cubicBezTo>
                      <a:pt x="307" y="2"/>
                      <a:pt x="305" y="4"/>
                      <a:pt x="305" y="7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9" y="6"/>
                      <a:pt x="310" y="4"/>
                      <a:pt x="312" y="2"/>
                    </a:cubicBez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C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359"/>
              <p:cNvSpPr>
                <a:spLocks noEditPoints="1"/>
              </p:cNvSpPr>
              <p:nvPr/>
            </p:nvSpPr>
            <p:spPr bwMode="auto">
              <a:xfrm>
                <a:off x="4191000" y="4395788"/>
                <a:ext cx="3824288" cy="1808163"/>
              </a:xfrm>
              <a:custGeom>
                <a:avLst/>
                <a:gdLst>
                  <a:gd name="T0" fmla="*/ 145 w 271"/>
                  <a:gd name="T1" fmla="*/ 124 h 128"/>
                  <a:gd name="T2" fmla="*/ 154 w 271"/>
                  <a:gd name="T3" fmla="*/ 128 h 128"/>
                  <a:gd name="T4" fmla="*/ 161 w 271"/>
                  <a:gd name="T5" fmla="*/ 125 h 128"/>
                  <a:gd name="T6" fmla="*/ 154 w 271"/>
                  <a:gd name="T7" fmla="*/ 121 h 128"/>
                  <a:gd name="T8" fmla="*/ 110 w 271"/>
                  <a:gd name="T9" fmla="*/ 125 h 128"/>
                  <a:gd name="T10" fmla="*/ 116 w 271"/>
                  <a:gd name="T11" fmla="*/ 128 h 128"/>
                  <a:gd name="T12" fmla="*/ 129 w 271"/>
                  <a:gd name="T13" fmla="*/ 120 h 128"/>
                  <a:gd name="T14" fmla="*/ 124 w 271"/>
                  <a:gd name="T15" fmla="*/ 121 h 128"/>
                  <a:gd name="T16" fmla="*/ 120 w 271"/>
                  <a:gd name="T17" fmla="*/ 118 h 128"/>
                  <a:gd name="T18" fmla="*/ 10 w 271"/>
                  <a:gd name="T19" fmla="*/ 38 h 128"/>
                  <a:gd name="T20" fmla="*/ 18 w 271"/>
                  <a:gd name="T21" fmla="*/ 65 h 128"/>
                  <a:gd name="T22" fmla="*/ 44 w 271"/>
                  <a:gd name="T23" fmla="*/ 95 h 128"/>
                  <a:gd name="T24" fmla="*/ 73 w 271"/>
                  <a:gd name="T25" fmla="*/ 113 h 128"/>
                  <a:gd name="T26" fmla="*/ 86 w 271"/>
                  <a:gd name="T27" fmla="*/ 109 h 128"/>
                  <a:gd name="T28" fmla="*/ 16 w 271"/>
                  <a:gd name="T29" fmla="*/ 40 h 128"/>
                  <a:gd name="T30" fmla="*/ 25 w 271"/>
                  <a:gd name="T31" fmla="*/ 31 h 128"/>
                  <a:gd name="T32" fmla="*/ 33 w 271"/>
                  <a:gd name="T33" fmla="*/ 41 h 128"/>
                  <a:gd name="T34" fmla="*/ 27 w 271"/>
                  <a:gd name="T35" fmla="*/ 44 h 128"/>
                  <a:gd name="T36" fmla="*/ 86 w 271"/>
                  <a:gd name="T37" fmla="*/ 105 h 128"/>
                  <a:gd name="T38" fmla="*/ 95 w 271"/>
                  <a:gd name="T39" fmla="*/ 97 h 128"/>
                  <a:gd name="T40" fmla="*/ 103 w 271"/>
                  <a:gd name="T41" fmla="*/ 104 h 128"/>
                  <a:gd name="T42" fmla="*/ 104 w 271"/>
                  <a:gd name="T43" fmla="*/ 111 h 128"/>
                  <a:gd name="T44" fmla="*/ 119 w 271"/>
                  <a:gd name="T45" fmla="*/ 108 h 128"/>
                  <a:gd name="T46" fmla="*/ 119 w 271"/>
                  <a:gd name="T47" fmla="*/ 106 h 128"/>
                  <a:gd name="T48" fmla="*/ 104 w 271"/>
                  <a:gd name="T49" fmla="*/ 95 h 128"/>
                  <a:gd name="T50" fmla="*/ 96 w 271"/>
                  <a:gd name="T51" fmla="*/ 96 h 128"/>
                  <a:gd name="T52" fmla="*/ 86 w 271"/>
                  <a:gd name="T53" fmla="*/ 96 h 128"/>
                  <a:gd name="T54" fmla="*/ 58 w 271"/>
                  <a:gd name="T55" fmla="*/ 78 h 128"/>
                  <a:gd name="T56" fmla="*/ 54 w 271"/>
                  <a:gd name="T57" fmla="*/ 70 h 128"/>
                  <a:gd name="T58" fmla="*/ 53 w 271"/>
                  <a:gd name="T59" fmla="*/ 63 h 128"/>
                  <a:gd name="T60" fmla="*/ 36 w 271"/>
                  <a:gd name="T61" fmla="*/ 53 h 128"/>
                  <a:gd name="T62" fmla="*/ 34 w 271"/>
                  <a:gd name="T63" fmla="*/ 33 h 128"/>
                  <a:gd name="T64" fmla="*/ 264 w 271"/>
                  <a:gd name="T65" fmla="*/ 9 h 128"/>
                  <a:gd name="T66" fmla="*/ 263 w 271"/>
                  <a:gd name="T67" fmla="*/ 11 h 128"/>
                  <a:gd name="T68" fmla="*/ 185 w 271"/>
                  <a:gd name="T69" fmla="*/ 109 h 128"/>
                  <a:gd name="T70" fmla="*/ 178 w 271"/>
                  <a:gd name="T71" fmla="*/ 115 h 128"/>
                  <a:gd name="T72" fmla="*/ 190 w 271"/>
                  <a:gd name="T73" fmla="*/ 117 h 128"/>
                  <a:gd name="T74" fmla="*/ 206 w 271"/>
                  <a:gd name="T75" fmla="*/ 99 h 128"/>
                  <a:gd name="T76" fmla="*/ 234 w 271"/>
                  <a:gd name="T77" fmla="*/ 75 h 128"/>
                  <a:gd name="T78" fmla="*/ 254 w 271"/>
                  <a:gd name="T79" fmla="*/ 44 h 128"/>
                  <a:gd name="T80" fmla="*/ 264 w 271"/>
                  <a:gd name="T81" fmla="*/ 9 h 128"/>
                  <a:gd name="T82" fmla="*/ 13 w 271"/>
                  <a:gd name="T83" fmla="*/ 19 h 128"/>
                  <a:gd name="T84" fmla="*/ 21 w 271"/>
                  <a:gd name="T85" fmla="*/ 12 h 128"/>
                  <a:gd name="T86" fmla="*/ 17 w 271"/>
                  <a:gd name="T87" fmla="*/ 9 h 128"/>
                  <a:gd name="T88" fmla="*/ 11 w 271"/>
                  <a:gd name="T89" fmla="*/ 9 h 128"/>
                  <a:gd name="T90" fmla="*/ 6 w 271"/>
                  <a:gd name="T91" fmla="*/ 8 h 128"/>
                  <a:gd name="T92" fmla="*/ 2 w 271"/>
                  <a:gd name="T93" fmla="*/ 27 h 128"/>
                  <a:gd name="T94" fmla="*/ 9 w 271"/>
                  <a:gd name="T95" fmla="*/ 20 h 128"/>
                  <a:gd name="T96" fmla="*/ 6 w 271"/>
                  <a:gd name="T97" fmla="*/ 8 h 128"/>
                  <a:gd name="T98" fmla="*/ 246 w 271"/>
                  <a:gd name="T99" fmla="*/ 0 h 128"/>
                  <a:gd name="T100" fmla="*/ 247 w 271"/>
                  <a:gd name="T101" fmla="*/ 23 h 128"/>
                  <a:gd name="T102" fmla="*/ 234 w 271"/>
                  <a:gd name="T103" fmla="*/ 53 h 128"/>
                  <a:gd name="T104" fmla="*/ 212 w 271"/>
                  <a:gd name="T105" fmla="*/ 78 h 128"/>
                  <a:gd name="T106" fmla="*/ 184 w 271"/>
                  <a:gd name="T107" fmla="*/ 96 h 128"/>
                  <a:gd name="T108" fmla="*/ 174 w 271"/>
                  <a:gd name="T109" fmla="*/ 96 h 128"/>
                  <a:gd name="T110" fmla="*/ 166 w 271"/>
                  <a:gd name="T111" fmla="*/ 95 h 128"/>
                  <a:gd name="T112" fmla="*/ 160 w 271"/>
                  <a:gd name="T113" fmla="*/ 104 h 128"/>
                  <a:gd name="T114" fmla="*/ 178 w 271"/>
                  <a:gd name="T115" fmla="*/ 100 h 128"/>
                  <a:gd name="T116" fmla="*/ 185 w 271"/>
                  <a:gd name="T117" fmla="*/ 104 h 128"/>
                  <a:gd name="T118" fmla="*/ 258 w 271"/>
                  <a:gd name="T119" fmla="*/ 13 h 128"/>
                  <a:gd name="T120" fmla="*/ 247 w 271"/>
                  <a:gd name="T121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1" h="128">
                    <a:moveTo>
                      <a:pt x="154" y="121"/>
                    </a:moveTo>
                    <a:cubicBezTo>
                      <a:pt x="151" y="121"/>
                      <a:pt x="148" y="123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8" y="126"/>
                      <a:pt x="151" y="128"/>
                      <a:pt x="154" y="128"/>
                    </a:cubicBezTo>
                    <a:cubicBezTo>
                      <a:pt x="154" y="128"/>
                      <a:pt x="155" y="128"/>
                      <a:pt x="155" y="128"/>
                    </a:cubicBezTo>
                    <a:cubicBezTo>
                      <a:pt x="157" y="127"/>
                      <a:pt x="159" y="126"/>
                      <a:pt x="161" y="125"/>
                    </a:cubicBezTo>
                    <a:cubicBezTo>
                      <a:pt x="160" y="124"/>
                      <a:pt x="159" y="123"/>
                      <a:pt x="157" y="122"/>
                    </a:cubicBezTo>
                    <a:cubicBezTo>
                      <a:pt x="156" y="122"/>
                      <a:pt x="155" y="121"/>
                      <a:pt x="154" y="121"/>
                    </a:cubicBezTo>
                    <a:moveTo>
                      <a:pt x="107" y="116"/>
                    </a:moveTo>
                    <a:cubicBezTo>
                      <a:pt x="109" y="119"/>
                      <a:pt x="109" y="122"/>
                      <a:pt x="110" y="125"/>
                    </a:cubicBezTo>
                    <a:cubicBezTo>
                      <a:pt x="111" y="126"/>
                      <a:pt x="113" y="128"/>
                      <a:pt x="115" y="128"/>
                    </a:cubicBezTo>
                    <a:cubicBezTo>
                      <a:pt x="115" y="128"/>
                      <a:pt x="116" y="128"/>
                      <a:pt x="116" y="128"/>
                    </a:cubicBezTo>
                    <a:cubicBezTo>
                      <a:pt x="121" y="128"/>
                      <a:pt x="127" y="122"/>
                      <a:pt x="133" y="121"/>
                    </a:cubicBezTo>
                    <a:cubicBezTo>
                      <a:pt x="132" y="120"/>
                      <a:pt x="130" y="120"/>
                      <a:pt x="129" y="120"/>
                    </a:cubicBezTo>
                    <a:cubicBezTo>
                      <a:pt x="128" y="120"/>
                      <a:pt x="127" y="120"/>
                      <a:pt x="125" y="120"/>
                    </a:cubicBezTo>
                    <a:cubicBezTo>
                      <a:pt x="125" y="121"/>
                      <a:pt x="124" y="121"/>
                      <a:pt x="124" y="121"/>
                    </a:cubicBezTo>
                    <a:cubicBezTo>
                      <a:pt x="122" y="121"/>
                      <a:pt x="120" y="120"/>
                      <a:pt x="120" y="119"/>
                    </a:cubicBezTo>
                    <a:cubicBezTo>
                      <a:pt x="120" y="119"/>
                      <a:pt x="120" y="118"/>
                      <a:pt x="120" y="118"/>
                    </a:cubicBezTo>
                    <a:cubicBezTo>
                      <a:pt x="116" y="118"/>
                      <a:pt x="111" y="117"/>
                      <a:pt x="107" y="116"/>
                    </a:cubicBezTo>
                    <a:moveTo>
                      <a:pt x="10" y="38"/>
                    </a:moveTo>
                    <a:cubicBezTo>
                      <a:pt x="13" y="40"/>
                      <a:pt x="15" y="42"/>
                      <a:pt x="16" y="44"/>
                    </a:cubicBezTo>
                    <a:cubicBezTo>
                      <a:pt x="19" y="50"/>
                      <a:pt x="14" y="60"/>
                      <a:pt x="18" y="65"/>
                    </a:cubicBezTo>
                    <a:cubicBezTo>
                      <a:pt x="21" y="70"/>
                      <a:pt x="32" y="70"/>
                      <a:pt x="36" y="75"/>
                    </a:cubicBezTo>
                    <a:cubicBezTo>
                      <a:pt x="40" y="80"/>
                      <a:pt x="39" y="91"/>
                      <a:pt x="44" y="95"/>
                    </a:cubicBezTo>
                    <a:cubicBezTo>
                      <a:pt x="48" y="99"/>
                      <a:pt x="59" y="96"/>
                      <a:pt x="64" y="99"/>
                    </a:cubicBezTo>
                    <a:cubicBezTo>
                      <a:pt x="68" y="102"/>
                      <a:pt x="70" y="109"/>
                      <a:pt x="73" y="113"/>
                    </a:cubicBezTo>
                    <a:cubicBezTo>
                      <a:pt x="75" y="113"/>
                      <a:pt x="76" y="112"/>
                      <a:pt x="79" y="112"/>
                    </a:cubicBezTo>
                    <a:cubicBezTo>
                      <a:pt x="82" y="111"/>
                      <a:pt x="85" y="111"/>
                      <a:pt x="86" y="109"/>
                    </a:cubicBezTo>
                    <a:cubicBezTo>
                      <a:pt x="70" y="103"/>
                      <a:pt x="56" y="93"/>
                      <a:pt x="43" y="81"/>
                    </a:cubicBezTo>
                    <a:cubicBezTo>
                      <a:pt x="31" y="69"/>
                      <a:pt x="22" y="55"/>
                      <a:pt x="16" y="40"/>
                    </a:cubicBezTo>
                    <a:cubicBezTo>
                      <a:pt x="14" y="39"/>
                      <a:pt x="12" y="38"/>
                      <a:pt x="10" y="38"/>
                    </a:cubicBezTo>
                    <a:moveTo>
                      <a:pt x="25" y="31"/>
                    </a:moveTo>
                    <a:cubicBezTo>
                      <a:pt x="23" y="34"/>
                      <a:pt x="26" y="34"/>
                      <a:pt x="27" y="35"/>
                    </a:cubicBezTo>
                    <a:cubicBezTo>
                      <a:pt x="31" y="36"/>
                      <a:pt x="32" y="39"/>
                      <a:pt x="33" y="41"/>
                    </a:cubicBezTo>
                    <a:cubicBezTo>
                      <a:pt x="33" y="43"/>
                      <a:pt x="31" y="44"/>
                      <a:pt x="29" y="44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5" y="43"/>
                      <a:pt x="23" y="42"/>
                      <a:pt x="21" y="42"/>
                    </a:cubicBezTo>
                    <a:cubicBezTo>
                      <a:pt x="34" y="70"/>
                      <a:pt x="57" y="93"/>
                      <a:pt x="86" y="105"/>
                    </a:cubicBezTo>
                    <a:cubicBezTo>
                      <a:pt x="85" y="100"/>
                      <a:pt x="87" y="99"/>
                      <a:pt x="93" y="97"/>
                    </a:cubicBezTo>
                    <a:cubicBezTo>
                      <a:pt x="93" y="97"/>
                      <a:pt x="94" y="97"/>
                      <a:pt x="95" y="97"/>
                    </a:cubicBezTo>
                    <a:cubicBezTo>
                      <a:pt x="97" y="97"/>
                      <a:pt x="98" y="97"/>
                      <a:pt x="98" y="98"/>
                    </a:cubicBezTo>
                    <a:cubicBezTo>
                      <a:pt x="97" y="101"/>
                      <a:pt x="99" y="103"/>
                      <a:pt x="103" y="104"/>
                    </a:cubicBezTo>
                    <a:cubicBezTo>
                      <a:pt x="106" y="106"/>
                      <a:pt x="105" y="108"/>
                      <a:pt x="104" y="110"/>
                    </a:cubicBezTo>
                    <a:cubicBezTo>
                      <a:pt x="104" y="110"/>
                      <a:pt x="104" y="111"/>
                      <a:pt x="104" y="111"/>
                    </a:cubicBezTo>
                    <a:cubicBezTo>
                      <a:pt x="109" y="112"/>
                      <a:pt x="114" y="113"/>
                      <a:pt x="118" y="114"/>
                    </a:cubicBezTo>
                    <a:cubicBezTo>
                      <a:pt x="118" y="112"/>
                      <a:pt x="118" y="110"/>
                      <a:pt x="119" y="108"/>
                    </a:cubicBezTo>
                    <a:cubicBezTo>
                      <a:pt x="119" y="107"/>
                      <a:pt x="120" y="106"/>
                      <a:pt x="120" y="105"/>
                    </a:cubicBezTo>
                    <a:cubicBezTo>
                      <a:pt x="120" y="106"/>
                      <a:pt x="120" y="106"/>
                      <a:pt x="119" y="106"/>
                    </a:cubicBezTo>
                    <a:cubicBezTo>
                      <a:pt x="119" y="106"/>
                      <a:pt x="119" y="106"/>
                      <a:pt x="118" y="106"/>
                    </a:cubicBezTo>
                    <a:cubicBezTo>
                      <a:pt x="113" y="105"/>
                      <a:pt x="109" y="96"/>
                      <a:pt x="104" y="95"/>
                    </a:cubicBezTo>
                    <a:cubicBezTo>
                      <a:pt x="103" y="95"/>
                      <a:pt x="103" y="94"/>
                      <a:pt x="102" y="94"/>
                    </a:cubicBezTo>
                    <a:cubicBezTo>
                      <a:pt x="100" y="94"/>
                      <a:pt x="98" y="95"/>
                      <a:pt x="96" y="96"/>
                    </a:cubicBezTo>
                    <a:cubicBezTo>
                      <a:pt x="93" y="96"/>
                      <a:pt x="91" y="97"/>
                      <a:pt x="89" y="97"/>
                    </a:cubicBezTo>
                    <a:cubicBezTo>
                      <a:pt x="88" y="97"/>
                      <a:pt x="87" y="97"/>
                      <a:pt x="86" y="96"/>
                    </a:cubicBezTo>
                    <a:cubicBezTo>
                      <a:pt x="81" y="94"/>
                      <a:pt x="80" y="85"/>
                      <a:pt x="76" y="82"/>
                    </a:cubicBezTo>
                    <a:cubicBezTo>
                      <a:pt x="71" y="79"/>
                      <a:pt x="62" y="82"/>
                      <a:pt x="58" y="78"/>
                    </a:cubicBezTo>
                    <a:cubicBezTo>
                      <a:pt x="56" y="77"/>
                      <a:pt x="56" y="74"/>
                      <a:pt x="55" y="71"/>
                    </a:cubicBezTo>
                    <a:cubicBezTo>
                      <a:pt x="55" y="71"/>
                      <a:pt x="54" y="71"/>
                      <a:pt x="54" y="70"/>
                    </a:cubicBezTo>
                    <a:cubicBezTo>
                      <a:pt x="52" y="69"/>
                      <a:pt x="52" y="67"/>
                      <a:pt x="53" y="65"/>
                    </a:cubicBezTo>
                    <a:cubicBezTo>
                      <a:pt x="53" y="64"/>
                      <a:pt x="53" y="63"/>
                      <a:pt x="53" y="63"/>
                    </a:cubicBezTo>
                    <a:cubicBezTo>
                      <a:pt x="53" y="62"/>
                      <a:pt x="53" y="62"/>
                      <a:pt x="52" y="61"/>
                    </a:cubicBezTo>
                    <a:cubicBezTo>
                      <a:pt x="49" y="57"/>
                      <a:pt x="39" y="57"/>
                      <a:pt x="36" y="53"/>
                    </a:cubicBezTo>
                    <a:cubicBezTo>
                      <a:pt x="34" y="48"/>
                      <a:pt x="38" y="40"/>
                      <a:pt x="35" y="35"/>
                    </a:cubicBezTo>
                    <a:cubicBezTo>
                      <a:pt x="35" y="34"/>
                      <a:pt x="34" y="34"/>
                      <a:pt x="34" y="33"/>
                    </a:cubicBezTo>
                    <a:cubicBezTo>
                      <a:pt x="31" y="32"/>
                      <a:pt x="28" y="32"/>
                      <a:pt x="25" y="31"/>
                    </a:cubicBezTo>
                    <a:moveTo>
                      <a:pt x="264" y="9"/>
                    </a:moveTo>
                    <a:cubicBezTo>
                      <a:pt x="264" y="10"/>
                      <a:pt x="264" y="10"/>
                      <a:pt x="263" y="10"/>
                    </a:cubicBezTo>
                    <a:cubicBezTo>
                      <a:pt x="263" y="10"/>
                      <a:pt x="263" y="11"/>
                      <a:pt x="263" y="11"/>
                    </a:cubicBezTo>
                    <a:cubicBezTo>
                      <a:pt x="258" y="37"/>
                      <a:pt x="246" y="62"/>
                      <a:pt x="227" y="81"/>
                    </a:cubicBezTo>
                    <a:cubicBezTo>
                      <a:pt x="214" y="93"/>
                      <a:pt x="200" y="103"/>
                      <a:pt x="185" y="109"/>
                    </a:cubicBezTo>
                    <a:cubicBezTo>
                      <a:pt x="184" y="110"/>
                      <a:pt x="183" y="111"/>
                      <a:pt x="181" y="112"/>
                    </a:cubicBezTo>
                    <a:cubicBezTo>
                      <a:pt x="180" y="112"/>
                      <a:pt x="179" y="114"/>
                      <a:pt x="178" y="115"/>
                    </a:cubicBezTo>
                    <a:cubicBezTo>
                      <a:pt x="180" y="115"/>
                      <a:pt x="181" y="116"/>
                      <a:pt x="182" y="116"/>
                    </a:cubicBezTo>
                    <a:cubicBezTo>
                      <a:pt x="185" y="117"/>
                      <a:pt x="187" y="117"/>
                      <a:pt x="190" y="117"/>
                    </a:cubicBezTo>
                    <a:cubicBezTo>
                      <a:pt x="191" y="117"/>
                      <a:pt x="192" y="117"/>
                      <a:pt x="193" y="117"/>
                    </a:cubicBezTo>
                    <a:cubicBezTo>
                      <a:pt x="199" y="114"/>
                      <a:pt x="200" y="103"/>
                      <a:pt x="206" y="99"/>
                    </a:cubicBezTo>
                    <a:cubicBezTo>
                      <a:pt x="211" y="96"/>
                      <a:pt x="222" y="99"/>
                      <a:pt x="226" y="95"/>
                    </a:cubicBezTo>
                    <a:cubicBezTo>
                      <a:pt x="231" y="91"/>
                      <a:pt x="230" y="80"/>
                      <a:pt x="234" y="75"/>
                    </a:cubicBezTo>
                    <a:cubicBezTo>
                      <a:pt x="238" y="70"/>
                      <a:pt x="249" y="70"/>
                      <a:pt x="252" y="65"/>
                    </a:cubicBezTo>
                    <a:cubicBezTo>
                      <a:pt x="256" y="60"/>
                      <a:pt x="251" y="50"/>
                      <a:pt x="254" y="44"/>
                    </a:cubicBezTo>
                    <a:cubicBezTo>
                      <a:pt x="257" y="38"/>
                      <a:pt x="267" y="35"/>
                      <a:pt x="269" y="29"/>
                    </a:cubicBezTo>
                    <a:cubicBezTo>
                      <a:pt x="271" y="23"/>
                      <a:pt x="264" y="16"/>
                      <a:pt x="264" y="9"/>
                    </a:cubicBezTo>
                    <a:moveTo>
                      <a:pt x="11" y="9"/>
                    </a:moveTo>
                    <a:cubicBezTo>
                      <a:pt x="12" y="12"/>
                      <a:pt x="13" y="16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1" y="18"/>
                      <a:pt x="21" y="15"/>
                      <a:pt x="21" y="12"/>
                    </a:cubicBezTo>
                    <a:cubicBezTo>
                      <a:pt x="21" y="11"/>
                      <a:pt x="20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4" y="9"/>
                      <a:pt x="13" y="9"/>
                      <a:pt x="11" y="9"/>
                    </a:cubicBezTo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7" y="14"/>
                      <a:pt x="0" y="22"/>
                      <a:pt x="1" y="28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5" y="26"/>
                      <a:pt x="6" y="25"/>
                      <a:pt x="7" y="23"/>
                    </a:cubicBezTo>
                    <a:cubicBezTo>
                      <a:pt x="7" y="22"/>
                      <a:pt x="8" y="21"/>
                      <a:pt x="9" y="20"/>
                    </a:cubicBezTo>
                    <a:cubicBezTo>
                      <a:pt x="8" y="16"/>
                      <a:pt x="7" y="12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moveTo>
                      <a:pt x="246" y="0"/>
                    </a:moveTo>
                    <a:cubicBezTo>
                      <a:pt x="245" y="2"/>
                      <a:pt x="244" y="3"/>
                      <a:pt x="244" y="5"/>
                    </a:cubicBezTo>
                    <a:cubicBezTo>
                      <a:pt x="243" y="11"/>
                      <a:pt x="249" y="17"/>
                      <a:pt x="247" y="23"/>
                    </a:cubicBezTo>
                    <a:cubicBezTo>
                      <a:pt x="246" y="28"/>
                      <a:pt x="237" y="30"/>
                      <a:pt x="235" y="35"/>
                    </a:cubicBezTo>
                    <a:cubicBezTo>
                      <a:pt x="232" y="40"/>
                      <a:pt x="236" y="48"/>
                      <a:pt x="234" y="53"/>
                    </a:cubicBezTo>
                    <a:cubicBezTo>
                      <a:pt x="231" y="57"/>
                      <a:pt x="221" y="57"/>
                      <a:pt x="218" y="61"/>
                    </a:cubicBezTo>
                    <a:cubicBezTo>
                      <a:pt x="214" y="65"/>
                      <a:pt x="216" y="75"/>
                      <a:pt x="212" y="78"/>
                    </a:cubicBezTo>
                    <a:cubicBezTo>
                      <a:pt x="208" y="82"/>
                      <a:pt x="199" y="79"/>
                      <a:pt x="194" y="82"/>
                    </a:cubicBezTo>
                    <a:cubicBezTo>
                      <a:pt x="190" y="85"/>
                      <a:pt x="189" y="94"/>
                      <a:pt x="184" y="96"/>
                    </a:cubicBezTo>
                    <a:cubicBezTo>
                      <a:pt x="183" y="97"/>
                      <a:pt x="182" y="97"/>
                      <a:pt x="181" y="97"/>
                    </a:cubicBezTo>
                    <a:cubicBezTo>
                      <a:pt x="179" y="97"/>
                      <a:pt x="177" y="96"/>
                      <a:pt x="174" y="96"/>
                    </a:cubicBezTo>
                    <a:cubicBezTo>
                      <a:pt x="172" y="95"/>
                      <a:pt x="170" y="94"/>
                      <a:pt x="168" y="94"/>
                    </a:cubicBezTo>
                    <a:cubicBezTo>
                      <a:pt x="167" y="94"/>
                      <a:pt x="167" y="95"/>
                      <a:pt x="166" y="95"/>
                    </a:cubicBezTo>
                    <a:cubicBezTo>
                      <a:pt x="162" y="96"/>
                      <a:pt x="159" y="102"/>
                      <a:pt x="155" y="104"/>
                    </a:cubicBezTo>
                    <a:cubicBezTo>
                      <a:pt x="156" y="104"/>
                      <a:pt x="158" y="104"/>
                      <a:pt x="160" y="104"/>
                    </a:cubicBezTo>
                    <a:cubicBezTo>
                      <a:pt x="165" y="103"/>
                      <a:pt x="169" y="102"/>
                      <a:pt x="174" y="101"/>
                    </a:cubicBezTo>
                    <a:cubicBezTo>
                      <a:pt x="175" y="100"/>
                      <a:pt x="177" y="100"/>
                      <a:pt x="178" y="100"/>
                    </a:cubicBezTo>
                    <a:cubicBezTo>
                      <a:pt x="180" y="100"/>
                      <a:pt x="182" y="100"/>
                      <a:pt x="183" y="102"/>
                    </a:cubicBezTo>
                    <a:cubicBezTo>
                      <a:pt x="184" y="103"/>
                      <a:pt x="184" y="104"/>
                      <a:pt x="185" y="104"/>
                    </a:cubicBezTo>
                    <a:cubicBezTo>
                      <a:pt x="222" y="88"/>
                      <a:pt x="250" y="54"/>
                      <a:pt x="258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6" y="13"/>
                      <a:pt x="255" y="12"/>
                      <a:pt x="253" y="11"/>
                    </a:cubicBezTo>
                    <a:cubicBezTo>
                      <a:pt x="249" y="9"/>
                      <a:pt x="246" y="6"/>
                      <a:pt x="247" y="3"/>
                    </a:cubicBezTo>
                    <a:cubicBezTo>
                      <a:pt x="247" y="1"/>
                      <a:pt x="247" y="0"/>
                      <a:pt x="246" y="0"/>
                    </a:cubicBezTo>
                  </a:path>
                </a:pathLst>
              </a:custGeom>
              <a:solidFill>
                <a:srgbClr val="DF3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361"/>
              <p:cNvSpPr>
                <a:spLocks noEditPoints="1"/>
              </p:cNvSpPr>
              <p:nvPr/>
            </p:nvSpPr>
            <p:spPr bwMode="auto">
              <a:xfrm>
                <a:off x="4289425" y="4508501"/>
                <a:ext cx="3613150" cy="1554163"/>
              </a:xfrm>
              <a:custGeom>
                <a:avLst/>
                <a:gdLst>
                  <a:gd name="T0" fmla="*/ 97 w 256"/>
                  <a:gd name="T1" fmla="*/ 103 h 110"/>
                  <a:gd name="T2" fmla="*/ 99 w 256"/>
                  <a:gd name="T3" fmla="*/ 107 h 110"/>
                  <a:gd name="T4" fmla="*/ 100 w 256"/>
                  <a:gd name="T5" fmla="*/ 108 h 110"/>
                  <a:gd name="T6" fmla="*/ 113 w 256"/>
                  <a:gd name="T7" fmla="*/ 110 h 110"/>
                  <a:gd name="T8" fmla="*/ 111 w 256"/>
                  <a:gd name="T9" fmla="*/ 106 h 110"/>
                  <a:gd name="T10" fmla="*/ 97 w 256"/>
                  <a:gd name="T11" fmla="*/ 103 h 110"/>
                  <a:gd name="T12" fmla="*/ 9 w 256"/>
                  <a:gd name="T13" fmla="*/ 32 h 110"/>
                  <a:gd name="T14" fmla="*/ 36 w 256"/>
                  <a:gd name="T15" fmla="*/ 73 h 110"/>
                  <a:gd name="T16" fmla="*/ 79 w 256"/>
                  <a:gd name="T17" fmla="*/ 101 h 110"/>
                  <a:gd name="T18" fmla="*/ 79 w 256"/>
                  <a:gd name="T19" fmla="*/ 97 h 110"/>
                  <a:gd name="T20" fmla="*/ 79 w 256"/>
                  <a:gd name="T21" fmla="*/ 97 h 110"/>
                  <a:gd name="T22" fmla="*/ 14 w 256"/>
                  <a:gd name="T23" fmla="*/ 34 h 110"/>
                  <a:gd name="T24" fmla="*/ 9 w 256"/>
                  <a:gd name="T25" fmla="*/ 32 h 110"/>
                  <a:gd name="T26" fmla="*/ 256 w 256"/>
                  <a:gd name="T27" fmla="*/ 3 h 110"/>
                  <a:gd name="T28" fmla="*/ 251 w 256"/>
                  <a:gd name="T29" fmla="*/ 5 h 110"/>
                  <a:gd name="T30" fmla="*/ 178 w 256"/>
                  <a:gd name="T31" fmla="*/ 96 h 110"/>
                  <a:gd name="T32" fmla="*/ 178 w 256"/>
                  <a:gd name="T33" fmla="*/ 101 h 110"/>
                  <a:gd name="T34" fmla="*/ 220 w 256"/>
                  <a:gd name="T35" fmla="*/ 73 h 110"/>
                  <a:gd name="T36" fmla="*/ 256 w 256"/>
                  <a:gd name="T37" fmla="*/ 3 h 110"/>
                  <a:gd name="T38" fmla="*/ 0 w 256"/>
                  <a:gd name="T39" fmla="*/ 0 h 110"/>
                  <a:gd name="T40" fmla="*/ 2 w 256"/>
                  <a:gd name="T41" fmla="*/ 12 h 110"/>
                  <a:gd name="T42" fmla="*/ 6 w 256"/>
                  <a:gd name="T43" fmla="*/ 11 h 110"/>
                  <a:gd name="T44" fmla="*/ 4 w 256"/>
                  <a:gd name="T45" fmla="*/ 1 h 110"/>
                  <a:gd name="T46" fmla="*/ 0 w 256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6" h="110">
                    <a:moveTo>
                      <a:pt x="97" y="103"/>
                    </a:moveTo>
                    <a:cubicBezTo>
                      <a:pt x="97" y="104"/>
                      <a:pt x="97" y="106"/>
                      <a:pt x="99" y="107"/>
                    </a:cubicBezTo>
                    <a:cubicBezTo>
                      <a:pt x="99" y="107"/>
                      <a:pt x="100" y="108"/>
                      <a:pt x="100" y="108"/>
                    </a:cubicBezTo>
                    <a:cubicBezTo>
                      <a:pt x="104" y="109"/>
                      <a:pt x="109" y="110"/>
                      <a:pt x="113" y="110"/>
                    </a:cubicBezTo>
                    <a:cubicBezTo>
                      <a:pt x="113" y="109"/>
                      <a:pt x="112" y="107"/>
                      <a:pt x="111" y="106"/>
                    </a:cubicBezTo>
                    <a:cubicBezTo>
                      <a:pt x="107" y="105"/>
                      <a:pt x="102" y="104"/>
                      <a:pt x="97" y="103"/>
                    </a:cubicBezTo>
                    <a:moveTo>
                      <a:pt x="9" y="32"/>
                    </a:moveTo>
                    <a:cubicBezTo>
                      <a:pt x="15" y="47"/>
                      <a:pt x="24" y="61"/>
                      <a:pt x="36" y="73"/>
                    </a:cubicBezTo>
                    <a:cubicBezTo>
                      <a:pt x="49" y="85"/>
                      <a:pt x="63" y="95"/>
                      <a:pt x="79" y="101"/>
                    </a:cubicBezTo>
                    <a:cubicBezTo>
                      <a:pt x="79" y="100"/>
                      <a:pt x="80" y="99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50" y="85"/>
                      <a:pt x="27" y="62"/>
                      <a:pt x="14" y="34"/>
                    </a:cubicBezTo>
                    <a:cubicBezTo>
                      <a:pt x="12" y="33"/>
                      <a:pt x="11" y="32"/>
                      <a:pt x="9" y="32"/>
                    </a:cubicBezTo>
                    <a:moveTo>
                      <a:pt x="256" y="3"/>
                    </a:moveTo>
                    <a:cubicBezTo>
                      <a:pt x="254" y="4"/>
                      <a:pt x="253" y="5"/>
                      <a:pt x="251" y="5"/>
                    </a:cubicBezTo>
                    <a:cubicBezTo>
                      <a:pt x="243" y="46"/>
                      <a:pt x="215" y="80"/>
                      <a:pt x="178" y="96"/>
                    </a:cubicBezTo>
                    <a:cubicBezTo>
                      <a:pt x="178" y="98"/>
                      <a:pt x="179" y="100"/>
                      <a:pt x="178" y="101"/>
                    </a:cubicBezTo>
                    <a:cubicBezTo>
                      <a:pt x="193" y="95"/>
                      <a:pt x="207" y="85"/>
                      <a:pt x="220" y="73"/>
                    </a:cubicBezTo>
                    <a:cubicBezTo>
                      <a:pt x="239" y="54"/>
                      <a:pt x="251" y="29"/>
                      <a:pt x="256" y="3"/>
                    </a:cubicBezTo>
                    <a:moveTo>
                      <a:pt x="0" y="0"/>
                    </a:moveTo>
                    <a:cubicBezTo>
                      <a:pt x="0" y="4"/>
                      <a:pt x="1" y="8"/>
                      <a:pt x="2" y="12"/>
                    </a:cubicBezTo>
                    <a:cubicBezTo>
                      <a:pt x="3" y="12"/>
                      <a:pt x="5" y="11"/>
                      <a:pt x="6" y="11"/>
                    </a:cubicBezTo>
                    <a:cubicBezTo>
                      <a:pt x="6" y="8"/>
                      <a:pt x="5" y="4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E2D5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3" name="组合 162"/>
            <p:cNvGrpSpPr/>
            <p:nvPr/>
          </p:nvGrpSpPr>
          <p:grpSpPr>
            <a:xfrm>
              <a:off x="5901129" y="1451830"/>
              <a:ext cx="3835159" cy="461665"/>
              <a:chOff x="5901129" y="1451830"/>
              <a:chExt cx="3835159" cy="461665"/>
            </a:xfrm>
          </p:grpSpPr>
          <p:sp>
            <p:nvSpPr>
              <p:cNvPr id="164" name="文本框 163"/>
              <p:cNvSpPr txBox="1"/>
              <p:nvPr/>
            </p:nvSpPr>
            <p:spPr>
              <a:xfrm>
                <a:off x="5901129" y="1502482"/>
                <a:ext cx="6776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Agency FB" panose="020B0503020202020204" pitchFamily="34" charset="0"/>
                  </a:rPr>
                  <a:t>05</a:t>
                </a:r>
                <a:endParaRPr lang="zh-CN" altLang="en-US" sz="20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65" name="文本框 164"/>
              <p:cNvSpPr txBox="1"/>
              <p:nvPr/>
            </p:nvSpPr>
            <p:spPr>
              <a:xfrm>
                <a:off x="6655625" y="1451830"/>
                <a:ext cx="30806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HR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力黑（非商用）常规体" pitchFamily="50" charset="-122"/>
                    <a:ea typeface="造字工房力黑（非商用）常规体" pitchFamily="50" charset="-122"/>
                  </a:rPr>
                  <a:t>薪资</a:t>
                </a:r>
                <a:endPara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</p:grpSp>
      <p:sp>
        <p:nvSpPr>
          <p:cNvPr id="192" name="等腰三角形 191"/>
          <p:cNvSpPr/>
          <p:nvPr/>
        </p:nvSpPr>
        <p:spPr>
          <a:xfrm rot="12418814">
            <a:off x="11494028" y="448524"/>
            <a:ext cx="152400" cy="419100"/>
          </a:xfrm>
          <a:prstGeom prst="triangle">
            <a:avLst/>
          </a:prstGeom>
          <a:solidFill>
            <a:srgbClr val="D43B2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等腰三角形 192"/>
          <p:cNvSpPr/>
          <p:nvPr/>
        </p:nvSpPr>
        <p:spPr>
          <a:xfrm rot="14888158">
            <a:off x="11593255" y="679555"/>
            <a:ext cx="97144" cy="267145"/>
          </a:xfrm>
          <a:prstGeom prst="triangle">
            <a:avLst/>
          </a:prstGeom>
          <a:solidFill>
            <a:srgbClr val="759F8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193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00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8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3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4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1" presetClass="entr" presetSubtype="0" fill="hold" grpId="0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1" presetClass="entr" presetSubtype="0" fill="hold" grpId="0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83434" y="1763842"/>
            <a:ext cx="8825132" cy="3108191"/>
            <a:chOff x="2536476" y="1763842"/>
            <a:chExt cx="8825132" cy="3108191"/>
          </a:xfrm>
        </p:grpSpPr>
        <p:sp>
          <p:nvSpPr>
            <p:cNvPr id="64" name="文本框 63"/>
            <p:cNvSpPr txBox="1"/>
            <p:nvPr/>
          </p:nvSpPr>
          <p:spPr>
            <a:xfrm>
              <a:off x="2862147" y="2194377"/>
              <a:ext cx="541252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把握面试的沟通方向 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陈述</a:t>
              </a:r>
              <a:r>
                <a:rPr lang="zh-CN" altLang="en-US" sz="2400" dirty="0"/>
                <a:t>完成后已经准备好问题了 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项目</a:t>
              </a:r>
              <a:r>
                <a:rPr lang="zh-CN" altLang="en-US" sz="2400" dirty="0"/>
                <a:t>负责人还是技术</a:t>
              </a:r>
              <a:r>
                <a:rPr lang="zh-CN" altLang="en-US" sz="2400" dirty="0" smtClean="0"/>
                <a:t>负责人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 </a:t>
              </a:r>
              <a:r>
                <a:rPr lang="zh-CN" altLang="en-US" sz="2400" dirty="0"/>
                <a:t>团队成员情况、如何分工</a:t>
              </a:r>
              <a:r>
                <a:rPr lang="zh-CN" altLang="en-US" sz="2400" dirty="0" smtClean="0"/>
                <a:t>、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如何</a:t>
              </a:r>
              <a:r>
                <a:rPr lang="zh-CN" altLang="en-US" sz="2400" dirty="0"/>
                <a:t>协作 难题如何攻克 </a:t>
              </a:r>
              <a:endParaRPr lang="en-US" altLang="zh-CN" sz="2400" dirty="0" smtClean="0"/>
            </a:p>
            <a:p>
              <a:r>
                <a:rPr lang="zh-CN" altLang="en-US" sz="2400" dirty="0" smtClean="0"/>
                <a:t>喜欢</a:t>
              </a:r>
              <a:r>
                <a:rPr lang="zh-CN" altLang="en-US" sz="2400" dirty="0"/>
                <a:t>研究技术和</a:t>
              </a:r>
              <a:r>
                <a:rPr lang="zh-CN" altLang="en-US" sz="2400" dirty="0" smtClean="0"/>
                <a:t>网站</a:t>
              </a:r>
              <a:endParaRPr lang="en-US" altLang="zh-CN" sz="2400" dirty="0" smtClean="0"/>
            </a:p>
            <a:p>
              <a:r>
                <a:rPr lang="zh-CN" altLang="en-US" sz="2400" dirty="0"/>
                <a:t>豁达自信的适度发挥</a:t>
              </a:r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801824" y="1763842"/>
              <a:ext cx="281371" cy="419100"/>
              <a:chOff x="11494028" y="448524"/>
              <a:chExt cx="281371" cy="419100"/>
            </a:xfrm>
          </p:grpSpPr>
          <p:sp>
            <p:nvSpPr>
              <p:cNvPr id="192" name="等腰三角形 191"/>
              <p:cNvSpPr/>
              <p:nvPr/>
            </p:nvSpPr>
            <p:spPr>
              <a:xfrm rot="12418814">
                <a:off x="11494028" y="448524"/>
                <a:ext cx="152400" cy="419100"/>
              </a:xfrm>
              <a:prstGeom prst="triangle">
                <a:avLst/>
              </a:prstGeom>
              <a:solidFill>
                <a:srgbClr val="D43B2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等腰三角形 192"/>
              <p:cNvSpPr/>
              <p:nvPr/>
            </p:nvSpPr>
            <p:spPr>
              <a:xfrm rot="14888158">
                <a:off x="11593255" y="679555"/>
                <a:ext cx="97144" cy="267145"/>
              </a:xfrm>
              <a:prstGeom prst="triangle">
                <a:avLst/>
              </a:prstGeom>
              <a:solidFill>
                <a:srgbClr val="759F8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2536476" y="2578181"/>
              <a:ext cx="8825132" cy="391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6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6"/>
          <p:cNvCxnSpPr/>
          <p:nvPr/>
        </p:nvCxnSpPr>
        <p:spPr>
          <a:xfrm>
            <a:off x="6002825" y="2359627"/>
            <a:ext cx="6633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7"/>
          <p:cNvCxnSpPr/>
          <p:nvPr/>
        </p:nvCxnSpPr>
        <p:spPr>
          <a:xfrm>
            <a:off x="6002825" y="4375962"/>
            <a:ext cx="6633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8"/>
          <p:cNvCxnSpPr/>
          <p:nvPr/>
        </p:nvCxnSpPr>
        <p:spPr>
          <a:xfrm>
            <a:off x="8620306" y="2359627"/>
            <a:ext cx="6633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20306" y="4375962"/>
            <a:ext cx="6633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126464" y="1912162"/>
            <a:ext cx="1954181" cy="711200"/>
          </a:xfrm>
          <a:prstGeom prst="rect">
            <a:avLst/>
          </a:prstGeom>
          <a:noFill/>
          <a:ln w="57150">
            <a:solidFill>
              <a:srgbClr val="D4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zh-CN" altLang="en-US" sz="2133" dirty="0" smtClean="0">
                <a:solidFill>
                  <a:srgbClr val="D43B20"/>
                </a:solidFill>
                <a:latin typeface="Agency FB" panose="020B0503020202020204" pitchFamily="34" charset="0"/>
              </a:rPr>
              <a:t>小型项目</a:t>
            </a:r>
            <a:endParaRPr lang="en-US" sz="2133" dirty="0">
              <a:solidFill>
                <a:srgbClr val="D43B20"/>
              </a:solidFill>
              <a:latin typeface="Agency FB" panose="020B0503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970821" y="2801162"/>
            <a:ext cx="210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5467"/>
            <a:r>
              <a:rPr lang="en-US" sz="1600" b="1" dirty="0" smtClean="0">
                <a:solidFill>
                  <a:srgbClr val="D43B20"/>
                </a:solidFill>
                <a:latin typeface="Agency FB" panose="020B0503020202020204" pitchFamily="34" charset="0"/>
              </a:rPr>
              <a:t>10</a:t>
            </a:r>
            <a:r>
              <a:rPr lang="zh-CN" altLang="en-US" sz="1600" b="1" dirty="0" smtClean="0">
                <a:solidFill>
                  <a:srgbClr val="D43B20"/>
                </a:solidFill>
                <a:latin typeface="Agency FB" panose="020B0503020202020204" pitchFamily="34" charset="0"/>
              </a:rPr>
              <a:t>万</a:t>
            </a:r>
            <a:endParaRPr lang="en-US" sz="1600" b="1" dirty="0">
              <a:solidFill>
                <a:srgbClr val="D43B20"/>
              </a:solidFill>
              <a:latin typeface="Agency FB" panose="020B0503020202020204" pitchFamily="34" charset="0"/>
            </a:endParaRPr>
          </a:p>
        </p:txBody>
      </p:sp>
      <p:cxnSp>
        <p:nvCxnSpPr>
          <p:cNvPr id="73" name="Straight Connector 89"/>
          <p:cNvCxnSpPr/>
          <p:nvPr/>
        </p:nvCxnSpPr>
        <p:spPr>
          <a:xfrm>
            <a:off x="3834636" y="1935398"/>
            <a:ext cx="0" cy="390186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90"/>
          <p:cNvSpPr/>
          <p:nvPr/>
        </p:nvSpPr>
        <p:spPr>
          <a:xfrm>
            <a:off x="810071" y="1961880"/>
            <a:ext cx="2232700" cy="3848900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133" dirty="0">
              <a:solidFill>
                <a:srgbClr val="237DB9"/>
              </a:solidFill>
              <a:latin typeface="Agency FB" panose="020B0503020202020204" pitchFamily="34" charset="0"/>
            </a:endParaRPr>
          </a:p>
        </p:txBody>
      </p:sp>
      <p:sp>
        <p:nvSpPr>
          <p:cNvPr id="75" name="Freeform 245"/>
          <p:cNvSpPr>
            <a:spLocks/>
          </p:cNvSpPr>
          <p:nvPr/>
        </p:nvSpPr>
        <p:spPr bwMode="auto">
          <a:xfrm>
            <a:off x="1650971" y="2424113"/>
            <a:ext cx="550899" cy="550899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  <a:latin typeface="Agency FB" panose="020B0503020202020204" pitchFamily="34" charset="0"/>
            </a:endParaRPr>
          </a:p>
        </p:txBody>
      </p:sp>
      <p:sp>
        <p:nvSpPr>
          <p:cNvPr id="76" name="TextBox 93"/>
          <p:cNvSpPr txBox="1"/>
          <p:nvPr/>
        </p:nvSpPr>
        <p:spPr>
          <a:xfrm>
            <a:off x="871508" y="3156744"/>
            <a:ext cx="2109824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39">
              <a:spcBef>
                <a:spcPct val="20000"/>
              </a:spcBef>
              <a:defRPr/>
            </a:pPr>
            <a:r>
              <a:rPr lang="zh-CN" altLang="en-US" sz="4000" dirty="0" smtClean="0">
                <a:solidFill>
                  <a:srgbClr val="FFFFFF">
                    <a:lumMod val="65000"/>
                  </a:srgbClr>
                </a:solidFill>
                <a:latin typeface="Agency FB" panose="020B0503020202020204" pitchFamily="34" charset="0"/>
              </a:rPr>
              <a:t>项目</a:t>
            </a:r>
            <a:endParaRPr lang="en-US" altLang="zh-CN" sz="4000" dirty="0" smtClean="0">
              <a:solidFill>
                <a:srgbClr val="FFFFFF">
                  <a:lumMod val="65000"/>
                </a:srgbClr>
              </a:solidFill>
              <a:latin typeface="Agency FB" panose="020B0503020202020204" pitchFamily="34" charset="0"/>
            </a:endParaRPr>
          </a:p>
          <a:p>
            <a:pPr algn="ctr" defTabSz="1219139">
              <a:spcBef>
                <a:spcPct val="20000"/>
              </a:spcBef>
              <a:defRPr/>
            </a:pPr>
            <a:r>
              <a:rPr lang="zh-CN" altLang="en-US" sz="1600" dirty="0" smtClean="0">
                <a:solidFill>
                  <a:srgbClr val="FFFFFF">
                    <a:lumMod val="65000"/>
                  </a:srgbClr>
                </a:solidFill>
                <a:latin typeface="Agency FB" panose="020B0503020202020204" pitchFamily="34" charset="0"/>
              </a:rPr>
              <a:t>上线和非上线项目</a:t>
            </a:r>
            <a:endParaRPr lang="en-US" altLang="zh-CN" sz="4000" dirty="0">
              <a:solidFill>
                <a:srgbClr val="FFFFFF">
                  <a:lumMod val="65000"/>
                </a:srgbClr>
              </a:solidFill>
              <a:latin typeface="Agency FB" panose="020B0503020202020204" pitchFamily="34" charset="0"/>
            </a:endParaRPr>
          </a:p>
          <a:p>
            <a:pPr algn="ctr" defTabSz="1219139">
              <a:spcBef>
                <a:spcPct val="20000"/>
              </a:spcBef>
              <a:defRPr/>
            </a:pPr>
            <a:r>
              <a:rPr lang="zh-CN" altLang="en-US" sz="1600" dirty="0" smtClean="0">
                <a:solidFill>
                  <a:srgbClr val="FFFFFF">
                    <a:lumMod val="65000"/>
                  </a:srgbClr>
                </a:solidFill>
                <a:latin typeface="Agency FB" panose="020B0503020202020204" pitchFamily="34" charset="0"/>
              </a:rPr>
              <a:t>了解自己的模块和任务</a:t>
            </a:r>
            <a:endParaRPr lang="en-US" altLang="zh-CN" sz="1600" dirty="0" smtClean="0">
              <a:solidFill>
                <a:srgbClr val="FFFFFF">
                  <a:lumMod val="65000"/>
                </a:srgbClr>
              </a:solidFill>
              <a:latin typeface="Agency FB" panose="020B0503020202020204" pitchFamily="34" charset="0"/>
            </a:endParaRPr>
          </a:p>
          <a:p>
            <a:pPr algn="ctr" defTabSz="1219139">
              <a:spcBef>
                <a:spcPct val="20000"/>
              </a:spcBef>
              <a:defRPr/>
            </a:pPr>
            <a:endParaRPr lang="en-US" altLang="zh-CN" sz="1600" dirty="0" smtClean="0">
              <a:solidFill>
                <a:srgbClr val="FFFFFF">
                  <a:lumMod val="65000"/>
                </a:srgbClr>
              </a:solidFill>
              <a:latin typeface="Agency FB" panose="020B0503020202020204" pitchFamily="34" charset="0"/>
            </a:endParaRPr>
          </a:p>
          <a:p>
            <a:pPr algn="ctr" defTabSz="1219139">
              <a:spcBef>
                <a:spcPct val="20000"/>
              </a:spcBef>
              <a:defRPr/>
            </a:pPr>
            <a:endParaRPr lang="en-US" sz="1600" dirty="0">
              <a:solidFill>
                <a:srgbClr val="FFFFFF">
                  <a:lumMod val="65000"/>
                </a:srgbClr>
              </a:solidFill>
              <a:latin typeface="Agency FB" panose="020B0503020202020204" pitchFamily="34" charset="0"/>
            </a:endParaRPr>
          </a:p>
        </p:txBody>
      </p:sp>
      <p:cxnSp>
        <p:nvCxnSpPr>
          <p:cNvPr id="77" name="Straight Connector 94"/>
          <p:cNvCxnSpPr/>
          <p:nvPr/>
        </p:nvCxnSpPr>
        <p:spPr>
          <a:xfrm>
            <a:off x="3048324" y="3886329"/>
            <a:ext cx="78631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95"/>
          <p:cNvSpPr/>
          <p:nvPr/>
        </p:nvSpPr>
        <p:spPr>
          <a:xfrm>
            <a:off x="4048643" y="4020362"/>
            <a:ext cx="1954181" cy="711200"/>
          </a:xfrm>
          <a:prstGeom prst="rect">
            <a:avLst/>
          </a:prstGeom>
          <a:noFill/>
          <a:ln w="57150">
            <a:solidFill>
              <a:srgbClr val="D43B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en-US" sz="2133" dirty="0" smtClean="0">
                <a:solidFill>
                  <a:srgbClr val="D43B20"/>
                </a:solidFill>
                <a:latin typeface="Agency FB" panose="020B0503020202020204" pitchFamily="34" charset="0"/>
              </a:rPr>
              <a:t>3</a:t>
            </a:r>
            <a:r>
              <a:rPr lang="en-US" altLang="zh-CN" sz="2133" dirty="0" smtClean="0">
                <a:solidFill>
                  <a:srgbClr val="D43B20"/>
                </a:solidFill>
                <a:latin typeface="Agency FB" panose="020B0503020202020204" pitchFamily="34" charset="0"/>
              </a:rPr>
              <a:t>~6</a:t>
            </a:r>
            <a:r>
              <a:rPr lang="zh-CN" altLang="en-US" sz="2133" dirty="0" smtClean="0">
                <a:solidFill>
                  <a:srgbClr val="D43B20"/>
                </a:solidFill>
                <a:latin typeface="Agency FB" panose="020B0503020202020204" pitchFamily="34" charset="0"/>
              </a:rPr>
              <a:t>个月</a:t>
            </a:r>
            <a:endParaRPr lang="en-US" sz="2133" dirty="0">
              <a:solidFill>
                <a:srgbClr val="D43B20"/>
              </a:solidFill>
              <a:latin typeface="Agency FB" panose="020B0503020202020204" pitchFamily="34" charset="0"/>
            </a:endParaRPr>
          </a:p>
        </p:txBody>
      </p:sp>
      <p:sp>
        <p:nvSpPr>
          <p:cNvPr id="80" name="Rectangle 97"/>
          <p:cNvSpPr/>
          <p:nvPr/>
        </p:nvSpPr>
        <p:spPr>
          <a:xfrm>
            <a:off x="6666124" y="1988362"/>
            <a:ext cx="1954181" cy="711200"/>
          </a:xfrm>
          <a:prstGeom prst="rect">
            <a:avLst/>
          </a:prstGeom>
          <a:noFill/>
          <a:ln w="57150">
            <a:solidFill>
              <a:srgbClr val="759F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zh-CN" altLang="en-US" sz="2133" dirty="0" smtClean="0">
                <a:solidFill>
                  <a:srgbClr val="759F81"/>
                </a:solidFill>
                <a:latin typeface="Agency FB" panose="020B0503020202020204" pitchFamily="34" charset="0"/>
              </a:rPr>
              <a:t>中型项目</a:t>
            </a:r>
            <a:endParaRPr lang="en-US" sz="2133" dirty="0">
              <a:solidFill>
                <a:srgbClr val="759F81"/>
              </a:solidFill>
              <a:latin typeface="Agency FB" panose="020B0503020202020204" pitchFamily="34" charset="0"/>
            </a:endParaRPr>
          </a:p>
        </p:txBody>
      </p:sp>
      <p:sp>
        <p:nvSpPr>
          <p:cNvPr id="81" name="TextBox 98"/>
          <p:cNvSpPr txBox="1"/>
          <p:nvPr/>
        </p:nvSpPr>
        <p:spPr>
          <a:xfrm>
            <a:off x="6588303" y="2801162"/>
            <a:ext cx="210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5467"/>
            <a:r>
              <a:rPr lang="en-US" sz="1600" b="1" dirty="0" smtClean="0">
                <a:solidFill>
                  <a:srgbClr val="759F81"/>
                </a:solidFill>
                <a:latin typeface="Agency FB" panose="020B0503020202020204" pitchFamily="34" charset="0"/>
              </a:rPr>
              <a:t>10</a:t>
            </a:r>
            <a:r>
              <a:rPr lang="en-US" altLang="zh-CN" sz="1600" b="1" dirty="0" smtClean="0">
                <a:solidFill>
                  <a:srgbClr val="759F81"/>
                </a:solidFill>
                <a:latin typeface="Agency FB" panose="020B0503020202020204" pitchFamily="34" charset="0"/>
              </a:rPr>
              <a:t>~100</a:t>
            </a:r>
            <a:r>
              <a:rPr lang="zh-CN" altLang="en-US" sz="1600" b="1" dirty="0" smtClean="0">
                <a:solidFill>
                  <a:srgbClr val="759F81"/>
                </a:solidFill>
                <a:latin typeface="Agency FB" panose="020B0503020202020204" pitchFamily="34" charset="0"/>
              </a:rPr>
              <a:t>万</a:t>
            </a:r>
            <a:endParaRPr lang="en-US" sz="1600" b="1" dirty="0">
              <a:solidFill>
                <a:srgbClr val="759F81"/>
              </a:solidFill>
              <a:latin typeface="Agency FB" panose="020B0503020202020204" pitchFamily="34" charset="0"/>
            </a:endParaRPr>
          </a:p>
        </p:txBody>
      </p:sp>
      <p:sp>
        <p:nvSpPr>
          <p:cNvPr id="82" name="Rectangle 99"/>
          <p:cNvSpPr/>
          <p:nvPr/>
        </p:nvSpPr>
        <p:spPr>
          <a:xfrm>
            <a:off x="6666124" y="4020362"/>
            <a:ext cx="1954181" cy="711200"/>
          </a:xfrm>
          <a:prstGeom prst="rect">
            <a:avLst/>
          </a:prstGeom>
          <a:noFill/>
          <a:ln w="57150">
            <a:solidFill>
              <a:srgbClr val="759F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en-US" altLang="zh-CN" sz="2133" dirty="0" smtClean="0">
                <a:solidFill>
                  <a:srgbClr val="759F81"/>
                </a:solidFill>
                <a:latin typeface="Agency FB" panose="020B0503020202020204" pitchFamily="34" charset="0"/>
              </a:rPr>
              <a:t>6~12</a:t>
            </a:r>
            <a:r>
              <a:rPr lang="zh-CN" altLang="en-US" sz="2133" dirty="0" smtClean="0">
                <a:solidFill>
                  <a:srgbClr val="759F81"/>
                </a:solidFill>
                <a:latin typeface="Agency FB" panose="020B0503020202020204" pitchFamily="34" charset="0"/>
              </a:rPr>
              <a:t>年</a:t>
            </a:r>
            <a:endParaRPr lang="en-US" sz="2133" dirty="0">
              <a:solidFill>
                <a:srgbClr val="759F81"/>
              </a:solidFill>
              <a:latin typeface="Agency FB" panose="020B0503020202020204" pitchFamily="34" charset="0"/>
            </a:endParaRPr>
          </a:p>
        </p:txBody>
      </p:sp>
      <p:sp>
        <p:nvSpPr>
          <p:cNvPr id="84" name="Rectangle 101"/>
          <p:cNvSpPr/>
          <p:nvPr/>
        </p:nvSpPr>
        <p:spPr>
          <a:xfrm>
            <a:off x="9283606" y="1988362"/>
            <a:ext cx="1954181" cy="711200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大型项目</a:t>
            </a:r>
            <a:endParaRPr lang="en-US" sz="2133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85" name="TextBox 102"/>
          <p:cNvSpPr txBox="1"/>
          <p:nvPr/>
        </p:nvSpPr>
        <p:spPr>
          <a:xfrm>
            <a:off x="9205784" y="2801162"/>
            <a:ext cx="210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5467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100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万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+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86" name="Rectangle 103"/>
          <p:cNvSpPr/>
          <p:nvPr/>
        </p:nvSpPr>
        <p:spPr>
          <a:xfrm>
            <a:off x="9283606" y="4020362"/>
            <a:ext cx="1954181" cy="711200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一年以上</a:t>
            </a:r>
            <a:endParaRPr lang="en-US" sz="2133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35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4" grpId="0" animBg="1"/>
      <p:bldP spid="75" grpId="0" animBg="1"/>
      <p:bldP spid="76" grpId="0"/>
      <p:bldP spid="78" grpId="0" animBg="1"/>
      <p:bldP spid="80" grpId="0" animBg="1"/>
      <p:bldP spid="81" grpId="0"/>
      <p:bldP spid="82" grpId="0" animBg="1"/>
      <p:bldP spid="84" grpId="0" animBg="1"/>
      <p:bldP spid="85" grpId="0"/>
      <p:bldP spid="86" grpId="0" animBg="1"/>
      <p:bldP spid="8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Rectangle 5"/>
          <p:cNvSpPr>
            <a:spLocks noChangeArrowheads="1"/>
          </p:cNvSpPr>
          <p:nvPr/>
        </p:nvSpPr>
        <p:spPr bwMode="auto">
          <a:xfrm>
            <a:off x="42863" y="-53664"/>
            <a:ext cx="12192000" cy="7067943"/>
          </a:xfrm>
          <a:prstGeom prst="rect">
            <a:avLst/>
          </a:prstGeom>
          <a:solidFill>
            <a:srgbClr val="E3D7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48" name="Rectangle 6"/>
          <p:cNvSpPr>
            <a:spLocks noChangeArrowheads="1"/>
          </p:cNvSpPr>
          <p:nvPr/>
        </p:nvSpPr>
        <p:spPr bwMode="auto">
          <a:xfrm>
            <a:off x="0" y="0"/>
            <a:ext cx="121920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54" name="Freeform 12"/>
          <p:cNvSpPr>
            <a:spLocks/>
          </p:cNvSpPr>
          <p:nvPr/>
        </p:nvSpPr>
        <p:spPr bwMode="auto">
          <a:xfrm>
            <a:off x="6096000" y="4267200"/>
            <a:ext cx="3062288" cy="4283075"/>
          </a:xfrm>
          <a:custGeom>
            <a:avLst/>
            <a:gdLst>
              <a:gd name="T0" fmla="*/ 1369 w 1929"/>
              <a:gd name="T1" fmla="*/ 2698 h 2698"/>
              <a:gd name="T2" fmla="*/ 1929 w 1929"/>
              <a:gd name="T3" fmla="*/ 2698 h 2698"/>
              <a:gd name="T4" fmla="*/ 0 w 1929"/>
              <a:gd name="T5" fmla="*/ 0 h 2698"/>
              <a:gd name="T6" fmla="*/ 1369 w 1929"/>
              <a:gd name="T7" fmla="*/ 2698 h 2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9" h="2698">
                <a:moveTo>
                  <a:pt x="1369" y="2698"/>
                </a:moveTo>
                <a:lnTo>
                  <a:pt x="1929" y="2698"/>
                </a:lnTo>
                <a:lnTo>
                  <a:pt x="0" y="0"/>
                </a:lnTo>
                <a:lnTo>
                  <a:pt x="1369" y="26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56" name="Freeform 14"/>
          <p:cNvSpPr>
            <a:spLocks/>
          </p:cNvSpPr>
          <p:nvPr/>
        </p:nvSpPr>
        <p:spPr bwMode="auto">
          <a:xfrm>
            <a:off x="6096000" y="4267200"/>
            <a:ext cx="5319713" cy="4283075"/>
          </a:xfrm>
          <a:custGeom>
            <a:avLst/>
            <a:gdLst>
              <a:gd name="T0" fmla="*/ 2480 w 3351"/>
              <a:gd name="T1" fmla="*/ 2698 h 2698"/>
              <a:gd name="T2" fmla="*/ 3351 w 3351"/>
              <a:gd name="T3" fmla="*/ 2698 h 2698"/>
              <a:gd name="T4" fmla="*/ 0 w 3351"/>
              <a:gd name="T5" fmla="*/ 0 h 2698"/>
              <a:gd name="T6" fmla="*/ 2480 w 3351"/>
              <a:gd name="T7" fmla="*/ 2698 h 2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51" h="2698">
                <a:moveTo>
                  <a:pt x="2480" y="2698"/>
                </a:moveTo>
                <a:lnTo>
                  <a:pt x="3351" y="2698"/>
                </a:lnTo>
                <a:lnTo>
                  <a:pt x="0" y="0"/>
                </a:lnTo>
                <a:lnTo>
                  <a:pt x="2480" y="26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58" name="Freeform 16"/>
          <p:cNvSpPr>
            <a:spLocks/>
          </p:cNvSpPr>
          <p:nvPr/>
        </p:nvSpPr>
        <p:spPr bwMode="auto">
          <a:xfrm>
            <a:off x="6096000" y="4267200"/>
            <a:ext cx="6096000" cy="3773488"/>
          </a:xfrm>
          <a:custGeom>
            <a:avLst/>
            <a:gdLst>
              <a:gd name="T0" fmla="*/ 3840 w 3840"/>
              <a:gd name="T1" fmla="*/ 2377 h 2377"/>
              <a:gd name="T2" fmla="*/ 3840 w 3840"/>
              <a:gd name="T3" fmla="*/ 1638 h 2377"/>
              <a:gd name="T4" fmla="*/ 0 w 3840"/>
              <a:gd name="T5" fmla="*/ 0 h 2377"/>
              <a:gd name="T6" fmla="*/ 3840 w 3840"/>
              <a:gd name="T7" fmla="*/ 2377 h 2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2377">
                <a:moveTo>
                  <a:pt x="3840" y="2377"/>
                </a:moveTo>
                <a:lnTo>
                  <a:pt x="3840" y="1638"/>
                </a:lnTo>
                <a:lnTo>
                  <a:pt x="0" y="0"/>
                </a:lnTo>
                <a:lnTo>
                  <a:pt x="3840" y="237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59" name="Freeform 17"/>
          <p:cNvSpPr>
            <a:spLocks/>
          </p:cNvSpPr>
          <p:nvPr/>
        </p:nvSpPr>
        <p:spPr bwMode="auto">
          <a:xfrm>
            <a:off x="6096000" y="4267200"/>
            <a:ext cx="6096000" cy="1752600"/>
          </a:xfrm>
          <a:custGeom>
            <a:avLst/>
            <a:gdLst>
              <a:gd name="T0" fmla="*/ 3840 w 3840"/>
              <a:gd name="T1" fmla="*/ 1104 h 1104"/>
              <a:gd name="T2" fmla="*/ 3840 w 3840"/>
              <a:gd name="T3" fmla="*/ 499 h 1104"/>
              <a:gd name="T4" fmla="*/ 0 w 3840"/>
              <a:gd name="T5" fmla="*/ 0 h 1104"/>
              <a:gd name="T6" fmla="*/ 3840 w 3840"/>
              <a:gd name="T7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104">
                <a:moveTo>
                  <a:pt x="3840" y="1104"/>
                </a:moveTo>
                <a:lnTo>
                  <a:pt x="3840" y="499"/>
                </a:lnTo>
                <a:lnTo>
                  <a:pt x="0" y="0"/>
                </a:lnTo>
                <a:lnTo>
                  <a:pt x="3840" y="1104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60" name="Freeform 18"/>
          <p:cNvSpPr>
            <a:spLocks/>
          </p:cNvSpPr>
          <p:nvPr/>
        </p:nvSpPr>
        <p:spPr bwMode="auto">
          <a:xfrm>
            <a:off x="6096000" y="4267200"/>
            <a:ext cx="6096000" cy="1752600"/>
          </a:xfrm>
          <a:custGeom>
            <a:avLst/>
            <a:gdLst>
              <a:gd name="T0" fmla="*/ 3840 w 3840"/>
              <a:gd name="T1" fmla="*/ 1104 h 1104"/>
              <a:gd name="T2" fmla="*/ 3840 w 3840"/>
              <a:gd name="T3" fmla="*/ 499 h 1104"/>
              <a:gd name="T4" fmla="*/ 0 w 3840"/>
              <a:gd name="T5" fmla="*/ 0 h 1104"/>
              <a:gd name="T6" fmla="*/ 3840 w 3840"/>
              <a:gd name="T7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104">
                <a:moveTo>
                  <a:pt x="3840" y="1104"/>
                </a:moveTo>
                <a:lnTo>
                  <a:pt x="3840" y="499"/>
                </a:lnTo>
                <a:lnTo>
                  <a:pt x="0" y="0"/>
                </a:lnTo>
                <a:lnTo>
                  <a:pt x="3840" y="110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61" name="Freeform 19"/>
          <p:cNvSpPr>
            <a:spLocks/>
          </p:cNvSpPr>
          <p:nvPr/>
        </p:nvSpPr>
        <p:spPr bwMode="auto">
          <a:xfrm>
            <a:off x="6096000" y="3390900"/>
            <a:ext cx="6096000" cy="919163"/>
          </a:xfrm>
          <a:custGeom>
            <a:avLst/>
            <a:gdLst>
              <a:gd name="T0" fmla="*/ 3840 w 3840"/>
              <a:gd name="T1" fmla="*/ 579 h 579"/>
              <a:gd name="T2" fmla="*/ 3840 w 3840"/>
              <a:gd name="T3" fmla="*/ 0 h 579"/>
              <a:gd name="T4" fmla="*/ 0 w 3840"/>
              <a:gd name="T5" fmla="*/ 552 h 579"/>
              <a:gd name="T6" fmla="*/ 3840 w 3840"/>
              <a:gd name="T7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579">
                <a:moveTo>
                  <a:pt x="3840" y="579"/>
                </a:moveTo>
                <a:lnTo>
                  <a:pt x="3840" y="0"/>
                </a:lnTo>
                <a:lnTo>
                  <a:pt x="0" y="552"/>
                </a:lnTo>
                <a:lnTo>
                  <a:pt x="3840" y="579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62" name="Freeform 20"/>
          <p:cNvSpPr>
            <a:spLocks/>
          </p:cNvSpPr>
          <p:nvPr/>
        </p:nvSpPr>
        <p:spPr bwMode="auto">
          <a:xfrm>
            <a:off x="6096000" y="3390900"/>
            <a:ext cx="6096000" cy="919163"/>
          </a:xfrm>
          <a:custGeom>
            <a:avLst/>
            <a:gdLst>
              <a:gd name="T0" fmla="*/ 3840 w 3840"/>
              <a:gd name="T1" fmla="*/ 579 h 579"/>
              <a:gd name="T2" fmla="*/ 3840 w 3840"/>
              <a:gd name="T3" fmla="*/ 0 h 579"/>
              <a:gd name="T4" fmla="*/ 0 w 3840"/>
              <a:gd name="T5" fmla="*/ 552 h 579"/>
              <a:gd name="T6" fmla="*/ 3840 w 3840"/>
              <a:gd name="T7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579">
                <a:moveTo>
                  <a:pt x="3840" y="579"/>
                </a:moveTo>
                <a:lnTo>
                  <a:pt x="3840" y="0"/>
                </a:lnTo>
                <a:lnTo>
                  <a:pt x="0" y="552"/>
                </a:lnTo>
                <a:lnTo>
                  <a:pt x="3840" y="57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63" name="Freeform 21"/>
          <p:cNvSpPr>
            <a:spLocks/>
          </p:cNvSpPr>
          <p:nvPr/>
        </p:nvSpPr>
        <p:spPr bwMode="auto">
          <a:xfrm>
            <a:off x="6096000" y="1568450"/>
            <a:ext cx="6096000" cy="2698750"/>
          </a:xfrm>
          <a:custGeom>
            <a:avLst/>
            <a:gdLst>
              <a:gd name="T0" fmla="*/ 3840 w 3840"/>
              <a:gd name="T1" fmla="*/ 650 h 1700"/>
              <a:gd name="T2" fmla="*/ 3840 w 3840"/>
              <a:gd name="T3" fmla="*/ 0 h 1700"/>
              <a:gd name="T4" fmla="*/ 0 w 3840"/>
              <a:gd name="T5" fmla="*/ 1700 h 1700"/>
              <a:gd name="T6" fmla="*/ 3840 w 3840"/>
              <a:gd name="T7" fmla="*/ 650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700">
                <a:moveTo>
                  <a:pt x="3840" y="650"/>
                </a:moveTo>
                <a:lnTo>
                  <a:pt x="3840" y="0"/>
                </a:lnTo>
                <a:lnTo>
                  <a:pt x="0" y="1700"/>
                </a:lnTo>
                <a:lnTo>
                  <a:pt x="3840" y="650"/>
                </a:lnTo>
                <a:close/>
              </a:path>
            </a:pathLst>
          </a:custGeom>
          <a:solidFill>
            <a:srgbClr val="7CA8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64" name="Freeform 22"/>
          <p:cNvSpPr>
            <a:spLocks/>
          </p:cNvSpPr>
          <p:nvPr/>
        </p:nvSpPr>
        <p:spPr bwMode="auto">
          <a:xfrm>
            <a:off x="6096000" y="1568450"/>
            <a:ext cx="6096000" cy="2698750"/>
          </a:xfrm>
          <a:custGeom>
            <a:avLst/>
            <a:gdLst>
              <a:gd name="T0" fmla="*/ 3840 w 3840"/>
              <a:gd name="T1" fmla="*/ 650 h 1700"/>
              <a:gd name="T2" fmla="*/ 3840 w 3840"/>
              <a:gd name="T3" fmla="*/ 0 h 1700"/>
              <a:gd name="T4" fmla="*/ 0 w 3840"/>
              <a:gd name="T5" fmla="*/ 1700 h 1700"/>
              <a:gd name="T6" fmla="*/ 3840 w 3840"/>
              <a:gd name="T7" fmla="*/ 650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700">
                <a:moveTo>
                  <a:pt x="3840" y="650"/>
                </a:moveTo>
                <a:lnTo>
                  <a:pt x="3840" y="0"/>
                </a:lnTo>
                <a:lnTo>
                  <a:pt x="0" y="1700"/>
                </a:lnTo>
                <a:lnTo>
                  <a:pt x="3840" y="6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65" name="Freeform 23"/>
          <p:cNvSpPr>
            <a:spLocks/>
          </p:cNvSpPr>
          <p:nvPr/>
        </p:nvSpPr>
        <p:spPr bwMode="auto">
          <a:xfrm>
            <a:off x="6096000" y="0"/>
            <a:ext cx="6096000" cy="4267200"/>
          </a:xfrm>
          <a:custGeom>
            <a:avLst/>
            <a:gdLst>
              <a:gd name="T0" fmla="*/ 3840 w 3840"/>
              <a:gd name="T1" fmla="*/ 383 h 2688"/>
              <a:gd name="T2" fmla="*/ 3840 w 3840"/>
              <a:gd name="T3" fmla="*/ 0 h 2688"/>
              <a:gd name="T4" fmla="*/ 3253 w 3840"/>
              <a:gd name="T5" fmla="*/ 0 h 2688"/>
              <a:gd name="T6" fmla="*/ 0 w 3840"/>
              <a:gd name="T7" fmla="*/ 2688 h 2688"/>
              <a:gd name="T8" fmla="*/ 3840 w 3840"/>
              <a:gd name="T9" fmla="*/ 383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0" h="2688">
                <a:moveTo>
                  <a:pt x="3840" y="383"/>
                </a:moveTo>
                <a:lnTo>
                  <a:pt x="3840" y="0"/>
                </a:lnTo>
                <a:lnTo>
                  <a:pt x="3253" y="0"/>
                </a:lnTo>
                <a:lnTo>
                  <a:pt x="0" y="2688"/>
                </a:lnTo>
                <a:lnTo>
                  <a:pt x="3840" y="383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66" name="Freeform 24"/>
          <p:cNvSpPr>
            <a:spLocks/>
          </p:cNvSpPr>
          <p:nvPr/>
        </p:nvSpPr>
        <p:spPr bwMode="auto">
          <a:xfrm>
            <a:off x="6096000" y="0"/>
            <a:ext cx="6096000" cy="4267200"/>
          </a:xfrm>
          <a:custGeom>
            <a:avLst/>
            <a:gdLst>
              <a:gd name="T0" fmla="*/ 3840 w 3840"/>
              <a:gd name="T1" fmla="*/ 383 h 2688"/>
              <a:gd name="T2" fmla="*/ 3840 w 3840"/>
              <a:gd name="T3" fmla="*/ 0 h 2688"/>
              <a:gd name="T4" fmla="*/ 3253 w 3840"/>
              <a:gd name="T5" fmla="*/ 0 h 2688"/>
              <a:gd name="T6" fmla="*/ 0 w 3840"/>
              <a:gd name="T7" fmla="*/ 2688 h 2688"/>
              <a:gd name="T8" fmla="*/ 3840 w 3840"/>
              <a:gd name="T9" fmla="*/ 383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0" h="2688">
                <a:moveTo>
                  <a:pt x="3840" y="383"/>
                </a:moveTo>
                <a:lnTo>
                  <a:pt x="3840" y="0"/>
                </a:lnTo>
                <a:lnTo>
                  <a:pt x="3253" y="0"/>
                </a:lnTo>
                <a:lnTo>
                  <a:pt x="0" y="2688"/>
                </a:lnTo>
                <a:lnTo>
                  <a:pt x="3840" y="3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67" name="Freeform 25"/>
          <p:cNvSpPr>
            <a:spLocks/>
          </p:cNvSpPr>
          <p:nvPr/>
        </p:nvSpPr>
        <p:spPr bwMode="auto">
          <a:xfrm>
            <a:off x="6096000" y="0"/>
            <a:ext cx="4035425" cy="4267200"/>
          </a:xfrm>
          <a:custGeom>
            <a:avLst/>
            <a:gdLst>
              <a:gd name="T0" fmla="*/ 2542 w 2542"/>
              <a:gd name="T1" fmla="*/ 0 h 2688"/>
              <a:gd name="T2" fmla="*/ 1867 w 2542"/>
              <a:gd name="T3" fmla="*/ 0 h 2688"/>
              <a:gd name="T4" fmla="*/ 0 w 2542"/>
              <a:gd name="T5" fmla="*/ 2688 h 2688"/>
              <a:gd name="T6" fmla="*/ 2542 w 2542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2" h="2688">
                <a:moveTo>
                  <a:pt x="2542" y="0"/>
                </a:moveTo>
                <a:lnTo>
                  <a:pt x="1867" y="0"/>
                </a:lnTo>
                <a:lnTo>
                  <a:pt x="0" y="2688"/>
                </a:lnTo>
                <a:lnTo>
                  <a:pt x="2542" y="0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68" name="Freeform 26"/>
          <p:cNvSpPr>
            <a:spLocks/>
          </p:cNvSpPr>
          <p:nvPr/>
        </p:nvSpPr>
        <p:spPr bwMode="auto">
          <a:xfrm>
            <a:off x="6096000" y="0"/>
            <a:ext cx="4035425" cy="4267200"/>
          </a:xfrm>
          <a:custGeom>
            <a:avLst/>
            <a:gdLst>
              <a:gd name="T0" fmla="*/ 2542 w 2542"/>
              <a:gd name="T1" fmla="*/ 0 h 2688"/>
              <a:gd name="T2" fmla="*/ 1867 w 2542"/>
              <a:gd name="T3" fmla="*/ 0 h 2688"/>
              <a:gd name="T4" fmla="*/ 0 w 2542"/>
              <a:gd name="T5" fmla="*/ 2688 h 2688"/>
              <a:gd name="T6" fmla="*/ 2542 w 2542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2" h="2688">
                <a:moveTo>
                  <a:pt x="2542" y="0"/>
                </a:moveTo>
                <a:lnTo>
                  <a:pt x="1867" y="0"/>
                </a:lnTo>
                <a:lnTo>
                  <a:pt x="0" y="2688"/>
                </a:lnTo>
                <a:lnTo>
                  <a:pt x="254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81" name="Freeform 27"/>
          <p:cNvSpPr>
            <a:spLocks/>
          </p:cNvSpPr>
          <p:nvPr/>
        </p:nvSpPr>
        <p:spPr bwMode="auto">
          <a:xfrm>
            <a:off x="6096000" y="0"/>
            <a:ext cx="2243138" cy="4267200"/>
          </a:xfrm>
          <a:custGeom>
            <a:avLst/>
            <a:gdLst>
              <a:gd name="T0" fmla="*/ 1413 w 1413"/>
              <a:gd name="T1" fmla="*/ 0 h 2688"/>
              <a:gd name="T2" fmla="*/ 933 w 1413"/>
              <a:gd name="T3" fmla="*/ 0 h 2688"/>
              <a:gd name="T4" fmla="*/ 0 w 1413"/>
              <a:gd name="T5" fmla="*/ 2688 h 2688"/>
              <a:gd name="T6" fmla="*/ 1413 w 1413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3" h="2688">
                <a:moveTo>
                  <a:pt x="1413" y="0"/>
                </a:moveTo>
                <a:lnTo>
                  <a:pt x="933" y="0"/>
                </a:lnTo>
                <a:lnTo>
                  <a:pt x="0" y="2688"/>
                </a:lnTo>
                <a:lnTo>
                  <a:pt x="1413" y="0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82" name="Freeform 28"/>
          <p:cNvSpPr>
            <a:spLocks/>
          </p:cNvSpPr>
          <p:nvPr/>
        </p:nvSpPr>
        <p:spPr bwMode="auto">
          <a:xfrm>
            <a:off x="6096000" y="0"/>
            <a:ext cx="2243138" cy="4267200"/>
          </a:xfrm>
          <a:custGeom>
            <a:avLst/>
            <a:gdLst>
              <a:gd name="T0" fmla="*/ 1413 w 1413"/>
              <a:gd name="T1" fmla="*/ 0 h 2688"/>
              <a:gd name="T2" fmla="*/ 933 w 1413"/>
              <a:gd name="T3" fmla="*/ 0 h 2688"/>
              <a:gd name="T4" fmla="*/ 0 w 1413"/>
              <a:gd name="T5" fmla="*/ 2688 h 2688"/>
              <a:gd name="T6" fmla="*/ 1413 w 1413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3" h="2688">
                <a:moveTo>
                  <a:pt x="1413" y="0"/>
                </a:moveTo>
                <a:lnTo>
                  <a:pt x="933" y="0"/>
                </a:lnTo>
                <a:lnTo>
                  <a:pt x="0" y="2688"/>
                </a:lnTo>
                <a:lnTo>
                  <a:pt x="14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83" name="Freeform 29"/>
          <p:cNvSpPr>
            <a:spLocks/>
          </p:cNvSpPr>
          <p:nvPr/>
        </p:nvSpPr>
        <p:spPr bwMode="auto">
          <a:xfrm>
            <a:off x="6096000" y="0"/>
            <a:ext cx="917575" cy="4267200"/>
          </a:xfrm>
          <a:custGeom>
            <a:avLst/>
            <a:gdLst>
              <a:gd name="T0" fmla="*/ 578 w 578"/>
              <a:gd name="T1" fmla="*/ 0 h 2688"/>
              <a:gd name="T2" fmla="*/ 169 w 578"/>
              <a:gd name="T3" fmla="*/ 0 h 2688"/>
              <a:gd name="T4" fmla="*/ 0 w 578"/>
              <a:gd name="T5" fmla="*/ 2688 h 2688"/>
              <a:gd name="T6" fmla="*/ 578 w 578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8" h="2688">
                <a:moveTo>
                  <a:pt x="578" y="0"/>
                </a:moveTo>
                <a:lnTo>
                  <a:pt x="169" y="0"/>
                </a:lnTo>
                <a:lnTo>
                  <a:pt x="0" y="2688"/>
                </a:lnTo>
                <a:lnTo>
                  <a:pt x="578" y="0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84" name="Freeform 30"/>
          <p:cNvSpPr>
            <a:spLocks/>
          </p:cNvSpPr>
          <p:nvPr/>
        </p:nvSpPr>
        <p:spPr bwMode="auto">
          <a:xfrm>
            <a:off x="6096000" y="0"/>
            <a:ext cx="917575" cy="4267200"/>
          </a:xfrm>
          <a:custGeom>
            <a:avLst/>
            <a:gdLst>
              <a:gd name="T0" fmla="*/ 578 w 578"/>
              <a:gd name="T1" fmla="*/ 0 h 2688"/>
              <a:gd name="T2" fmla="*/ 169 w 578"/>
              <a:gd name="T3" fmla="*/ 0 h 2688"/>
              <a:gd name="T4" fmla="*/ 0 w 578"/>
              <a:gd name="T5" fmla="*/ 2688 h 2688"/>
              <a:gd name="T6" fmla="*/ 578 w 578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8" h="2688">
                <a:moveTo>
                  <a:pt x="578" y="0"/>
                </a:moveTo>
                <a:lnTo>
                  <a:pt x="169" y="0"/>
                </a:lnTo>
                <a:lnTo>
                  <a:pt x="0" y="2688"/>
                </a:lnTo>
                <a:lnTo>
                  <a:pt x="5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85" name="Freeform 31"/>
          <p:cNvSpPr>
            <a:spLocks/>
          </p:cNvSpPr>
          <p:nvPr/>
        </p:nvSpPr>
        <p:spPr bwMode="auto">
          <a:xfrm>
            <a:off x="5178425" y="0"/>
            <a:ext cx="917575" cy="4267200"/>
          </a:xfrm>
          <a:custGeom>
            <a:avLst/>
            <a:gdLst>
              <a:gd name="T0" fmla="*/ 409 w 578"/>
              <a:gd name="T1" fmla="*/ 0 h 2688"/>
              <a:gd name="T2" fmla="*/ 0 w 578"/>
              <a:gd name="T3" fmla="*/ 0 h 2688"/>
              <a:gd name="T4" fmla="*/ 578 w 578"/>
              <a:gd name="T5" fmla="*/ 2688 h 2688"/>
              <a:gd name="T6" fmla="*/ 409 w 578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8" h="2688">
                <a:moveTo>
                  <a:pt x="409" y="0"/>
                </a:moveTo>
                <a:lnTo>
                  <a:pt x="0" y="0"/>
                </a:lnTo>
                <a:lnTo>
                  <a:pt x="578" y="2688"/>
                </a:lnTo>
                <a:lnTo>
                  <a:pt x="409" y="0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86" name="Freeform 32"/>
          <p:cNvSpPr>
            <a:spLocks/>
          </p:cNvSpPr>
          <p:nvPr/>
        </p:nvSpPr>
        <p:spPr bwMode="auto">
          <a:xfrm>
            <a:off x="5178425" y="0"/>
            <a:ext cx="917575" cy="4267200"/>
          </a:xfrm>
          <a:custGeom>
            <a:avLst/>
            <a:gdLst>
              <a:gd name="T0" fmla="*/ 409 w 578"/>
              <a:gd name="T1" fmla="*/ 0 h 2688"/>
              <a:gd name="T2" fmla="*/ 0 w 578"/>
              <a:gd name="T3" fmla="*/ 0 h 2688"/>
              <a:gd name="T4" fmla="*/ 578 w 578"/>
              <a:gd name="T5" fmla="*/ 2688 h 2688"/>
              <a:gd name="T6" fmla="*/ 409 w 578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8" h="2688">
                <a:moveTo>
                  <a:pt x="409" y="0"/>
                </a:moveTo>
                <a:lnTo>
                  <a:pt x="0" y="0"/>
                </a:lnTo>
                <a:lnTo>
                  <a:pt x="578" y="2688"/>
                </a:lnTo>
                <a:lnTo>
                  <a:pt x="40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87" name="Freeform 33"/>
          <p:cNvSpPr>
            <a:spLocks/>
          </p:cNvSpPr>
          <p:nvPr/>
        </p:nvSpPr>
        <p:spPr bwMode="auto">
          <a:xfrm>
            <a:off x="3852863" y="0"/>
            <a:ext cx="2243138" cy="4267200"/>
          </a:xfrm>
          <a:custGeom>
            <a:avLst/>
            <a:gdLst>
              <a:gd name="T0" fmla="*/ 480 w 1413"/>
              <a:gd name="T1" fmla="*/ 0 h 2688"/>
              <a:gd name="T2" fmla="*/ 0 w 1413"/>
              <a:gd name="T3" fmla="*/ 0 h 2688"/>
              <a:gd name="T4" fmla="*/ 1413 w 1413"/>
              <a:gd name="T5" fmla="*/ 2688 h 2688"/>
              <a:gd name="T6" fmla="*/ 480 w 1413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3" h="2688">
                <a:moveTo>
                  <a:pt x="480" y="0"/>
                </a:moveTo>
                <a:lnTo>
                  <a:pt x="0" y="0"/>
                </a:lnTo>
                <a:lnTo>
                  <a:pt x="1413" y="2688"/>
                </a:lnTo>
                <a:lnTo>
                  <a:pt x="480" y="0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88" name="Freeform 34"/>
          <p:cNvSpPr>
            <a:spLocks/>
          </p:cNvSpPr>
          <p:nvPr/>
        </p:nvSpPr>
        <p:spPr bwMode="auto">
          <a:xfrm>
            <a:off x="3852863" y="0"/>
            <a:ext cx="2243138" cy="4267200"/>
          </a:xfrm>
          <a:custGeom>
            <a:avLst/>
            <a:gdLst>
              <a:gd name="T0" fmla="*/ 480 w 1413"/>
              <a:gd name="T1" fmla="*/ 0 h 2688"/>
              <a:gd name="T2" fmla="*/ 0 w 1413"/>
              <a:gd name="T3" fmla="*/ 0 h 2688"/>
              <a:gd name="T4" fmla="*/ 1413 w 1413"/>
              <a:gd name="T5" fmla="*/ 2688 h 2688"/>
              <a:gd name="T6" fmla="*/ 480 w 1413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3" h="2688">
                <a:moveTo>
                  <a:pt x="480" y="0"/>
                </a:moveTo>
                <a:lnTo>
                  <a:pt x="0" y="0"/>
                </a:lnTo>
                <a:lnTo>
                  <a:pt x="1413" y="2688"/>
                </a:lnTo>
                <a:lnTo>
                  <a:pt x="48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89" name="Freeform 35"/>
          <p:cNvSpPr>
            <a:spLocks/>
          </p:cNvSpPr>
          <p:nvPr/>
        </p:nvSpPr>
        <p:spPr bwMode="auto">
          <a:xfrm>
            <a:off x="2060575" y="0"/>
            <a:ext cx="4035425" cy="4267200"/>
          </a:xfrm>
          <a:custGeom>
            <a:avLst/>
            <a:gdLst>
              <a:gd name="T0" fmla="*/ 675 w 2542"/>
              <a:gd name="T1" fmla="*/ 0 h 2688"/>
              <a:gd name="T2" fmla="*/ 0 w 2542"/>
              <a:gd name="T3" fmla="*/ 0 h 2688"/>
              <a:gd name="T4" fmla="*/ 2542 w 2542"/>
              <a:gd name="T5" fmla="*/ 2688 h 2688"/>
              <a:gd name="T6" fmla="*/ 675 w 2542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2" h="2688">
                <a:moveTo>
                  <a:pt x="675" y="0"/>
                </a:moveTo>
                <a:lnTo>
                  <a:pt x="0" y="0"/>
                </a:lnTo>
                <a:lnTo>
                  <a:pt x="2542" y="2688"/>
                </a:lnTo>
                <a:lnTo>
                  <a:pt x="675" y="0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0" name="Freeform 36"/>
          <p:cNvSpPr>
            <a:spLocks/>
          </p:cNvSpPr>
          <p:nvPr/>
        </p:nvSpPr>
        <p:spPr bwMode="auto">
          <a:xfrm>
            <a:off x="2060575" y="0"/>
            <a:ext cx="4035425" cy="4267200"/>
          </a:xfrm>
          <a:custGeom>
            <a:avLst/>
            <a:gdLst>
              <a:gd name="T0" fmla="*/ 675 w 2542"/>
              <a:gd name="T1" fmla="*/ 0 h 2688"/>
              <a:gd name="T2" fmla="*/ 0 w 2542"/>
              <a:gd name="T3" fmla="*/ 0 h 2688"/>
              <a:gd name="T4" fmla="*/ 2542 w 2542"/>
              <a:gd name="T5" fmla="*/ 2688 h 2688"/>
              <a:gd name="T6" fmla="*/ 675 w 2542"/>
              <a:gd name="T7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2" h="2688">
                <a:moveTo>
                  <a:pt x="675" y="0"/>
                </a:moveTo>
                <a:lnTo>
                  <a:pt x="0" y="0"/>
                </a:lnTo>
                <a:lnTo>
                  <a:pt x="2542" y="2688"/>
                </a:lnTo>
                <a:lnTo>
                  <a:pt x="67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1" name="Freeform 37"/>
          <p:cNvSpPr>
            <a:spLocks/>
          </p:cNvSpPr>
          <p:nvPr/>
        </p:nvSpPr>
        <p:spPr bwMode="auto">
          <a:xfrm>
            <a:off x="0" y="0"/>
            <a:ext cx="6096000" cy="4267200"/>
          </a:xfrm>
          <a:custGeom>
            <a:avLst/>
            <a:gdLst>
              <a:gd name="T0" fmla="*/ 587 w 3840"/>
              <a:gd name="T1" fmla="*/ 0 h 2688"/>
              <a:gd name="T2" fmla="*/ 0 w 3840"/>
              <a:gd name="T3" fmla="*/ 0 h 2688"/>
              <a:gd name="T4" fmla="*/ 0 w 3840"/>
              <a:gd name="T5" fmla="*/ 383 h 2688"/>
              <a:gd name="T6" fmla="*/ 3840 w 3840"/>
              <a:gd name="T7" fmla="*/ 2688 h 2688"/>
              <a:gd name="T8" fmla="*/ 587 w 3840"/>
              <a:gd name="T9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0" h="2688">
                <a:moveTo>
                  <a:pt x="587" y="0"/>
                </a:moveTo>
                <a:lnTo>
                  <a:pt x="0" y="0"/>
                </a:lnTo>
                <a:lnTo>
                  <a:pt x="0" y="383"/>
                </a:lnTo>
                <a:lnTo>
                  <a:pt x="3840" y="2688"/>
                </a:lnTo>
                <a:lnTo>
                  <a:pt x="587" y="0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2" name="Freeform 38"/>
          <p:cNvSpPr>
            <a:spLocks/>
          </p:cNvSpPr>
          <p:nvPr/>
        </p:nvSpPr>
        <p:spPr bwMode="auto">
          <a:xfrm>
            <a:off x="0" y="0"/>
            <a:ext cx="6096000" cy="4267200"/>
          </a:xfrm>
          <a:custGeom>
            <a:avLst/>
            <a:gdLst>
              <a:gd name="T0" fmla="*/ 587 w 3840"/>
              <a:gd name="T1" fmla="*/ 0 h 2688"/>
              <a:gd name="T2" fmla="*/ 0 w 3840"/>
              <a:gd name="T3" fmla="*/ 0 h 2688"/>
              <a:gd name="T4" fmla="*/ 0 w 3840"/>
              <a:gd name="T5" fmla="*/ 383 h 2688"/>
              <a:gd name="T6" fmla="*/ 3840 w 3840"/>
              <a:gd name="T7" fmla="*/ 2688 h 2688"/>
              <a:gd name="T8" fmla="*/ 587 w 3840"/>
              <a:gd name="T9" fmla="*/ 0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0" h="2688">
                <a:moveTo>
                  <a:pt x="587" y="0"/>
                </a:moveTo>
                <a:lnTo>
                  <a:pt x="0" y="0"/>
                </a:lnTo>
                <a:lnTo>
                  <a:pt x="0" y="383"/>
                </a:lnTo>
                <a:lnTo>
                  <a:pt x="3840" y="2688"/>
                </a:lnTo>
                <a:lnTo>
                  <a:pt x="58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3" name="Freeform 39"/>
          <p:cNvSpPr>
            <a:spLocks/>
          </p:cNvSpPr>
          <p:nvPr/>
        </p:nvSpPr>
        <p:spPr bwMode="auto">
          <a:xfrm>
            <a:off x="0" y="1568450"/>
            <a:ext cx="6096000" cy="2698750"/>
          </a:xfrm>
          <a:custGeom>
            <a:avLst/>
            <a:gdLst>
              <a:gd name="T0" fmla="*/ 0 w 3840"/>
              <a:gd name="T1" fmla="*/ 0 h 1700"/>
              <a:gd name="T2" fmla="*/ 0 w 3840"/>
              <a:gd name="T3" fmla="*/ 650 h 1700"/>
              <a:gd name="T4" fmla="*/ 3840 w 3840"/>
              <a:gd name="T5" fmla="*/ 1700 h 1700"/>
              <a:gd name="T6" fmla="*/ 0 w 3840"/>
              <a:gd name="T7" fmla="*/ 0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700">
                <a:moveTo>
                  <a:pt x="0" y="0"/>
                </a:moveTo>
                <a:lnTo>
                  <a:pt x="0" y="650"/>
                </a:lnTo>
                <a:lnTo>
                  <a:pt x="3840" y="1700"/>
                </a:lnTo>
                <a:lnTo>
                  <a:pt x="0" y="0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4" name="Freeform 40"/>
          <p:cNvSpPr>
            <a:spLocks/>
          </p:cNvSpPr>
          <p:nvPr/>
        </p:nvSpPr>
        <p:spPr bwMode="auto">
          <a:xfrm>
            <a:off x="0" y="1568450"/>
            <a:ext cx="6096000" cy="2698750"/>
          </a:xfrm>
          <a:custGeom>
            <a:avLst/>
            <a:gdLst>
              <a:gd name="T0" fmla="*/ 0 w 3840"/>
              <a:gd name="T1" fmla="*/ 0 h 1700"/>
              <a:gd name="T2" fmla="*/ 0 w 3840"/>
              <a:gd name="T3" fmla="*/ 650 h 1700"/>
              <a:gd name="T4" fmla="*/ 3840 w 3840"/>
              <a:gd name="T5" fmla="*/ 1700 h 1700"/>
              <a:gd name="T6" fmla="*/ 0 w 3840"/>
              <a:gd name="T7" fmla="*/ 0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700">
                <a:moveTo>
                  <a:pt x="0" y="0"/>
                </a:moveTo>
                <a:lnTo>
                  <a:pt x="0" y="650"/>
                </a:lnTo>
                <a:lnTo>
                  <a:pt x="3840" y="170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5" name="Freeform 41"/>
          <p:cNvSpPr>
            <a:spLocks/>
          </p:cNvSpPr>
          <p:nvPr/>
        </p:nvSpPr>
        <p:spPr bwMode="auto">
          <a:xfrm>
            <a:off x="0" y="3390900"/>
            <a:ext cx="6096000" cy="919163"/>
          </a:xfrm>
          <a:custGeom>
            <a:avLst/>
            <a:gdLst>
              <a:gd name="T0" fmla="*/ 0 w 3840"/>
              <a:gd name="T1" fmla="*/ 0 h 579"/>
              <a:gd name="T2" fmla="*/ 0 w 3840"/>
              <a:gd name="T3" fmla="*/ 579 h 579"/>
              <a:gd name="T4" fmla="*/ 3840 w 3840"/>
              <a:gd name="T5" fmla="*/ 552 h 579"/>
              <a:gd name="T6" fmla="*/ 0 w 3840"/>
              <a:gd name="T7" fmla="*/ 0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579">
                <a:moveTo>
                  <a:pt x="0" y="0"/>
                </a:moveTo>
                <a:lnTo>
                  <a:pt x="0" y="579"/>
                </a:lnTo>
                <a:lnTo>
                  <a:pt x="3840" y="552"/>
                </a:lnTo>
                <a:lnTo>
                  <a:pt x="0" y="0"/>
                </a:lnTo>
                <a:close/>
              </a:path>
            </a:pathLst>
          </a:custGeom>
          <a:solidFill>
            <a:srgbClr val="E03F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6" name="Freeform 42"/>
          <p:cNvSpPr>
            <a:spLocks/>
          </p:cNvSpPr>
          <p:nvPr/>
        </p:nvSpPr>
        <p:spPr bwMode="auto">
          <a:xfrm>
            <a:off x="0" y="3390900"/>
            <a:ext cx="6096000" cy="919163"/>
          </a:xfrm>
          <a:custGeom>
            <a:avLst/>
            <a:gdLst>
              <a:gd name="T0" fmla="*/ 0 w 3840"/>
              <a:gd name="T1" fmla="*/ 0 h 579"/>
              <a:gd name="T2" fmla="*/ 0 w 3840"/>
              <a:gd name="T3" fmla="*/ 579 h 579"/>
              <a:gd name="T4" fmla="*/ 3840 w 3840"/>
              <a:gd name="T5" fmla="*/ 552 h 579"/>
              <a:gd name="T6" fmla="*/ 0 w 3840"/>
              <a:gd name="T7" fmla="*/ 0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579">
                <a:moveTo>
                  <a:pt x="0" y="0"/>
                </a:moveTo>
                <a:lnTo>
                  <a:pt x="0" y="579"/>
                </a:lnTo>
                <a:lnTo>
                  <a:pt x="3840" y="55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7" name="Freeform 43"/>
          <p:cNvSpPr>
            <a:spLocks/>
          </p:cNvSpPr>
          <p:nvPr/>
        </p:nvSpPr>
        <p:spPr bwMode="auto">
          <a:xfrm>
            <a:off x="0" y="4267200"/>
            <a:ext cx="6096000" cy="1752600"/>
          </a:xfrm>
          <a:custGeom>
            <a:avLst/>
            <a:gdLst>
              <a:gd name="T0" fmla="*/ 0 w 3840"/>
              <a:gd name="T1" fmla="*/ 499 h 1104"/>
              <a:gd name="T2" fmla="*/ 0 w 3840"/>
              <a:gd name="T3" fmla="*/ 1104 h 1104"/>
              <a:gd name="T4" fmla="*/ 3840 w 3840"/>
              <a:gd name="T5" fmla="*/ 0 h 1104"/>
              <a:gd name="T6" fmla="*/ 0 w 3840"/>
              <a:gd name="T7" fmla="*/ 499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104">
                <a:moveTo>
                  <a:pt x="0" y="499"/>
                </a:moveTo>
                <a:lnTo>
                  <a:pt x="0" y="1104"/>
                </a:lnTo>
                <a:lnTo>
                  <a:pt x="3840" y="0"/>
                </a:lnTo>
                <a:lnTo>
                  <a:pt x="0" y="499"/>
                </a:lnTo>
                <a:close/>
              </a:path>
            </a:pathLst>
          </a:custGeom>
          <a:solidFill>
            <a:srgbClr val="7BA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8" name="Freeform 44"/>
          <p:cNvSpPr>
            <a:spLocks/>
          </p:cNvSpPr>
          <p:nvPr/>
        </p:nvSpPr>
        <p:spPr bwMode="auto">
          <a:xfrm>
            <a:off x="0" y="4267200"/>
            <a:ext cx="6096000" cy="1752600"/>
          </a:xfrm>
          <a:custGeom>
            <a:avLst/>
            <a:gdLst>
              <a:gd name="T0" fmla="*/ 0 w 3840"/>
              <a:gd name="T1" fmla="*/ 499 h 1104"/>
              <a:gd name="T2" fmla="*/ 0 w 3840"/>
              <a:gd name="T3" fmla="*/ 1104 h 1104"/>
              <a:gd name="T4" fmla="*/ 3840 w 3840"/>
              <a:gd name="T5" fmla="*/ 0 h 1104"/>
              <a:gd name="T6" fmla="*/ 0 w 3840"/>
              <a:gd name="T7" fmla="*/ 499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1104">
                <a:moveTo>
                  <a:pt x="0" y="499"/>
                </a:moveTo>
                <a:lnTo>
                  <a:pt x="0" y="1104"/>
                </a:lnTo>
                <a:lnTo>
                  <a:pt x="3840" y="0"/>
                </a:lnTo>
                <a:lnTo>
                  <a:pt x="0" y="49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00" name="Freeform 46"/>
          <p:cNvSpPr>
            <a:spLocks/>
          </p:cNvSpPr>
          <p:nvPr/>
        </p:nvSpPr>
        <p:spPr bwMode="auto">
          <a:xfrm>
            <a:off x="0" y="4267200"/>
            <a:ext cx="6096000" cy="3773488"/>
          </a:xfrm>
          <a:custGeom>
            <a:avLst/>
            <a:gdLst>
              <a:gd name="T0" fmla="*/ 0 w 3840"/>
              <a:gd name="T1" fmla="*/ 1638 h 2377"/>
              <a:gd name="T2" fmla="*/ 0 w 3840"/>
              <a:gd name="T3" fmla="*/ 2377 h 2377"/>
              <a:gd name="T4" fmla="*/ 3840 w 3840"/>
              <a:gd name="T5" fmla="*/ 0 h 2377"/>
              <a:gd name="T6" fmla="*/ 0 w 3840"/>
              <a:gd name="T7" fmla="*/ 1638 h 2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0" h="2377">
                <a:moveTo>
                  <a:pt x="0" y="1638"/>
                </a:moveTo>
                <a:lnTo>
                  <a:pt x="0" y="2377"/>
                </a:lnTo>
                <a:lnTo>
                  <a:pt x="3840" y="0"/>
                </a:lnTo>
                <a:lnTo>
                  <a:pt x="0" y="163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02" name="Freeform 48"/>
          <p:cNvSpPr>
            <a:spLocks/>
          </p:cNvSpPr>
          <p:nvPr/>
        </p:nvSpPr>
        <p:spPr bwMode="auto">
          <a:xfrm>
            <a:off x="776288" y="4267200"/>
            <a:ext cx="5319713" cy="4283075"/>
          </a:xfrm>
          <a:custGeom>
            <a:avLst/>
            <a:gdLst>
              <a:gd name="T0" fmla="*/ 0 w 3351"/>
              <a:gd name="T1" fmla="*/ 2698 h 2698"/>
              <a:gd name="T2" fmla="*/ 871 w 3351"/>
              <a:gd name="T3" fmla="*/ 2698 h 2698"/>
              <a:gd name="T4" fmla="*/ 3351 w 3351"/>
              <a:gd name="T5" fmla="*/ 0 h 2698"/>
              <a:gd name="T6" fmla="*/ 0 w 3351"/>
              <a:gd name="T7" fmla="*/ 2698 h 2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51" h="2698">
                <a:moveTo>
                  <a:pt x="0" y="2698"/>
                </a:moveTo>
                <a:lnTo>
                  <a:pt x="871" y="2698"/>
                </a:lnTo>
                <a:lnTo>
                  <a:pt x="3351" y="0"/>
                </a:lnTo>
                <a:lnTo>
                  <a:pt x="0" y="26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04" name="Freeform 50"/>
          <p:cNvSpPr>
            <a:spLocks/>
          </p:cNvSpPr>
          <p:nvPr/>
        </p:nvSpPr>
        <p:spPr bwMode="auto">
          <a:xfrm>
            <a:off x="3033713" y="4267200"/>
            <a:ext cx="3062288" cy="4283075"/>
          </a:xfrm>
          <a:custGeom>
            <a:avLst/>
            <a:gdLst>
              <a:gd name="T0" fmla="*/ 0 w 1929"/>
              <a:gd name="T1" fmla="*/ 2698 h 2698"/>
              <a:gd name="T2" fmla="*/ 560 w 1929"/>
              <a:gd name="T3" fmla="*/ 2698 h 2698"/>
              <a:gd name="T4" fmla="*/ 1929 w 1929"/>
              <a:gd name="T5" fmla="*/ 0 h 2698"/>
              <a:gd name="T6" fmla="*/ 0 w 1929"/>
              <a:gd name="T7" fmla="*/ 2698 h 2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9" h="2698">
                <a:moveTo>
                  <a:pt x="0" y="2698"/>
                </a:moveTo>
                <a:lnTo>
                  <a:pt x="560" y="2698"/>
                </a:lnTo>
                <a:lnTo>
                  <a:pt x="1929" y="0"/>
                </a:lnTo>
                <a:lnTo>
                  <a:pt x="0" y="269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27" name="Freeform 53"/>
          <p:cNvSpPr>
            <a:spLocks noEditPoints="1"/>
          </p:cNvSpPr>
          <p:nvPr/>
        </p:nvSpPr>
        <p:spPr bwMode="auto">
          <a:xfrm>
            <a:off x="0" y="0"/>
            <a:ext cx="12192000" cy="3702050"/>
          </a:xfrm>
          <a:custGeom>
            <a:avLst/>
            <a:gdLst>
              <a:gd name="T0" fmla="*/ 255 w 864"/>
              <a:gd name="T1" fmla="*/ 254 h 262"/>
              <a:gd name="T2" fmla="*/ 147 w 864"/>
              <a:gd name="T3" fmla="*/ 250 h 262"/>
              <a:gd name="T4" fmla="*/ 164 w 864"/>
              <a:gd name="T5" fmla="*/ 258 h 262"/>
              <a:gd name="T6" fmla="*/ 191 w 864"/>
              <a:gd name="T7" fmla="*/ 254 h 262"/>
              <a:gd name="T8" fmla="*/ 115 w 864"/>
              <a:gd name="T9" fmla="*/ 256 h 262"/>
              <a:gd name="T10" fmla="*/ 126 w 864"/>
              <a:gd name="T11" fmla="*/ 242 h 262"/>
              <a:gd name="T12" fmla="*/ 747 w 864"/>
              <a:gd name="T13" fmla="*/ 224 h 262"/>
              <a:gd name="T14" fmla="*/ 782 w 864"/>
              <a:gd name="T15" fmla="*/ 234 h 262"/>
              <a:gd name="T16" fmla="*/ 805 w 864"/>
              <a:gd name="T17" fmla="*/ 210 h 262"/>
              <a:gd name="T18" fmla="*/ 814 w 864"/>
              <a:gd name="T19" fmla="*/ 215 h 262"/>
              <a:gd name="T20" fmla="*/ 825 w 864"/>
              <a:gd name="T21" fmla="*/ 194 h 262"/>
              <a:gd name="T22" fmla="*/ 23 w 864"/>
              <a:gd name="T23" fmla="*/ 228 h 262"/>
              <a:gd name="T24" fmla="*/ 74 w 864"/>
              <a:gd name="T25" fmla="*/ 240 h 262"/>
              <a:gd name="T26" fmla="*/ 88 w 864"/>
              <a:gd name="T27" fmla="*/ 245 h 262"/>
              <a:gd name="T28" fmla="*/ 104 w 864"/>
              <a:gd name="T29" fmla="*/ 235 h 262"/>
              <a:gd name="T30" fmla="*/ 119 w 864"/>
              <a:gd name="T31" fmla="*/ 220 h 262"/>
              <a:gd name="T32" fmla="*/ 240 w 864"/>
              <a:gd name="T33" fmla="*/ 199 h 262"/>
              <a:gd name="T34" fmla="*/ 234 w 864"/>
              <a:gd name="T35" fmla="*/ 207 h 262"/>
              <a:gd name="T36" fmla="*/ 254 w 864"/>
              <a:gd name="T37" fmla="*/ 218 h 262"/>
              <a:gd name="T38" fmla="*/ 274 w 864"/>
              <a:gd name="T39" fmla="*/ 172 h 262"/>
              <a:gd name="T40" fmla="*/ 290 w 864"/>
              <a:gd name="T41" fmla="*/ 185 h 262"/>
              <a:gd name="T42" fmla="*/ 486 w 864"/>
              <a:gd name="T43" fmla="*/ 146 h 262"/>
              <a:gd name="T44" fmla="*/ 86 w 864"/>
              <a:gd name="T45" fmla="*/ 145 h 262"/>
              <a:gd name="T46" fmla="*/ 433 w 864"/>
              <a:gd name="T47" fmla="*/ 131 h 262"/>
              <a:gd name="T48" fmla="*/ 432 w 864"/>
              <a:gd name="T49" fmla="*/ 139 h 262"/>
              <a:gd name="T50" fmla="*/ 347 w 864"/>
              <a:gd name="T51" fmla="*/ 57 h 262"/>
              <a:gd name="T52" fmla="*/ 809 w 864"/>
              <a:gd name="T53" fmla="*/ 76 h 262"/>
              <a:gd name="T54" fmla="*/ 842 w 864"/>
              <a:gd name="T55" fmla="*/ 98 h 262"/>
              <a:gd name="T56" fmla="*/ 811 w 864"/>
              <a:gd name="T57" fmla="*/ 85 h 262"/>
              <a:gd name="T58" fmla="*/ 737 w 864"/>
              <a:gd name="T59" fmla="*/ 125 h 262"/>
              <a:gd name="T60" fmla="*/ 741 w 864"/>
              <a:gd name="T61" fmla="*/ 165 h 262"/>
              <a:gd name="T62" fmla="*/ 839 w 864"/>
              <a:gd name="T63" fmla="*/ 89 h 262"/>
              <a:gd name="T64" fmla="*/ 864 w 864"/>
              <a:gd name="T65" fmla="*/ 44 h 262"/>
              <a:gd name="T66" fmla="*/ 68 w 864"/>
              <a:gd name="T67" fmla="*/ 127 h 262"/>
              <a:gd name="T68" fmla="*/ 68 w 864"/>
              <a:gd name="T69" fmla="*/ 100 h 262"/>
              <a:gd name="T70" fmla="*/ 365 w 864"/>
              <a:gd name="T71" fmla="*/ 50 h 262"/>
              <a:gd name="T72" fmla="*/ 376 w 864"/>
              <a:gd name="T73" fmla="*/ 113 h 262"/>
              <a:gd name="T74" fmla="*/ 381 w 864"/>
              <a:gd name="T75" fmla="*/ 64 h 262"/>
              <a:gd name="T76" fmla="*/ 699 w 864"/>
              <a:gd name="T77" fmla="*/ 24 h 262"/>
              <a:gd name="T78" fmla="*/ 615 w 864"/>
              <a:gd name="T79" fmla="*/ 137 h 262"/>
              <a:gd name="T80" fmla="*/ 669 w 864"/>
              <a:gd name="T81" fmla="*/ 102 h 262"/>
              <a:gd name="T82" fmla="*/ 751 w 864"/>
              <a:gd name="T83" fmla="*/ 23 h 262"/>
              <a:gd name="T84" fmla="*/ 717 w 864"/>
              <a:gd name="T85" fmla="*/ 20 h 262"/>
              <a:gd name="T86" fmla="*/ 426 w 864"/>
              <a:gd name="T87" fmla="*/ 22 h 262"/>
              <a:gd name="T88" fmla="*/ 433 w 864"/>
              <a:gd name="T89" fmla="*/ 58 h 262"/>
              <a:gd name="T90" fmla="*/ 427 w 864"/>
              <a:gd name="T91" fmla="*/ 76 h 262"/>
              <a:gd name="T92" fmla="*/ 450 w 864"/>
              <a:gd name="T93" fmla="*/ 9 h 262"/>
              <a:gd name="T94" fmla="*/ 158 w 864"/>
              <a:gd name="T95" fmla="*/ 69 h 262"/>
              <a:gd name="T96" fmla="*/ 248 w 864"/>
              <a:gd name="T97" fmla="*/ 137 h 262"/>
              <a:gd name="T98" fmla="*/ 289 w 864"/>
              <a:gd name="T99" fmla="*/ 163 h 262"/>
              <a:gd name="T100" fmla="*/ 283 w 864"/>
              <a:gd name="T101" fmla="*/ 144 h 262"/>
              <a:gd name="T102" fmla="*/ 269 w 864"/>
              <a:gd name="T103" fmla="*/ 0 h 262"/>
              <a:gd name="T104" fmla="*/ 346 w 864"/>
              <a:gd name="T105" fmla="*/ 15 h 262"/>
              <a:gd name="T106" fmla="*/ 343 w 864"/>
              <a:gd name="T107" fmla="*/ 38 h 262"/>
              <a:gd name="T108" fmla="*/ 369 w 864"/>
              <a:gd name="T109" fmla="*/ 19 h 262"/>
              <a:gd name="T110" fmla="*/ 350 w 864"/>
              <a:gd name="T111" fmla="*/ 0 h 262"/>
              <a:gd name="T112" fmla="*/ 476 w 864"/>
              <a:gd name="T113" fmla="*/ 117 h 262"/>
              <a:gd name="T114" fmla="*/ 492 w 864"/>
              <a:gd name="T115" fmla="*/ 129 h 262"/>
              <a:gd name="T116" fmla="*/ 515 w 864"/>
              <a:gd name="T117" fmla="*/ 155 h 262"/>
              <a:gd name="T118" fmla="*/ 546 w 864"/>
              <a:gd name="T119" fmla="*/ 138 h 262"/>
              <a:gd name="T120" fmla="*/ 591 w 864"/>
              <a:gd name="T121" fmla="*/ 22 h 262"/>
              <a:gd name="T122" fmla="*/ 629 w 864"/>
              <a:gd name="T123" fmla="*/ 15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64" h="262">
                <a:moveTo>
                  <a:pt x="237" y="249"/>
                </a:moveTo>
                <a:cubicBezTo>
                  <a:pt x="238" y="250"/>
                  <a:pt x="238" y="252"/>
                  <a:pt x="237" y="253"/>
                </a:cubicBezTo>
                <a:cubicBezTo>
                  <a:pt x="234" y="257"/>
                  <a:pt x="236" y="260"/>
                  <a:pt x="241" y="260"/>
                </a:cubicBezTo>
                <a:cubicBezTo>
                  <a:pt x="242" y="260"/>
                  <a:pt x="243" y="260"/>
                  <a:pt x="244" y="260"/>
                </a:cubicBezTo>
                <a:cubicBezTo>
                  <a:pt x="246" y="259"/>
                  <a:pt x="248" y="259"/>
                  <a:pt x="251" y="259"/>
                </a:cubicBezTo>
                <a:cubicBezTo>
                  <a:pt x="251" y="259"/>
                  <a:pt x="252" y="259"/>
                  <a:pt x="253" y="259"/>
                </a:cubicBezTo>
                <a:cubicBezTo>
                  <a:pt x="254" y="257"/>
                  <a:pt x="255" y="255"/>
                  <a:pt x="255" y="254"/>
                </a:cubicBezTo>
                <a:cubicBezTo>
                  <a:pt x="237" y="249"/>
                  <a:pt x="237" y="249"/>
                  <a:pt x="237" y="249"/>
                </a:cubicBezTo>
                <a:moveTo>
                  <a:pt x="186" y="246"/>
                </a:moveTo>
                <a:cubicBezTo>
                  <a:pt x="185" y="246"/>
                  <a:pt x="183" y="246"/>
                  <a:pt x="182" y="247"/>
                </a:cubicBezTo>
                <a:cubicBezTo>
                  <a:pt x="179" y="248"/>
                  <a:pt x="177" y="250"/>
                  <a:pt x="174" y="252"/>
                </a:cubicBezTo>
                <a:cubicBezTo>
                  <a:pt x="171" y="254"/>
                  <a:pt x="170" y="255"/>
                  <a:pt x="168" y="255"/>
                </a:cubicBezTo>
                <a:cubicBezTo>
                  <a:pt x="166" y="255"/>
                  <a:pt x="164" y="254"/>
                  <a:pt x="161" y="252"/>
                </a:cubicBezTo>
                <a:cubicBezTo>
                  <a:pt x="159" y="251"/>
                  <a:pt x="152" y="250"/>
                  <a:pt x="147" y="250"/>
                </a:cubicBezTo>
                <a:cubicBezTo>
                  <a:pt x="145" y="250"/>
                  <a:pt x="144" y="250"/>
                  <a:pt x="143" y="251"/>
                </a:cubicBezTo>
                <a:cubicBezTo>
                  <a:pt x="141" y="251"/>
                  <a:pt x="140" y="252"/>
                  <a:pt x="140" y="254"/>
                </a:cubicBezTo>
                <a:cubicBezTo>
                  <a:pt x="140" y="257"/>
                  <a:pt x="136" y="258"/>
                  <a:pt x="132" y="259"/>
                </a:cubicBezTo>
                <a:cubicBezTo>
                  <a:pt x="156" y="262"/>
                  <a:pt x="156" y="262"/>
                  <a:pt x="156" y="262"/>
                </a:cubicBezTo>
                <a:cubicBezTo>
                  <a:pt x="156" y="262"/>
                  <a:pt x="156" y="262"/>
                  <a:pt x="156" y="261"/>
                </a:cubicBezTo>
                <a:cubicBezTo>
                  <a:pt x="156" y="259"/>
                  <a:pt x="160" y="259"/>
                  <a:pt x="162" y="259"/>
                </a:cubicBezTo>
                <a:cubicBezTo>
                  <a:pt x="163" y="258"/>
                  <a:pt x="164" y="258"/>
                  <a:pt x="164" y="258"/>
                </a:cubicBezTo>
                <a:cubicBezTo>
                  <a:pt x="166" y="258"/>
                  <a:pt x="167" y="259"/>
                  <a:pt x="168" y="259"/>
                </a:cubicBezTo>
                <a:cubicBezTo>
                  <a:pt x="170" y="260"/>
                  <a:pt x="171" y="260"/>
                  <a:pt x="172" y="260"/>
                </a:cubicBezTo>
                <a:cubicBezTo>
                  <a:pt x="173" y="260"/>
                  <a:pt x="173" y="260"/>
                  <a:pt x="174" y="260"/>
                </a:cubicBezTo>
                <a:cubicBezTo>
                  <a:pt x="177" y="259"/>
                  <a:pt x="178" y="256"/>
                  <a:pt x="182" y="255"/>
                </a:cubicBezTo>
                <a:cubicBezTo>
                  <a:pt x="183" y="254"/>
                  <a:pt x="185" y="254"/>
                  <a:pt x="187" y="254"/>
                </a:cubicBezTo>
                <a:cubicBezTo>
                  <a:pt x="187" y="254"/>
                  <a:pt x="188" y="254"/>
                  <a:pt x="188" y="254"/>
                </a:cubicBezTo>
                <a:cubicBezTo>
                  <a:pt x="189" y="254"/>
                  <a:pt x="190" y="254"/>
                  <a:pt x="191" y="254"/>
                </a:cubicBezTo>
                <a:cubicBezTo>
                  <a:pt x="193" y="254"/>
                  <a:pt x="194" y="253"/>
                  <a:pt x="195" y="252"/>
                </a:cubicBezTo>
                <a:cubicBezTo>
                  <a:pt x="195" y="250"/>
                  <a:pt x="195" y="248"/>
                  <a:pt x="191" y="247"/>
                </a:cubicBezTo>
                <a:cubicBezTo>
                  <a:pt x="190" y="246"/>
                  <a:pt x="188" y="246"/>
                  <a:pt x="186" y="246"/>
                </a:cubicBezTo>
                <a:moveTo>
                  <a:pt x="126" y="242"/>
                </a:moveTo>
                <a:cubicBezTo>
                  <a:pt x="123" y="242"/>
                  <a:pt x="120" y="243"/>
                  <a:pt x="119" y="244"/>
                </a:cubicBezTo>
                <a:cubicBezTo>
                  <a:pt x="119" y="246"/>
                  <a:pt x="119" y="248"/>
                  <a:pt x="118" y="250"/>
                </a:cubicBezTo>
                <a:cubicBezTo>
                  <a:pt x="118" y="252"/>
                  <a:pt x="118" y="254"/>
                  <a:pt x="115" y="256"/>
                </a:cubicBezTo>
                <a:cubicBezTo>
                  <a:pt x="115" y="256"/>
                  <a:pt x="115" y="256"/>
                  <a:pt x="114" y="256"/>
                </a:cubicBezTo>
                <a:cubicBezTo>
                  <a:pt x="123" y="257"/>
                  <a:pt x="123" y="257"/>
                  <a:pt x="123" y="257"/>
                </a:cubicBezTo>
                <a:cubicBezTo>
                  <a:pt x="123" y="257"/>
                  <a:pt x="123" y="257"/>
                  <a:pt x="122" y="257"/>
                </a:cubicBezTo>
                <a:cubicBezTo>
                  <a:pt x="121" y="254"/>
                  <a:pt x="121" y="251"/>
                  <a:pt x="125" y="249"/>
                </a:cubicBezTo>
                <a:cubicBezTo>
                  <a:pt x="127" y="249"/>
                  <a:pt x="128" y="248"/>
                  <a:pt x="129" y="247"/>
                </a:cubicBezTo>
                <a:cubicBezTo>
                  <a:pt x="130" y="245"/>
                  <a:pt x="132" y="243"/>
                  <a:pt x="129" y="242"/>
                </a:cubicBezTo>
                <a:cubicBezTo>
                  <a:pt x="128" y="242"/>
                  <a:pt x="127" y="242"/>
                  <a:pt x="126" y="242"/>
                </a:cubicBezTo>
                <a:moveTo>
                  <a:pt x="825" y="194"/>
                </a:moveTo>
                <a:cubicBezTo>
                  <a:pt x="713" y="225"/>
                  <a:pt x="713" y="225"/>
                  <a:pt x="713" y="225"/>
                </a:cubicBezTo>
                <a:cubicBezTo>
                  <a:pt x="712" y="228"/>
                  <a:pt x="712" y="230"/>
                  <a:pt x="717" y="232"/>
                </a:cubicBezTo>
                <a:cubicBezTo>
                  <a:pt x="717" y="232"/>
                  <a:pt x="717" y="232"/>
                  <a:pt x="717" y="232"/>
                </a:cubicBezTo>
                <a:cubicBezTo>
                  <a:pt x="717" y="232"/>
                  <a:pt x="717" y="232"/>
                  <a:pt x="717" y="232"/>
                </a:cubicBezTo>
                <a:cubicBezTo>
                  <a:pt x="717" y="230"/>
                  <a:pt x="717" y="228"/>
                  <a:pt x="724" y="228"/>
                </a:cubicBezTo>
                <a:cubicBezTo>
                  <a:pt x="732" y="227"/>
                  <a:pt x="740" y="226"/>
                  <a:pt x="747" y="224"/>
                </a:cubicBezTo>
                <a:cubicBezTo>
                  <a:pt x="749" y="224"/>
                  <a:pt x="751" y="223"/>
                  <a:pt x="753" y="223"/>
                </a:cubicBezTo>
                <a:cubicBezTo>
                  <a:pt x="756" y="223"/>
                  <a:pt x="758" y="224"/>
                  <a:pt x="759" y="227"/>
                </a:cubicBezTo>
                <a:cubicBezTo>
                  <a:pt x="761" y="232"/>
                  <a:pt x="766" y="234"/>
                  <a:pt x="775" y="234"/>
                </a:cubicBezTo>
                <a:cubicBezTo>
                  <a:pt x="777" y="234"/>
                  <a:pt x="780" y="235"/>
                  <a:pt x="782" y="235"/>
                </a:cubicBezTo>
                <a:cubicBezTo>
                  <a:pt x="782" y="235"/>
                  <a:pt x="782" y="235"/>
                  <a:pt x="782" y="235"/>
                </a:cubicBezTo>
                <a:cubicBezTo>
                  <a:pt x="782" y="235"/>
                  <a:pt x="782" y="234"/>
                  <a:pt x="782" y="234"/>
                </a:cubicBezTo>
                <a:cubicBezTo>
                  <a:pt x="782" y="234"/>
                  <a:pt x="782" y="234"/>
                  <a:pt x="782" y="234"/>
                </a:cubicBezTo>
                <a:cubicBezTo>
                  <a:pt x="784" y="230"/>
                  <a:pt x="787" y="226"/>
                  <a:pt x="784" y="221"/>
                </a:cubicBezTo>
                <a:cubicBezTo>
                  <a:pt x="783" y="219"/>
                  <a:pt x="785" y="216"/>
                  <a:pt x="790" y="215"/>
                </a:cubicBezTo>
                <a:cubicBezTo>
                  <a:pt x="794" y="215"/>
                  <a:pt x="796" y="213"/>
                  <a:pt x="794" y="211"/>
                </a:cubicBezTo>
                <a:cubicBezTo>
                  <a:pt x="793" y="210"/>
                  <a:pt x="792" y="209"/>
                  <a:pt x="795" y="208"/>
                </a:cubicBezTo>
                <a:cubicBezTo>
                  <a:pt x="797" y="207"/>
                  <a:pt x="799" y="207"/>
                  <a:pt x="801" y="207"/>
                </a:cubicBezTo>
                <a:cubicBezTo>
                  <a:pt x="802" y="207"/>
                  <a:pt x="803" y="207"/>
                  <a:pt x="804" y="207"/>
                </a:cubicBezTo>
                <a:cubicBezTo>
                  <a:pt x="806" y="208"/>
                  <a:pt x="806" y="209"/>
                  <a:pt x="805" y="210"/>
                </a:cubicBezTo>
                <a:cubicBezTo>
                  <a:pt x="801" y="215"/>
                  <a:pt x="804" y="220"/>
                  <a:pt x="799" y="225"/>
                </a:cubicBezTo>
                <a:cubicBezTo>
                  <a:pt x="810" y="225"/>
                  <a:pt x="819" y="225"/>
                  <a:pt x="825" y="219"/>
                </a:cubicBezTo>
                <a:cubicBezTo>
                  <a:pt x="826" y="217"/>
                  <a:pt x="828" y="216"/>
                  <a:pt x="825" y="214"/>
                </a:cubicBezTo>
                <a:cubicBezTo>
                  <a:pt x="824" y="213"/>
                  <a:pt x="823" y="213"/>
                  <a:pt x="822" y="213"/>
                </a:cubicBezTo>
                <a:cubicBezTo>
                  <a:pt x="821" y="213"/>
                  <a:pt x="820" y="213"/>
                  <a:pt x="818" y="214"/>
                </a:cubicBezTo>
                <a:cubicBezTo>
                  <a:pt x="817" y="214"/>
                  <a:pt x="816" y="214"/>
                  <a:pt x="815" y="214"/>
                </a:cubicBezTo>
                <a:cubicBezTo>
                  <a:pt x="815" y="215"/>
                  <a:pt x="815" y="215"/>
                  <a:pt x="814" y="215"/>
                </a:cubicBezTo>
                <a:cubicBezTo>
                  <a:pt x="813" y="215"/>
                  <a:pt x="812" y="214"/>
                  <a:pt x="811" y="214"/>
                </a:cubicBezTo>
                <a:cubicBezTo>
                  <a:pt x="810" y="212"/>
                  <a:pt x="811" y="211"/>
                  <a:pt x="813" y="211"/>
                </a:cubicBezTo>
                <a:cubicBezTo>
                  <a:pt x="819" y="210"/>
                  <a:pt x="823" y="208"/>
                  <a:pt x="829" y="207"/>
                </a:cubicBezTo>
                <a:cubicBezTo>
                  <a:pt x="833" y="207"/>
                  <a:pt x="837" y="208"/>
                  <a:pt x="838" y="205"/>
                </a:cubicBezTo>
                <a:cubicBezTo>
                  <a:pt x="839" y="202"/>
                  <a:pt x="837" y="199"/>
                  <a:pt x="833" y="197"/>
                </a:cubicBezTo>
                <a:cubicBezTo>
                  <a:pt x="832" y="197"/>
                  <a:pt x="831" y="197"/>
                  <a:pt x="831" y="197"/>
                </a:cubicBezTo>
                <a:cubicBezTo>
                  <a:pt x="828" y="196"/>
                  <a:pt x="826" y="195"/>
                  <a:pt x="825" y="194"/>
                </a:cubicBezTo>
                <a:moveTo>
                  <a:pt x="0" y="184"/>
                </a:moveTo>
                <a:cubicBezTo>
                  <a:pt x="0" y="226"/>
                  <a:pt x="0" y="226"/>
                  <a:pt x="0" y="226"/>
                </a:cubicBezTo>
                <a:cubicBezTo>
                  <a:pt x="0" y="226"/>
                  <a:pt x="0" y="226"/>
                  <a:pt x="0" y="226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19"/>
                  <a:pt x="2" y="219"/>
                  <a:pt x="3" y="219"/>
                </a:cubicBezTo>
                <a:cubicBezTo>
                  <a:pt x="5" y="219"/>
                  <a:pt x="6" y="219"/>
                  <a:pt x="9" y="220"/>
                </a:cubicBezTo>
                <a:cubicBezTo>
                  <a:pt x="14" y="223"/>
                  <a:pt x="21" y="224"/>
                  <a:pt x="23" y="228"/>
                </a:cubicBezTo>
                <a:cubicBezTo>
                  <a:pt x="24" y="230"/>
                  <a:pt x="26" y="231"/>
                  <a:pt x="29" y="231"/>
                </a:cubicBezTo>
                <a:cubicBezTo>
                  <a:pt x="30" y="231"/>
                  <a:pt x="31" y="231"/>
                  <a:pt x="33" y="230"/>
                </a:cubicBezTo>
                <a:cubicBezTo>
                  <a:pt x="41" y="226"/>
                  <a:pt x="51" y="228"/>
                  <a:pt x="61" y="225"/>
                </a:cubicBezTo>
                <a:cubicBezTo>
                  <a:pt x="58" y="231"/>
                  <a:pt x="58" y="235"/>
                  <a:pt x="60" y="239"/>
                </a:cubicBezTo>
                <a:cubicBezTo>
                  <a:pt x="62" y="241"/>
                  <a:pt x="62" y="242"/>
                  <a:pt x="64" y="242"/>
                </a:cubicBezTo>
                <a:cubicBezTo>
                  <a:pt x="66" y="242"/>
                  <a:pt x="68" y="241"/>
                  <a:pt x="70" y="241"/>
                </a:cubicBezTo>
                <a:cubicBezTo>
                  <a:pt x="71" y="240"/>
                  <a:pt x="72" y="240"/>
                  <a:pt x="74" y="240"/>
                </a:cubicBezTo>
                <a:cubicBezTo>
                  <a:pt x="75" y="243"/>
                  <a:pt x="72" y="244"/>
                  <a:pt x="68" y="245"/>
                </a:cubicBezTo>
                <a:cubicBezTo>
                  <a:pt x="66" y="246"/>
                  <a:pt x="64" y="246"/>
                  <a:pt x="61" y="246"/>
                </a:cubicBezTo>
                <a:cubicBezTo>
                  <a:pt x="59" y="246"/>
                  <a:pt x="58" y="247"/>
                  <a:pt x="57" y="248"/>
                </a:cubicBezTo>
                <a:cubicBezTo>
                  <a:pt x="79" y="251"/>
                  <a:pt x="79" y="251"/>
                  <a:pt x="79" y="251"/>
                </a:cubicBezTo>
                <a:cubicBezTo>
                  <a:pt x="79" y="250"/>
                  <a:pt x="80" y="249"/>
                  <a:pt x="80" y="248"/>
                </a:cubicBezTo>
                <a:cubicBezTo>
                  <a:pt x="81" y="246"/>
                  <a:pt x="83" y="245"/>
                  <a:pt x="86" y="245"/>
                </a:cubicBezTo>
                <a:cubicBezTo>
                  <a:pt x="87" y="245"/>
                  <a:pt x="87" y="245"/>
                  <a:pt x="88" y="245"/>
                </a:cubicBezTo>
                <a:cubicBezTo>
                  <a:pt x="93" y="245"/>
                  <a:pt x="93" y="247"/>
                  <a:pt x="94" y="250"/>
                </a:cubicBezTo>
                <a:cubicBezTo>
                  <a:pt x="94" y="251"/>
                  <a:pt x="93" y="252"/>
                  <a:pt x="93" y="253"/>
                </a:cubicBezTo>
                <a:cubicBezTo>
                  <a:pt x="107" y="255"/>
                  <a:pt x="107" y="255"/>
                  <a:pt x="107" y="255"/>
                </a:cubicBezTo>
                <a:cubicBezTo>
                  <a:pt x="104" y="252"/>
                  <a:pt x="105" y="251"/>
                  <a:pt x="109" y="248"/>
                </a:cubicBezTo>
                <a:cubicBezTo>
                  <a:pt x="112" y="246"/>
                  <a:pt x="114" y="237"/>
                  <a:pt x="112" y="236"/>
                </a:cubicBezTo>
                <a:cubicBezTo>
                  <a:pt x="111" y="235"/>
                  <a:pt x="110" y="234"/>
                  <a:pt x="108" y="234"/>
                </a:cubicBezTo>
                <a:cubicBezTo>
                  <a:pt x="107" y="234"/>
                  <a:pt x="106" y="234"/>
                  <a:pt x="104" y="235"/>
                </a:cubicBezTo>
                <a:cubicBezTo>
                  <a:pt x="101" y="236"/>
                  <a:pt x="100" y="238"/>
                  <a:pt x="95" y="239"/>
                </a:cubicBezTo>
                <a:cubicBezTo>
                  <a:pt x="96" y="236"/>
                  <a:pt x="97" y="233"/>
                  <a:pt x="99" y="231"/>
                </a:cubicBezTo>
                <a:cubicBezTo>
                  <a:pt x="102" y="228"/>
                  <a:pt x="105" y="226"/>
                  <a:pt x="110" y="226"/>
                </a:cubicBezTo>
                <a:cubicBezTo>
                  <a:pt x="111" y="226"/>
                  <a:pt x="112" y="226"/>
                  <a:pt x="113" y="226"/>
                </a:cubicBezTo>
                <a:cubicBezTo>
                  <a:pt x="114" y="226"/>
                  <a:pt x="114" y="226"/>
                  <a:pt x="115" y="226"/>
                </a:cubicBezTo>
                <a:cubicBezTo>
                  <a:pt x="117" y="226"/>
                  <a:pt x="119" y="226"/>
                  <a:pt x="121" y="224"/>
                </a:cubicBezTo>
                <a:cubicBezTo>
                  <a:pt x="122" y="222"/>
                  <a:pt x="121" y="221"/>
                  <a:pt x="119" y="220"/>
                </a:cubicBezTo>
                <a:cubicBezTo>
                  <a:pt x="116" y="217"/>
                  <a:pt x="112" y="215"/>
                  <a:pt x="106" y="214"/>
                </a:cubicBezTo>
                <a:cubicBezTo>
                  <a:pt x="100" y="213"/>
                  <a:pt x="96" y="212"/>
                  <a:pt x="94" y="209"/>
                </a:cubicBezTo>
                <a:cubicBezTo>
                  <a:pt x="0" y="184"/>
                  <a:pt x="0" y="184"/>
                  <a:pt x="0" y="184"/>
                </a:cubicBezTo>
                <a:moveTo>
                  <a:pt x="241" y="201"/>
                </a:moveTo>
                <a:cubicBezTo>
                  <a:pt x="240" y="201"/>
                  <a:pt x="240" y="201"/>
                  <a:pt x="240" y="201"/>
                </a:cubicBezTo>
                <a:cubicBezTo>
                  <a:pt x="239" y="201"/>
                  <a:pt x="238" y="201"/>
                  <a:pt x="238" y="200"/>
                </a:cubicBezTo>
                <a:cubicBezTo>
                  <a:pt x="238" y="199"/>
                  <a:pt x="239" y="199"/>
                  <a:pt x="240" y="199"/>
                </a:cubicBezTo>
                <a:cubicBezTo>
                  <a:pt x="240" y="199"/>
                  <a:pt x="240" y="199"/>
                  <a:pt x="241" y="199"/>
                </a:cubicBezTo>
                <a:cubicBezTo>
                  <a:pt x="242" y="199"/>
                  <a:pt x="243" y="199"/>
                  <a:pt x="243" y="200"/>
                </a:cubicBezTo>
                <a:cubicBezTo>
                  <a:pt x="243" y="201"/>
                  <a:pt x="242" y="201"/>
                  <a:pt x="241" y="201"/>
                </a:cubicBezTo>
                <a:moveTo>
                  <a:pt x="235" y="184"/>
                </a:moveTo>
                <a:cubicBezTo>
                  <a:pt x="235" y="185"/>
                  <a:pt x="234" y="187"/>
                  <a:pt x="230" y="189"/>
                </a:cubicBezTo>
                <a:cubicBezTo>
                  <a:pt x="227" y="190"/>
                  <a:pt x="226" y="191"/>
                  <a:pt x="225" y="192"/>
                </a:cubicBezTo>
                <a:cubicBezTo>
                  <a:pt x="223" y="196"/>
                  <a:pt x="228" y="205"/>
                  <a:pt x="234" y="207"/>
                </a:cubicBezTo>
                <a:cubicBezTo>
                  <a:pt x="242" y="210"/>
                  <a:pt x="246" y="212"/>
                  <a:pt x="242" y="218"/>
                </a:cubicBezTo>
                <a:cubicBezTo>
                  <a:pt x="243" y="218"/>
                  <a:pt x="243" y="218"/>
                  <a:pt x="243" y="218"/>
                </a:cubicBezTo>
                <a:cubicBezTo>
                  <a:pt x="249" y="217"/>
                  <a:pt x="250" y="215"/>
                  <a:pt x="252" y="213"/>
                </a:cubicBezTo>
                <a:cubicBezTo>
                  <a:pt x="252" y="212"/>
                  <a:pt x="253" y="211"/>
                  <a:pt x="255" y="211"/>
                </a:cubicBezTo>
                <a:cubicBezTo>
                  <a:pt x="255" y="211"/>
                  <a:pt x="255" y="211"/>
                  <a:pt x="255" y="211"/>
                </a:cubicBezTo>
                <a:cubicBezTo>
                  <a:pt x="257" y="211"/>
                  <a:pt x="258" y="213"/>
                  <a:pt x="258" y="214"/>
                </a:cubicBezTo>
                <a:cubicBezTo>
                  <a:pt x="258" y="216"/>
                  <a:pt x="256" y="217"/>
                  <a:pt x="254" y="218"/>
                </a:cubicBezTo>
                <a:cubicBezTo>
                  <a:pt x="251" y="219"/>
                  <a:pt x="250" y="220"/>
                  <a:pt x="251" y="222"/>
                </a:cubicBezTo>
                <a:cubicBezTo>
                  <a:pt x="265" y="228"/>
                  <a:pt x="265" y="228"/>
                  <a:pt x="265" y="228"/>
                </a:cubicBezTo>
                <a:cubicBezTo>
                  <a:pt x="265" y="228"/>
                  <a:pt x="266" y="228"/>
                  <a:pt x="266" y="227"/>
                </a:cubicBezTo>
                <a:cubicBezTo>
                  <a:pt x="268" y="227"/>
                  <a:pt x="269" y="226"/>
                  <a:pt x="270" y="226"/>
                </a:cubicBezTo>
                <a:cubicBezTo>
                  <a:pt x="274" y="221"/>
                  <a:pt x="277" y="216"/>
                  <a:pt x="281" y="211"/>
                </a:cubicBezTo>
                <a:cubicBezTo>
                  <a:pt x="235" y="184"/>
                  <a:pt x="235" y="184"/>
                  <a:pt x="235" y="184"/>
                </a:cubicBezTo>
                <a:moveTo>
                  <a:pt x="274" y="172"/>
                </a:moveTo>
                <a:cubicBezTo>
                  <a:pt x="286" y="182"/>
                  <a:pt x="286" y="182"/>
                  <a:pt x="286" y="182"/>
                </a:cubicBezTo>
                <a:cubicBezTo>
                  <a:pt x="286" y="181"/>
                  <a:pt x="286" y="181"/>
                  <a:pt x="286" y="181"/>
                </a:cubicBezTo>
                <a:cubicBezTo>
                  <a:pt x="289" y="175"/>
                  <a:pt x="288" y="174"/>
                  <a:pt x="278" y="172"/>
                </a:cubicBezTo>
                <a:cubicBezTo>
                  <a:pt x="277" y="172"/>
                  <a:pt x="276" y="172"/>
                  <a:pt x="274" y="172"/>
                </a:cubicBezTo>
                <a:moveTo>
                  <a:pt x="306" y="169"/>
                </a:moveTo>
                <a:cubicBezTo>
                  <a:pt x="305" y="175"/>
                  <a:pt x="300" y="180"/>
                  <a:pt x="294" y="184"/>
                </a:cubicBezTo>
                <a:cubicBezTo>
                  <a:pt x="292" y="184"/>
                  <a:pt x="291" y="185"/>
                  <a:pt x="290" y="185"/>
                </a:cubicBezTo>
                <a:cubicBezTo>
                  <a:pt x="299" y="192"/>
                  <a:pt x="299" y="192"/>
                  <a:pt x="299" y="192"/>
                </a:cubicBezTo>
                <a:cubicBezTo>
                  <a:pt x="304" y="187"/>
                  <a:pt x="309" y="183"/>
                  <a:pt x="315" y="178"/>
                </a:cubicBezTo>
                <a:cubicBezTo>
                  <a:pt x="306" y="169"/>
                  <a:pt x="306" y="169"/>
                  <a:pt x="306" y="169"/>
                </a:cubicBezTo>
                <a:moveTo>
                  <a:pt x="489" y="138"/>
                </a:moveTo>
                <a:cubicBezTo>
                  <a:pt x="488" y="138"/>
                  <a:pt x="487" y="138"/>
                  <a:pt x="486" y="139"/>
                </a:cubicBezTo>
                <a:cubicBezTo>
                  <a:pt x="481" y="140"/>
                  <a:pt x="478" y="141"/>
                  <a:pt x="478" y="144"/>
                </a:cubicBezTo>
                <a:cubicBezTo>
                  <a:pt x="480" y="145"/>
                  <a:pt x="483" y="146"/>
                  <a:pt x="486" y="146"/>
                </a:cubicBezTo>
                <a:cubicBezTo>
                  <a:pt x="489" y="138"/>
                  <a:pt x="489" y="138"/>
                  <a:pt x="489" y="138"/>
                </a:cubicBezTo>
                <a:moveTo>
                  <a:pt x="81" y="131"/>
                </a:moveTo>
                <a:cubicBezTo>
                  <a:pt x="78" y="133"/>
                  <a:pt x="82" y="133"/>
                  <a:pt x="83" y="134"/>
                </a:cubicBezTo>
                <a:cubicBezTo>
                  <a:pt x="83" y="135"/>
                  <a:pt x="84" y="136"/>
                  <a:pt x="83" y="136"/>
                </a:cubicBezTo>
                <a:cubicBezTo>
                  <a:pt x="79" y="138"/>
                  <a:pt x="75" y="140"/>
                  <a:pt x="71" y="142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3" y="146"/>
                  <a:pt x="85" y="145"/>
                  <a:pt x="86" y="145"/>
                </a:cubicBezTo>
                <a:cubicBezTo>
                  <a:pt x="93" y="140"/>
                  <a:pt x="91" y="134"/>
                  <a:pt x="81" y="131"/>
                </a:cubicBezTo>
                <a:moveTo>
                  <a:pt x="432" y="131"/>
                </a:moveTo>
                <a:cubicBezTo>
                  <a:pt x="431" y="131"/>
                  <a:pt x="430" y="131"/>
                  <a:pt x="430" y="130"/>
                </a:cubicBezTo>
                <a:cubicBezTo>
                  <a:pt x="430" y="129"/>
                  <a:pt x="431" y="129"/>
                  <a:pt x="432" y="129"/>
                </a:cubicBezTo>
                <a:cubicBezTo>
                  <a:pt x="432" y="129"/>
                  <a:pt x="432" y="129"/>
                  <a:pt x="432" y="129"/>
                </a:cubicBezTo>
                <a:cubicBezTo>
                  <a:pt x="433" y="129"/>
                  <a:pt x="434" y="129"/>
                  <a:pt x="435" y="130"/>
                </a:cubicBezTo>
                <a:cubicBezTo>
                  <a:pt x="435" y="130"/>
                  <a:pt x="434" y="131"/>
                  <a:pt x="433" y="131"/>
                </a:cubicBezTo>
                <a:cubicBezTo>
                  <a:pt x="433" y="131"/>
                  <a:pt x="432" y="131"/>
                  <a:pt x="432" y="131"/>
                </a:cubicBezTo>
                <a:moveTo>
                  <a:pt x="426" y="121"/>
                </a:moveTo>
                <a:cubicBezTo>
                  <a:pt x="425" y="121"/>
                  <a:pt x="424" y="121"/>
                  <a:pt x="423" y="121"/>
                </a:cubicBezTo>
                <a:cubicBezTo>
                  <a:pt x="422" y="121"/>
                  <a:pt x="422" y="121"/>
                  <a:pt x="421" y="121"/>
                </a:cubicBezTo>
                <a:cubicBezTo>
                  <a:pt x="421" y="121"/>
                  <a:pt x="421" y="121"/>
                  <a:pt x="421" y="121"/>
                </a:cubicBezTo>
                <a:cubicBezTo>
                  <a:pt x="422" y="139"/>
                  <a:pt x="422" y="139"/>
                  <a:pt x="422" y="139"/>
                </a:cubicBezTo>
                <a:cubicBezTo>
                  <a:pt x="425" y="139"/>
                  <a:pt x="429" y="139"/>
                  <a:pt x="432" y="139"/>
                </a:cubicBezTo>
                <a:cubicBezTo>
                  <a:pt x="435" y="139"/>
                  <a:pt x="439" y="139"/>
                  <a:pt x="442" y="139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3" y="125"/>
                  <a:pt x="442" y="125"/>
                  <a:pt x="442" y="125"/>
                </a:cubicBezTo>
                <a:cubicBezTo>
                  <a:pt x="441" y="125"/>
                  <a:pt x="440" y="125"/>
                  <a:pt x="439" y="125"/>
                </a:cubicBezTo>
                <a:cubicBezTo>
                  <a:pt x="437" y="125"/>
                  <a:pt x="435" y="125"/>
                  <a:pt x="434" y="124"/>
                </a:cubicBezTo>
                <a:cubicBezTo>
                  <a:pt x="432" y="122"/>
                  <a:pt x="430" y="121"/>
                  <a:pt x="426" y="121"/>
                </a:cubicBezTo>
                <a:moveTo>
                  <a:pt x="347" y="57"/>
                </a:moveTo>
                <a:cubicBezTo>
                  <a:pt x="350" y="66"/>
                  <a:pt x="350" y="66"/>
                  <a:pt x="350" y="66"/>
                </a:cubicBezTo>
                <a:cubicBezTo>
                  <a:pt x="350" y="66"/>
                  <a:pt x="350" y="66"/>
                  <a:pt x="350" y="66"/>
                </a:cubicBezTo>
                <a:cubicBezTo>
                  <a:pt x="351" y="60"/>
                  <a:pt x="352" y="58"/>
                  <a:pt x="347" y="57"/>
                </a:cubicBezTo>
                <a:moveTo>
                  <a:pt x="864" y="44"/>
                </a:moveTo>
                <a:cubicBezTo>
                  <a:pt x="863" y="44"/>
                  <a:pt x="862" y="45"/>
                  <a:pt x="861" y="45"/>
                </a:cubicBezTo>
                <a:cubicBezTo>
                  <a:pt x="809" y="76"/>
                  <a:pt x="809" y="76"/>
                  <a:pt x="809" y="76"/>
                </a:cubicBezTo>
                <a:cubicBezTo>
                  <a:pt x="809" y="76"/>
                  <a:pt x="809" y="76"/>
                  <a:pt x="809" y="76"/>
                </a:cubicBezTo>
                <a:cubicBezTo>
                  <a:pt x="811" y="76"/>
                  <a:pt x="813" y="77"/>
                  <a:pt x="816" y="79"/>
                </a:cubicBezTo>
                <a:cubicBezTo>
                  <a:pt x="817" y="80"/>
                  <a:pt x="818" y="82"/>
                  <a:pt x="821" y="82"/>
                </a:cubicBezTo>
                <a:cubicBezTo>
                  <a:pt x="826" y="83"/>
                  <a:pt x="827" y="85"/>
                  <a:pt x="830" y="88"/>
                </a:cubicBezTo>
                <a:cubicBezTo>
                  <a:pt x="832" y="90"/>
                  <a:pt x="833" y="93"/>
                  <a:pt x="839" y="93"/>
                </a:cubicBezTo>
                <a:cubicBezTo>
                  <a:pt x="840" y="93"/>
                  <a:pt x="840" y="93"/>
                  <a:pt x="840" y="93"/>
                </a:cubicBezTo>
                <a:cubicBezTo>
                  <a:pt x="840" y="93"/>
                  <a:pt x="840" y="93"/>
                  <a:pt x="840" y="93"/>
                </a:cubicBezTo>
                <a:cubicBezTo>
                  <a:pt x="845" y="93"/>
                  <a:pt x="846" y="96"/>
                  <a:pt x="842" y="98"/>
                </a:cubicBezTo>
                <a:cubicBezTo>
                  <a:pt x="838" y="100"/>
                  <a:pt x="834" y="101"/>
                  <a:pt x="829" y="101"/>
                </a:cubicBezTo>
                <a:cubicBezTo>
                  <a:pt x="826" y="101"/>
                  <a:pt x="824" y="101"/>
                  <a:pt x="821" y="100"/>
                </a:cubicBezTo>
                <a:cubicBezTo>
                  <a:pt x="818" y="100"/>
                  <a:pt x="816" y="99"/>
                  <a:pt x="814" y="98"/>
                </a:cubicBezTo>
                <a:cubicBezTo>
                  <a:pt x="807" y="95"/>
                  <a:pt x="807" y="95"/>
                  <a:pt x="812" y="91"/>
                </a:cubicBezTo>
                <a:cubicBezTo>
                  <a:pt x="813" y="90"/>
                  <a:pt x="814" y="90"/>
                  <a:pt x="814" y="89"/>
                </a:cubicBezTo>
                <a:cubicBezTo>
                  <a:pt x="815" y="88"/>
                  <a:pt x="816" y="87"/>
                  <a:pt x="814" y="86"/>
                </a:cubicBezTo>
                <a:cubicBezTo>
                  <a:pt x="814" y="86"/>
                  <a:pt x="812" y="85"/>
                  <a:pt x="811" y="85"/>
                </a:cubicBezTo>
                <a:cubicBezTo>
                  <a:pt x="811" y="85"/>
                  <a:pt x="810" y="86"/>
                  <a:pt x="809" y="86"/>
                </a:cubicBezTo>
                <a:cubicBezTo>
                  <a:pt x="806" y="87"/>
                  <a:pt x="803" y="88"/>
                  <a:pt x="800" y="89"/>
                </a:cubicBezTo>
                <a:cubicBezTo>
                  <a:pt x="794" y="91"/>
                  <a:pt x="789" y="93"/>
                  <a:pt x="783" y="93"/>
                </a:cubicBezTo>
                <a:cubicBezTo>
                  <a:pt x="782" y="93"/>
                  <a:pt x="781" y="93"/>
                  <a:pt x="781" y="93"/>
                </a:cubicBezTo>
                <a:cubicBezTo>
                  <a:pt x="733" y="122"/>
                  <a:pt x="733" y="122"/>
                  <a:pt x="733" y="122"/>
                </a:cubicBezTo>
                <a:cubicBezTo>
                  <a:pt x="733" y="122"/>
                  <a:pt x="733" y="122"/>
                  <a:pt x="733" y="122"/>
                </a:cubicBezTo>
                <a:cubicBezTo>
                  <a:pt x="733" y="123"/>
                  <a:pt x="733" y="125"/>
                  <a:pt x="737" y="125"/>
                </a:cubicBezTo>
                <a:cubicBezTo>
                  <a:pt x="737" y="125"/>
                  <a:pt x="737" y="125"/>
                  <a:pt x="737" y="125"/>
                </a:cubicBezTo>
                <a:cubicBezTo>
                  <a:pt x="737" y="125"/>
                  <a:pt x="737" y="125"/>
                  <a:pt x="738" y="125"/>
                </a:cubicBezTo>
                <a:cubicBezTo>
                  <a:pt x="744" y="125"/>
                  <a:pt x="744" y="128"/>
                  <a:pt x="744" y="130"/>
                </a:cubicBezTo>
                <a:cubicBezTo>
                  <a:pt x="744" y="137"/>
                  <a:pt x="743" y="144"/>
                  <a:pt x="747" y="150"/>
                </a:cubicBezTo>
                <a:cubicBezTo>
                  <a:pt x="748" y="152"/>
                  <a:pt x="747" y="153"/>
                  <a:pt x="745" y="155"/>
                </a:cubicBezTo>
                <a:cubicBezTo>
                  <a:pt x="743" y="156"/>
                  <a:pt x="742" y="158"/>
                  <a:pt x="741" y="159"/>
                </a:cubicBezTo>
                <a:cubicBezTo>
                  <a:pt x="740" y="162"/>
                  <a:pt x="740" y="164"/>
                  <a:pt x="741" y="165"/>
                </a:cubicBezTo>
                <a:cubicBezTo>
                  <a:pt x="864" y="111"/>
                  <a:pt x="864" y="111"/>
                  <a:pt x="864" y="111"/>
                </a:cubicBezTo>
                <a:cubicBezTo>
                  <a:pt x="864" y="107"/>
                  <a:pt x="864" y="107"/>
                  <a:pt x="864" y="107"/>
                </a:cubicBezTo>
                <a:cubicBezTo>
                  <a:pt x="861" y="105"/>
                  <a:pt x="860" y="104"/>
                  <a:pt x="862" y="101"/>
                </a:cubicBezTo>
                <a:cubicBezTo>
                  <a:pt x="864" y="100"/>
                  <a:pt x="862" y="99"/>
                  <a:pt x="861" y="98"/>
                </a:cubicBezTo>
                <a:cubicBezTo>
                  <a:pt x="854" y="94"/>
                  <a:pt x="850" y="89"/>
                  <a:pt x="840" y="89"/>
                </a:cubicBezTo>
                <a:cubicBezTo>
                  <a:pt x="840" y="89"/>
                  <a:pt x="839" y="89"/>
                  <a:pt x="839" y="89"/>
                </a:cubicBezTo>
                <a:cubicBezTo>
                  <a:pt x="839" y="89"/>
                  <a:pt x="839" y="89"/>
                  <a:pt x="839" y="89"/>
                </a:cubicBezTo>
                <a:cubicBezTo>
                  <a:pt x="837" y="89"/>
                  <a:pt x="836" y="88"/>
                  <a:pt x="836" y="87"/>
                </a:cubicBezTo>
                <a:cubicBezTo>
                  <a:pt x="835" y="86"/>
                  <a:pt x="836" y="85"/>
                  <a:pt x="838" y="85"/>
                </a:cubicBezTo>
                <a:cubicBezTo>
                  <a:pt x="844" y="82"/>
                  <a:pt x="848" y="79"/>
                  <a:pt x="852" y="75"/>
                </a:cubicBezTo>
                <a:cubicBezTo>
                  <a:pt x="854" y="73"/>
                  <a:pt x="855" y="71"/>
                  <a:pt x="853" y="69"/>
                </a:cubicBezTo>
                <a:cubicBezTo>
                  <a:pt x="850" y="66"/>
                  <a:pt x="853" y="64"/>
                  <a:pt x="857" y="64"/>
                </a:cubicBezTo>
                <a:cubicBezTo>
                  <a:pt x="860" y="63"/>
                  <a:pt x="862" y="63"/>
                  <a:pt x="864" y="62"/>
                </a:cubicBezTo>
                <a:cubicBezTo>
                  <a:pt x="864" y="44"/>
                  <a:pt x="864" y="44"/>
                  <a:pt x="864" y="44"/>
                </a:cubicBezTo>
                <a:moveTo>
                  <a:pt x="0" y="43"/>
                </a:moveTo>
                <a:cubicBezTo>
                  <a:pt x="0" y="111"/>
                  <a:pt x="0" y="111"/>
                  <a:pt x="0" y="111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60" y="137"/>
                  <a:pt x="59" y="136"/>
                  <a:pt x="59" y="136"/>
                </a:cubicBezTo>
                <a:cubicBezTo>
                  <a:pt x="59" y="132"/>
                  <a:pt x="64" y="130"/>
                  <a:pt x="64" y="126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66" y="126"/>
                  <a:pt x="68" y="126"/>
                  <a:pt x="68" y="127"/>
                </a:cubicBezTo>
                <a:cubicBezTo>
                  <a:pt x="69" y="128"/>
                  <a:pt x="70" y="129"/>
                  <a:pt x="72" y="129"/>
                </a:cubicBezTo>
                <a:cubicBezTo>
                  <a:pt x="73" y="129"/>
                  <a:pt x="74" y="129"/>
                  <a:pt x="74" y="129"/>
                </a:cubicBezTo>
                <a:cubicBezTo>
                  <a:pt x="77" y="128"/>
                  <a:pt x="77" y="126"/>
                  <a:pt x="76" y="125"/>
                </a:cubicBezTo>
                <a:cubicBezTo>
                  <a:pt x="75" y="122"/>
                  <a:pt x="71" y="119"/>
                  <a:pt x="68" y="116"/>
                </a:cubicBezTo>
                <a:cubicBezTo>
                  <a:pt x="67" y="114"/>
                  <a:pt x="64" y="115"/>
                  <a:pt x="62" y="115"/>
                </a:cubicBezTo>
                <a:cubicBezTo>
                  <a:pt x="56" y="114"/>
                  <a:pt x="54" y="111"/>
                  <a:pt x="56" y="108"/>
                </a:cubicBezTo>
                <a:cubicBezTo>
                  <a:pt x="58" y="104"/>
                  <a:pt x="61" y="101"/>
                  <a:pt x="68" y="100"/>
                </a:cubicBezTo>
                <a:cubicBezTo>
                  <a:pt x="74" y="98"/>
                  <a:pt x="74" y="97"/>
                  <a:pt x="69" y="94"/>
                </a:cubicBezTo>
                <a:cubicBezTo>
                  <a:pt x="64" y="92"/>
                  <a:pt x="63" y="90"/>
                  <a:pt x="66" y="87"/>
                </a:cubicBezTo>
                <a:cubicBezTo>
                  <a:pt x="66" y="86"/>
                  <a:pt x="68" y="85"/>
                  <a:pt x="70" y="85"/>
                </a:cubicBezTo>
                <a:cubicBezTo>
                  <a:pt x="0" y="43"/>
                  <a:pt x="0" y="43"/>
                  <a:pt x="0" y="43"/>
                </a:cubicBezTo>
                <a:moveTo>
                  <a:pt x="376" y="40"/>
                </a:moveTo>
                <a:cubicBezTo>
                  <a:pt x="373" y="41"/>
                  <a:pt x="370" y="42"/>
                  <a:pt x="367" y="43"/>
                </a:cubicBezTo>
                <a:cubicBezTo>
                  <a:pt x="360" y="44"/>
                  <a:pt x="360" y="47"/>
                  <a:pt x="365" y="50"/>
                </a:cubicBezTo>
                <a:cubicBezTo>
                  <a:pt x="370" y="53"/>
                  <a:pt x="370" y="58"/>
                  <a:pt x="375" y="61"/>
                </a:cubicBezTo>
                <a:cubicBezTo>
                  <a:pt x="376" y="62"/>
                  <a:pt x="374" y="64"/>
                  <a:pt x="372" y="65"/>
                </a:cubicBezTo>
                <a:cubicBezTo>
                  <a:pt x="366" y="66"/>
                  <a:pt x="361" y="68"/>
                  <a:pt x="359" y="71"/>
                </a:cubicBezTo>
                <a:cubicBezTo>
                  <a:pt x="358" y="72"/>
                  <a:pt x="357" y="73"/>
                  <a:pt x="356" y="73"/>
                </a:cubicBezTo>
                <a:cubicBezTo>
                  <a:pt x="354" y="73"/>
                  <a:pt x="353" y="72"/>
                  <a:pt x="352" y="72"/>
                </a:cubicBezTo>
                <a:cubicBezTo>
                  <a:pt x="367" y="116"/>
                  <a:pt x="367" y="116"/>
                  <a:pt x="367" y="116"/>
                </a:cubicBezTo>
                <a:cubicBezTo>
                  <a:pt x="369" y="114"/>
                  <a:pt x="372" y="113"/>
                  <a:pt x="376" y="113"/>
                </a:cubicBezTo>
                <a:cubicBezTo>
                  <a:pt x="382" y="112"/>
                  <a:pt x="384" y="110"/>
                  <a:pt x="383" y="106"/>
                </a:cubicBezTo>
                <a:cubicBezTo>
                  <a:pt x="382" y="102"/>
                  <a:pt x="384" y="100"/>
                  <a:pt x="388" y="98"/>
                </a:cubicBezTo>
                <a:cubicBezTo>
                  <a:pt x="383" y="72"/>
                  <a:pt x="383" y="72"/>
                  <a:pt x="383" y="72"/>
                </a:cubicBezTo>
                <a:cubicBezTo>
                  <a:pt x="382" y="73"/>
                  <a:pt x="382" y="73"/>
                  <a:pt x="382" y="73"/>
                </a:cubicBezTo>
                <a:cubicBezTo>
                  <a:pt x="380" y="73"/>
                  <a:pt x="379" y="72"/>
                  <a:pt x="377" y="72"/>
                </a:cubicBezTo>
                <a:cubicBezTo>
                  <a:pt x="374" y="70"/>
                  <a:pt x="374" y="69"/>
                  <a:pt x="377" y="67"/>
                </a:cubicBezTo>
                <a:cubicBezTo>
                  <a:pt x="379" y="66"/>
                  <a:pt x="380" y="65"/>
                  <a:pt x="381" y="64"/>
                </a:cubicBezTo>
                <a:cubicBezTo>
                  <a:pt x="376" y="40"/>
                  <a:pt x="376" y="40"/>
                  <a:pt x="376" y="40"/>
                </a:cubicBezTo>
                <a:moveTo>
                  <a:pt x="714" y="13"/>
                </a:moveTo>
                <a:cubicBezTo>
                  <a:pt x="714" y="13"/>
                  <a:pt x="713" y="13"/>
                  <a:pt x="713" y="13"/>
                </a:cubicBezTo>
                <a:cubicBezTo>
                  <a:pt x="709" y="13"/>
                  <a:pt x="710" y="15"/>
                  <a:pt x="709" y="17"/>
                </a:cubicBezTo>
                <a:cubicBezTo>
                  <a:pt x="709" y="18"/>
                  <a:pt x="709" y="19"/>
                  <a:pt x="709" y="20"/>
                </a:cubicBezTo>
                <a:cubicBezTo>
                  <a:pt x="708" y="23"/>
                  <a:pt x="707" y="25"/>
                  <a:pt x="704" y="25"/>
                </a:cubicBezTo>
                <a:cubicBezTo>
                  <a:pt x="702" y="25"/>
                  <a:pt x="701" y="24"/>
                  <a:pt x="699" y="24"/>
                </a:cubicBezTo>
                <a:cubicBezTo>
                  <a:pt x="698" y="24"/>
                  <a:pt x="697" y="23"/>
                  <a:pt x="696" y="23"/>
                </a:cubicBezTo>
                <a:cubicBezTo>
                  <a:pt x="570" y="156"/>
                  <a:pt x="570" y="156"/>
                  <a:pt x="570" y="156"/>
                </a:cubicBezTo>
                <a:cubicBezTo>
                  <a:pt x="571" y="157"/>
                  <a:pt x="572" y="158"/>
                  <a:pt x="574" y="158"/>
                </a:cubicBezTo>
                <a:cubicBezTo>
                  <a:pt x="575" y="158"/>
                  <a:pt x="575" y="158"/>
                  <a:pt x="576" y="158"/>
                </a:cubicBezTo>
                <a:cubicBezTo>
                  <a:pt x="581" y="158"/>
                  <a:pt x="587" y="155"/>
                  <a:pt x="588" y="152"/>
                </a:cubicBezTo>
                <a:cubicBezTo>
                  <a:pt x="589" y="145"/>
                  <a:pt x="598" y="142"/>
                  <a:pt x="609" y="140"/>
                </a:cubicBezTo>
                <a:cubicBezTo>
                  <a:pt x="612" y="140"/>
                  <a:pt x="615" y="139"/>
                  <a:pt x="615" y="137"/>
                </a:cubicBezTo>
                <a:cubicBezTo>
                  <a:pt x="616" y="134"/>
                  <a:pt x="619" y="133"/>
                  <a:pt x="623" y="132"/>
                </a:cubicBezTo>
                <a:cubicBezTo>
                  <a:pt x="627" y="132"/>
                  <a:pt x="631" y="131"/>
                  <a:pt x="632" y="129"/>
                </a:cubicBezTo>
                <a:cubicBezTo>
                  <a:pt x="634" y="126"/>
                  <a:pt x="637" y="125"/>
                  <a:pt x="640" y="125"/>
                </a:cubicBezTo>
                <a:cubicBezTo>
                  <a:pt x="642" y="125"/>
                  <a:pt x="644" y="126"/>
                  <a:pt x="645" y="126"/>
                </a:cubicBezTo>
                <a:cubicBezTo>
                  <a:pt x="664" y="111"/>
                  <a:pt x="664" y="111"/>
                  <a:pt x="664" y="111"/>
                </a:cubicBezTo>
                <a:cubicBezTo>
                  <a:pt x="664" y="110"/>
                  <a:pt x="664" y="110"/>
                  <a:pt x="663" y="110"/>
                </a:cubicBezTo>
                <a:cubicBezTo>
                  <a:pt x="660" y="107"/>
                  <a:pt x="662" y="105"/>
                  <a:pt x="669" y="102"/>
                </a:cubicBezTo>
                <a:cubicBezTo>
                  <a:pt x="671" y="101"/>
                  <a:pt x="672" y="101"/>
                  <a:pt x="674" y="101"/>
                </a:cubicBezTo>
                <a:cubicBezTo>
                  <a:pt x="675" y="101"/>
                  <a:pt x="675" y="101"/>
                  <a:pt x="676" y="101"/>
                </a:cubicBezTo>
                <a:cubicBezTo>
                  <a:pt x="775" y="19"/>
                  <a:pt x="775" y="19"/>
                  <a:pt x="775" y="19"/>
                </a:cubicBezTo>
                <a:cubicBezTo>
                  <a:pt x="775" y="18"/>
                  <a:pt x="774" y="18"/>
                  <a:pt x="772" y="17"/>
                </a:cubicBezTo>
                <a:cubicBezTo>
                  <a:pt x="770" y="17"/>
                  <a:pt x="768" y="17"/>
                  <a:pt x="767" y="17"/>
                </a:cubicBezTo>
                <a:cubicBezTo>
                  <a:pt x="764" y="17"/>
                  <a:pt x="762" y="17"/>
                  <a:pt x="760" y="19"/>
                </a:cubicBezTo>
                <a:cubicBezTo>
                  <a:pt x="758" y="22"/>
                  <a:pt x="755" y="23"/>
                  <a:pt x="751" y="23"/>
                </a:cubicBezTo>
                <a:cubicBezTo>
                  <a:pt x="750" y="23"/>
                  <a:pt x="748" y="23"/>
                  <a:pt x="746" y="23"/>
                </a:cubicBezTo>
                <a:cubicBezTo>
                  <a:pt x="745" y="23"/>
                  <a:pt x="744" y="23"/>
                  <a:pt x="742" y="23"/>
                </a:cubicBezTo>
                <a:cubicBezTo>
                  <a:pt x="739" y="23"/>
                  <a:pt x="737" y="23"/>
                  <a:pt x="734" y="25"/>
                </a:cubicBezTo>
                <a:cubicBezTo>
                  <a:pt x="731" y="26"/>
                  <a:pt x="728" y="26"/>
                  <a:pt x="725" y="27"/>
                </a:cubicBezTo>
                <a:cubicBezTo>
                  <a:pt x="723" y="28"/>
                  <a:pt x="722" y="28"/>
                  <a:pt x="721" y="28"/>
                </a:cubicBezTo>
                <a:cubicBezTo>
                  <a:pt x="719" y="28"/>
                  <a:pt x="718" y="27"/>
                  <a:pt x="716" y="26"/>
                </a:cubicBezTo>
                <a:cubicBezTo>
                  <a:pt x="715" y="24"/>
                  <a:pt x="713" y="22"/>
                  <a:pt x="717" y="20"/>
                </a:cubicBezTo>
                <a:cubicBezTo>
                  <a:pt x="720" y="19"/>
                  <a:pt x="725" y="18"/>
                  <a:pt x="721" y="15"/>
                </a:cubicBezTo>
                <a:cubicBezTo>
                  <a:pt x="719" y="14"/>
                  <a:pt x="717" y="13"/>
                  <a:pt x="714" y="13"/>
                </a:cubicBezTo>
                <a:moveTo>
                  <a:pt x="439" y="5"/>
                </a:moveTo>
                <a:cubicBezTo>
                  <a:pt x="438" y="5"/>
                  <a:pt x="437" y="6"/>
                  <a:pt x="435" y="8"/>
                </a:cubicBezTo>
                <a:cubicBezTo>
                  <a:pt x="433" y="11"/>
                  <a:pt x="429" y="11"/>
                  <a:pt x="425" y="13"/>
                </a:cubicBezTo>
                <a:cubicBezTo>
                  <a:pt x="420" y="15"/>
                  <a:pt x="420" y="16"/>
                  <a:pt x="426" y="18"/>
                </a:cubicBezTo>
                <a:cubicBezTo>
                  <a:pt x="430" y="20"/>
                  <a:pt x="429" y="21"/>
                  <a:pt x="426" y="22"/>
                </a:cubicBezTo>
                <a:cubicBezTo>
                  <a:pt x="421" y="23"/>
                  <a:pt x="418" y="24"/>
                  <a:pt x="415" y="26"/>
                </a:cubicBezTo>
                <a:cubicBezTo>
                  <a:pt x="416" y="38"/>
                  <a:pt x="416" y="38"/>
                  <a:pt x="416" y="38"/>
                </a:cubicBezTo>
                <a:cubicBezTo>
                  <a:pt x="418" y="42"/>
                  <a:pt x="418" y="46"/>
                  <a:pt x="416" y="50"/>
                </a:cubicBezTo>
                <a:cubicBezTo>
                  <a:pt x="417" y="58"/>
                  <a:pt x="417" y="58"/>
                  <a:pt x="417" y="58"/>
                </a:cubicBezTo>
                <a:cubicBezTo>
                  <a:pt x="418" y="59"/>
                  <a:pt x="420" y="60"/>
                  <a:pt x="422" y="60"/>
                </a:cubicBezTo>
                <a:cubicBezTo>
                  <a:pt x="424" y="60"/>
                  <a:pt x="426" y="60"/>
                  <a:pt x="428" y="59"/>
                </a:cubicBezTo>
                <a:cubicBezTo>
                  <a:pt x="430" y="59"/>
                  <a:pt x="431" y="58"/>
                  <a:pt x="433" y="58"/>
                </a:cubicBezTo>
                <a:cubicBezTo>
                  <a:pt x="433" y="58"/>
                  <a:pt x="434" y="58"/>
                  <a:pt x="434" y="59"/>
                </a:cubicBezTo>
                <a:cubicBezTo>
                  <a:pt x="437" y="60"/>
                  <a:pt x="435" y="61"/>
                  <a:pt x="434" y="63"/>
                </a:cubicBezTo>
                <a:cubicBezTo>
                  <a:pt x="434" y="64"/>
                  <a:pt x="433" y="65"/>
                  <a:pt x="432" y="66"/>
                </a:cubicBezTo>
                <a:cubicBezTo>
                  <a:pt x="429" y="68"/>
                  <a:pt x="428" y="69"/>
                  <a:pt x="430" y="72"/>
                </a:cubicBezTo>
                <a:cubicBezTo>
                  <a:pt x="432" y="74"/>
                  <a:pt x="431" y="76"/>
                  <a:pt x="427" y="76"/>
                </a:cubicBezTo>
                <a:cubicBezTo>
                  <a:pt x="427" y="76"/>
                  <a:pt x="427" y="76"/>
                  <a:pt x="427" y="76"/>
                </a:cubicBezTo>
                <a:cubicBezTo>
                  <a:pt x="427" y="76"/>
                  <a:pt x="427" y="76"/>
                  <a:pt x="427" y="76"/>
                </a:cubicBezTo>
                <a:cubicBezTo>
                  <a:pt x="423" y="76"/>
                  <a:pt x="420" y="76"/>
                  <a:pt x="418" y="77"/>
                </a:cubicBezTo>
                <a:cubicBezTo>
                  <a:pt x="419" y="90"/>
                  <a:pt x="419" y="90"/>
                  <a:pt x="419" y="90"/>
                </a:cubicBezTo>
                <a:cubicBezTo>
                  <a:pt x="420" y="90"/>
                  <a:pt x="421" y="90"/>
                  <a:pt x="423" y="90"/>
                </a:cubicBezTo>
                <a:cubicBezTo>
                  <a:pt x="426" y="90"/>
                  <a:pt x="429" y="91"/>
                  <a:pt x="432" y="92"/>
                </a:cubicBezTo>
                <a:cubicBezTo>
                  <a:pt x="437" y="93"/>
                  <a:pt x="439" y="94"/>
                  <a:pt x="439" y="97"/>
                </a:cubicBezTo>
                <a:cubicBezTo>
                  <a:pt x="440" y="101"/>
                  <a:pt x="441" y="103"/>
                  <a:pt x="444" y="104"/>
                </a:cubicBezTo>
                <a:cubicBezTo>
                  <a:pt x="450" y="9"/>
                  <a:pt x="450" y="9"/>
                  <a:pt x="450" y="9"/>
                </a:cubicBezTo>
                <a:cubicBezTo>
                  <a:pt x="448" y="9"/>
                  <a:pt x="446" y="8"/>
                  <a:pt x="445" y="7"/>
                </a:cubicBezTo>
                <a:cubicBezTo>
                  <a:pt x="442" y="6"/>
                  <a:pt x="440" y="5"/>
                  <a:pt x="439" y="5"/>
                </a:cubicBezTo>
                <a:moveTo>
                  <a:pt x="146" y="0"/>
                </a:moveTo>
                <a:cubicBezTo>
                  <a:pt x="66" y="0"/>
                  <a:pt x="66" y="0"/>
                  <a:pt x="66" y="0"/>
                </a:cubicBezTo>
                <a:cubicBezTo>
                  <a:pt x="152" y="71"/>
                  <a:pt x="152" y="71"/>
                  <a:pt x="152" y="71"/>
                </a:cubicBezTo>
                <a:cubicBezTo>
                  <a:pt x="153" y="70"/>
                  <a:pt x="154" y="69"/>
                  <a:pt x="156" y="69"/>
                </a:cubicBezTo>
                <a:cubicBezTo>
                  <a:pt x="157" y="69"/>
                  <a:pt x="157" y="69"/>
                  <a:pt x="158" y="69"/>
                </a:cubicBezTo>
                <a:cubicBezTo>
                  <a:pt x="156" y="74"/>
                  <a:pt x="159" y="78"/>
                  <a:pt x="165" y="81"/>
                </a:cubicBezTo>
                <a:cubicBezTo>
                  <a:pt x="167" y="82"/>
                  <a:pt x="168" y="83"/>
                  <a:pt x="168" y="84"/>
                </a:cubicBezTo>
                <a:cubicBezTo>
                  <a:pt x="234" y="138"/>
                  <a:pt x="234" y="138"/>
                  <a:pt x="234" y="138"/>
                </a:cubicBezTo>
                <a:cubicBezTo>
                  <a:pt x="234" y="138"/>
                  <a:pt x="235" y="138"/>
                  <a:pt x="235" y="138"/>
                </a:cubicBezTo>
                <a:cubicBezTo>
                  <a:pt x="237" y="138"/>
                  <a:pt x="239" y="138"/>
                  <a:pt x="242" y="138"/>
                </a:cubicBezTo>
                <a:cubicBezTo>
                  <a:pt x="244" y="137"/>
                  <a:pt x="245" y="137"/>
                  <a:pt x="246" y="137"/>
                </a:cubicBezTo>
                <a:cubicBezTo>
                  <a:pt x="247" y="137"/>
                  <a:pt x="247" y="137"/>
                  <a:pt x="248" y="137"/>
                </a:cubicBezTo>
                <a:cubicBezTo>
                  <a:pt x="255" y="140"/>
                  <a:pt x="266" y="140"/>
                  <a:pt x="268" y="147"/>
                </a:cubicBezTo>
                <a:cubicBezTo>
                  <a:pt x="268" y="149"/>
                  <a:pt x="272" y="151"/>
                  <a:pt x="274" y="152"/>
                </a:cubicBezTo>
                <a:cubicBezTo>
                  <a:pt x="278" y="154"/>
                  <a:pt x="282" y="157"/>
                  <a:pt x="279" y="160"/>
                </a:cubicBezTo>
                <a:cubicBezTo>
                  <a:pt x="279" y="161"/>
                  <a:pt x="279" y="162"/>
                  <a:pt x="280" y="162"/>
                </a:cubicBezTo>
                <a:cubicBezTo>
                  <a:pt x="280" y="164"/>
                  <a:pt x="282" y="165"/>
                  <a:pt x="284" y="165"/>
                </a:cubicBezTo>
                <a:cubicBezTo>
                  <a:pt x="284" y="165"/>
                  <a:pt x="284" y="165"/>
                  <a:pt x="285" y="165"/>
                </a:cubicBezTo>
                <a:cubicBezTo>
                  <a:pt x="286" y="165"/>
                  <a:pt x="288" y="164"/>
                  <a:pt x="289" y="163"/>
                </a:cubicBezTo>
                <a:cubicBezTo>
                  <a:pt x="290" y="162"/>
                  <a:pt x="290" y="161"/>
                  <a:pt x="291" y="160"/>
                </a:cubicBezTo>
                <a:cubicBezTo>
                  <a:pt x="292" y="159"/>
                  <a:pt x="293" y="158"/>
                  <a:pt x="295" y="157"/>
                </a:cubicBezTo>
                <a:cubicBezTo>
                  <a:pt x="284" y="145"/>
                  <a:pt x="284" y="145"/>
                  <a:pt x="284" y="145"/>
                </a:cubicBezTo>
                <a:cubicBezTo>
                  <a:pt x="283" y="146"/>
                  <a:pt x="281" y="146"/>
                  <a:pt x="280" y="146"/>
                </a:cubicBezTo>
                <a:cubicBezTo>
                  <a:pt x="278" y="146"/>
                  <a:pt x="277" y="145"/>
                  <a:pt x="275" y="145"/>
                </a:cubicBezTo>
                <a:cubicBezTo>
                  <a:pt x="277" y="144"/>
                  <a:pt x="279" y="143"/>
                  <a:pt x="280" y="143"/>
                </a:cubicBezTo>
                <a:cubicBezTo>
                  <a:pt x="281" y="143"/>
                  <a:pt x="281" y="143"/>
                  <a:pt x="283" y="144"/>
                </a:cubicBezTo>
                <a:cubicBezTo>
                  <a:pt x="146" y="0"/>
                  <a:pt x="146" y="0"/>
                  <a:pt x="146" y="0"/>
                </a:cubicBezTo>
                <a:moveTo>
                  <a:pt x="269" y="0"/>
                </a:moveTo>
                <a:cubicBezTo>
                  <a:pt x="222" y="0"/>
                  <a:pt x="222" y="0"/>
                  <a:pt x="222" y="0"/>
                </a:cubicBezTo>
                <a:cubicBezTo>
                  <a:pt x="336" y="164"/>
                  <a:pt x="336" y="164"/>
                  <a:pt x="336" y="164"/>
                </a:cubicBezTo>
                <a:cubicBezTo>
                  <a:pt x="342" y="161"/>
                  <a:pt x="348" y="158"/>
                  <a:pt x="355" y="155"/>
                </a:cubicBezTo>
                <a:cubicBezTo>
                  <a:pt x="276" y="5"/>
                  <a:pt x="276" y="5"/>
                  <a:pt x="276" y="5"/>
                </a:cubicBezTo>
                <a:cubicBezTo>
                  <a:pt x="273" y="3"/>
                  <a:pt x="271" y="2"/>
                  <a:pt x="269" y="0"/>
                </a:cubicBezTo>
                <a:moveTo>
                  <a:pt x="350" y="0"/>
                </a:moveTo>
                <a:cubicBezTo>
                  <a:pt x="345" y="0"/>
                  <a:pt x="345" y="0"/>
                  <a:pt x="345" y="0"/>
                </a:cubicBezTo>
                <a:cubicBezTo>
                  <a:pt x="341" y="4"/>
                  <a:pt x="336" y="6"/>
                  <a:pt x="334" y="11"/>
                </a:cubicBezTo>
                <a:cubicBezTo>
                  <a:pt x="333" y="12"/>
                  <a:pt x="331" y="14"/>
                  <a:pt x="333" y="15"/>
                </a:cubicBezTo>
                <a:cubicBezTo>
                  <a:pt x="334" y="16"/>
                  <a:pt x="336" y="17"/>
                  <a:pt x="337" y="17"/>
                </a:cubicBezTo>
                <a:cubicBezTo>
                  <a:pt x="338" y="17"/>
                  <a:pt x="340" y="16"/>
                  <a:pt x="341" y="16"/>
                </a:cubicBezTo>
                <a:cubicBezTo>
                  <a:pt x="343" y="15"/>
                  <a:pt x="345" y="15"/>
                  <a:pt x="346" y="15"/>
                </a:cubicBezTo>
                <a:cubicBezTo>
                  <a:pt x="349" y="15"/>
                  <a:pt x="351" y="16"/>
                  <a:pt x="352" y="19"/>
                </a:cubicBezTo>
                <a:cubicBezTo>
                  <a:pt x="352" y="20"/>
                  <a:pt x="354" y="20"/>
                  <a:pt x="355" y="21"/>
                </a:cubicBezTo>
                <a:cubicBezTo>
                  <a:pt x="358" y="24"/>
                  <a:pt x="358" y="25"/>
                  <a:pt x="353" y="27"/>
                </a:cubicBezTo>
                <a:cubicBezTo>
                  <a:pt x="352" y="27"/>
                  <a:pt x="351" y="27"/>
                  <a:pt x="350" y="27"/>
                </a:cubicBezTo>
                <a:cubicBezTo>
                  <a:pt x="343" y="29"/>
                  <a:pt x="343" y="29"/>
                  <a:pt x="348" y="33"/>
                </a:cubicBezTo>
                <a:cubicBezTo>
                  <a:pt x="350" y="34"/>
                  <a:pt x="350" y="35"/>
                  <a:pt x="348" y="36"/>
                </a:cubicBezTo>
                <a:cubicBezTo>
                  <a:pt x="347" y="37"/>
                  <a:pt x="345" y="38"/>
                  <a:pt x="343" y="38"/>
                </a:cubicBezTo>
                <a:cubicBezTo>
                  <a:pt x="342" y="38"/>
                  <a:pt x="341" y="37"/>
                  <a:pt x="340" y="37"/>
                </a:cubicBezTo>
                <a:cubicBezTo>
                  <a:pt x="340" y="37"/>
                  <a:pt x="340" y="37"/>
                  <a:pt x="340" y="37"/>
                </a:cubicBezTo>
                <a:cubicBezTo>
                  <a:pt x="345" y="51"/>
                  <a:pt x="345" y="51"/>
                  <a:pt x="345" y="51"/>
                </a:cubicBezTo>
                <a:cubicBezTo>
                  <a:pt x="348" y="49"/>
                  <a:pt x="350" y="46"/>
                  <a:pt x="350" y="43"/>
                </a:cubicBezTo>
                <a:cubicBezTo>
                  <a:pt x="351" y="40"/>
                  <a:pt x="352" y="38"/>
                  <a:pt x="357" y="37"/>
                </a:cubicBezTo>
                <a:cubicBezTo>
                  <a:pt x="363" y="36"/>
                  <a:pt x="365" y="32"/>
                  <a:pt x="367" y="29"/>
                </a:cubicBezTo>
                <a:cubicBezTo>
                  <a:pt x="370" y="26"/>
                  <a:pt x="373" y="23"/>
                  <a:pt x="369" y="19"/>
                </a:cubicBezTo>
                <a:cubicBezTo>
                  <a:pt x="368" y="18"/>
                  <a:pt x="368" y="17"/>
                  <a:pt x="370" y="16"/>
                </a:cubicBezTo>
                <a:cubicBezTo>
                  <a:pt x="370" y="16"/>
                  <a:pt x="370" y="16"/>
                  <a:pt x="371" y="16"/>
                </a:cubicBezTo>
                <a:cubicBezTo>
                  <a:pt x="368" y="4"/>
                  <a:pt x="368" y="4"/>
                  <a:pt x="368" y="4"/>
                </a:cubicBezTo>
                <a:cubicBezTo>
                  <a:pt x="366" y="4"/>
                  <a:pt x="364" y="5"/>
                  <a:pt x="361" y="5"/>
                </a:cubicBezTo>
                <a:cubicBezTo>
                  <a:pt x="361" y="5"/>
                  <a:pt x="360" y="5"/>
                  <a:pt x="360" y="5"/>
                </a:cubicBezTo>
                <a:cubicBezTo>
                  <a:pt x="353" y="5"/>
                  <a:pt x="352" y="4"/>
                  <a:pt x="350" y="0"/>
                </a:cubicBezTo>
                <a:cubicBezTo>
                  <a:pt x="350" y="0"/>
                  <a:pt x="350" y="0"/>
                  <a:pt x="350" y="0"/>
                </a:cubicBezTo>
                <a:moveTo>
                  <a:pt x="537" y="0"/>
                </a:moveTo>
                <a:cubicBezTo>
                  <a:pt x="497" y="0"/>
                  <a:pt x="497" y="0"/>
                  <a:pt x="497" y="0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75" y="100"/>
                  <a:pt x="475" y="100"/>
                  <a:pt x="476" y="100"/>
                </a:cubicBezTo>
                <a:cubicBezTo>
                  <a:pt x="477" y="100"/>
                  <a:pt x="479" y="101"/>
                  <a:pt x="480" y="103"/>
                </a:cubicBezTo>
                <a:cubicBezTo>
                  <a:pt x="483" y="106"/>
                  <a:pt x="484" y="109"/>
                  <a:pt x="479" y="112"/>
                </a:cubicBezTo>
                <a:cubicBezTo>
                  <a:pt x="477" y="113"/>
                  <a:pt x="476" y="115"/>
                  <a:pt x="476" y="117"/>
                </a:cubicBezTo>
                <a:cubicBezTo>
                  <a:pt x="475" y="118"/>
                  <a:pt x="474" y="120"/>
                  <a:pt x="471" y="120"/>
                </a:cubicBezTo>
                <a:cubicBezTo>
                  <a:pt x="469" y="131"/>
                  <a:pt x="469" y="131"/>
                  <a:pt x="469" y="131"/>
                </a:cubicBezTo>
                <a:cubicBezTo>
                  <a:pt x="470" y="133"/>
                  <a:pt x="473" y="135"/>
                  <a:pt x="476" y="135"/>
                </a:cubicBezTo>
                <a:cubicBezTo>
                  <a:pt x="477" y="135"/>
                  <a:pt x="478" y="135"/>
                  <a:pt x="478" y="135"/>
                </a:cubicBezTo>
                <a:cubicBezTo>
                  <a:pt x="482" y="135"/>
                  <a:pt x="482" y="133"/>
                  <a:pt x="484" y="132"/>
                </a:cubicBezTo>
                <a:cubicBezTo>
                  <a:pt x="486" y="130"/>
                  <a:pt x="488" y="129"/>
                  <a:pt x="490" y="129"/>
                </a:cubicBezTo>
                <a:cubicBezTo>
                  <a:pt x="491" y="129"/>
                  <a:pt x="492" y="129"/>
                  <a:pt x="492" y="129"/>
                </a:cubicBezTo>
                <a:cubicBezTo>
                  <a:pt x="537" y="0"/>
                  <a:pt x="537" y="0"/>
                  <a:pt x="537" y="0"/>
                </a:cubicBezTo>
                <a:moveTo>
                  <a:pt x="625" y="0"/>
                </a:moveTo>
                <a:cubicBezTo>
                  <a:pt x="591" y="0"/>
                  <a:pt x="591" y="0"/>
                  <a:pt x="591" y="0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11" y="153"/>
                  <a:pt x="511" y="153"/>
                  <a:pt x="512" y="153"/>
                </a:cubicBezTo>
                <a:cubicBezTo>
                  <a:pt x="512" y="153"/>
                  <a:pt x="512" y="153"/>
                  <a:pt x="513" y="153"/>
                </a:cubicBezTo>
                <a:cubicBezTo>
                  <a:pt x="514" y="153"/>
                  <a:pt x="515" y="154"/>
                  <a:pt x="515" y="155"/>
                </a:cubicBezTo>
                <a:cubicBezTo>
                  <a:pt x="514" y="156"/>
                  <a:pt x="514" y="157"/>
                  <a:pt x="514" y="157"/>
                </a:cubicBezTo>
                <a:cubicBezTo>
                  <a:pt x="518" y="159"/>
                  <a:pt x="521" y="160"/>
                  <a:pt x="524" y="162"/>
                </a:cubicBezTo>
                <a:cubicBezTo>
                  <a:pt x="524" y="162"/>
                  <a:pt x="524" y="162"/>
                  <a:pt x="525" y="162"/>
                </a:cubicBezTo>
                <a:cubicBezTo>
                  <a:pt x="526" y="161"/>
                  <a:pt x="527" y="159"/>
                  <a:pt x="526" y="159"/>
                </a:cubicBezTo>
                <a:cubicBezTo>
                  <a:pt x="518" y="153"/>
                  <a:pt x="524" y="149"/>
                  <a:pt x="532" y="146"/>
                </a:cubicBezTo>
                <a:cubicBezTo>
                  <a:pt x="536" y="144"/>
                  <a:pt x="539" y="142"/>
                  <a:pt x="542" y="140"/>
                </a:cubicBezTo>
                <a:cubicBezTo>
                  <a:pt x="543" y="139"/>
                  <a:pt x="544" y="138"/>
                  <a:pt x="546" y="138"/>
                </a:cubicBezTo>
                <a:cubicBezTo>
                  <a:pt x="620" y="32"/>
                  <a:pt x="620" y="32"/>
                  <a:pt x="620" y="32"/>
                </a:cubicBezTo>
                <a:cubicBezTo>
                  <a:pt x="618" y="32"/>
                  <a:pt x="616" y="31"/>
                  <a:pt x="613" y="31"/>
                </a:cubicBezTo>
                <a:cubicBezTo>
                  <a:pt x="611" y="30"/>
                  <a:pt x="608" y="29"/>
                  <a:pt x="606" y="29"/>
                </a:cubicBezTo>
                <a:cubicBezTo>
                  <a:pt x="605" y="29"/>
                  <a:pt x="604" y="29"/>
                  <a:pt x="603" y="30"/>
                </a:cubicBezTo>
                <a:cubicBezTo>
                  <a:pt x="602" y="30"/>
                  <a:pt x="601" y="30"/>
                  <a:pt x="601" y="30"/>
                </a:cubicBezTo>
                <a:cubicBezTo>
                  <a:pt x="597" y="30"/>
                  <a:pt x="596" y="28"/>
                  <a:pt x="595" y="26"/>
                </a:cubicBezTo>
                <a:cubicBezTo>
                  <a:pt x="594" y="25"/>
                  <a:pt x="592" y="23"/>
                  <a:pt x="591" y="22"/>
                </a:cubicBezTo>
                <a:cubicBezTo>
                  <a:pt x="588" y="18"/>
                  <a:pt x="589" y="16"/>
                  <a:pt x="596" y="14"/>
                </a:cubicBezTo>
                <a:cubicBezTo>
                  <a:pt x="601" y="13"/>
                  <a:pt x="607" y="13"/>
                  <a:pt x="612" y="10"/>
                </a:cubicBezTo>
                <a:cubicBezTo>
                  <a:pt x="612" y="10"/>
                  <a:pt x="613" y="9"/>
                  <a:pt x="614" y="9"/>
                </a:cubicBezTo>
                <a:cubicBezTo>
                  <a:pt x="615" y="9"/>
                  <a:pt x="616" y="10"/>
                  <a:pt x="617" y="11"/>
                </a:cubicBezTo>
                <a:cubicBezTo>
                  <a:pt x="618" y="11"/>
                  <a:pt x="619" y="12"/>
                  <a:pt x="619" y="12"/>
                </a:cubicBezTo>
                <a:cubicBezTo>
                  <a:pt x="621" y="14"/>
                  <a:pt x="623" y="16"/>
                  <a:pt x="626" y="16"/>
                </a:cubicBezTo>
                <a:cubicBezTo>
                  <a:pt x="627" y="16"/>
                  <a:pt x="628" y="16"/>
                  <a:pt x="629" y="15"/>
                </a:cubicBezTo>
                <a:cubicBezTo>
                  <a:pt x="635" y="14"/>
                  <a:pt x="630" y="12"/>
                  <a:pt x="629" y="10"/>
                </a:cubicBezTo>
                <a:cubicBezTo>
                  <a:pt x="626" y="7"/>
                  <a:pt x="626" y="3"/>
                  <a:pt x="625" y="0"/>
                </a:cubicBezTo>
              </a:path>
            </a:pathLst>
          </a:custGeom>
          <a:solidFill>
            <a:srgbClr val="D7C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28" name="Freeform 54"/>
          <p:cNvSpPr>
            <a:spLocks noEditPoints="1"/>
          </p:cNvSpPr>
          <p:nvPr/>
        </p:nvSpPr>
        <p:spPr bwMode="auto">
          <a:xfrm>
            <a:off x="10033000" y="1568450"/>
            <a:ext cx="2159000" cy="1611313"/>
          </a:xfrm>
          <a:custGeom>
            <a:avLst/>
            <a:gdLst>
              <a:gd name="T0" fmla="*/ 34 w 153"/>
              <a:gd name="T1" fmla="*/ 105 h 114"/>
              <a:gd name="T2" fmla="*/ 34 w 153"/>
              <a:gd name="T3" fmla="*/ 105 h 114"/>
              <a:gd name="T4" fmla="*/ 30 w 153"/>
              <a:gd name="T5" fmla="*/ 101 h 114"/>
              <a:gd name="T6" fmla="*/ 36 w 153"/>
              <a:gd name="T7" fmla="*/ 99 h 114"/>
              <a:gd name="T8" fmla="*/ 38 w 153"/>
              <a:gd name="T9" fmla="*/ 101 h 114"/>
              <a:gd name="T10" fmla="*/ 34 w 153"/>
              <a:gd name="T11" fmla="*/ 105 h 114"/>
              <a:gd name="T12" fmla="*/ 153 w 153"/>
              <a:gd name="T13" fmla="*/ 0 h 114"/>
              <a:gd name="T14" fmla="*/ 153 w 153"/>
              <a:gd name="T15" fmla="*/ 0 h 114"/>
              <a:gd name="T16" fmla="*/ 30 w 153"/>
              <a:gd name="T17" fmla="*/ 54 h 114"/>
              <a:gd name="T18" fmla="*/ 40 w 153"/>
              <a:gd name="T19" fmla="*/ 57 h 114"/>
              <a:gd name="T20" fmla="*/ 46 w 153"/>
              <a:gd name="T21" fmla="*/ 58 h 114"/>
              <a:gd name="T22" fmla="*/ 52 w 153"/>
              <a:gd name="T23" fmla="*/ 64 h 114"/>
              <a:gd name="T24" fmla="*/ 52 w 153"/>
              <a:gd name="T25" fmla="*/ 65 h 114"/>
              <a:gd name="T26" fmla="*/ 29 w 153"/>
              <a:gd name="T27" fmla="*/ 73 h 114"/>
              <a:gd name="T28" fmla="*/ 11 w 153"/>
              <a:gd name="T29" fmla="*/ 84 h 114"/>
              <a:gd name="T30" fmla="*/ 5 w 153"/>
              <a:gd name="T31" fmla="*/ 92 h 114"/>
              <a:gd name="T32" fmla="*/ 6 w 153"/>
              <a:gd name="T33" fmla="*/ 98 h 114"/>
              <a:gd name="T34" fmla="*/ 14 w 153"/>
              <a:gd name="T35" fmla="*/ 102 h 114"/>
              <a:gd name="T36" fmla="*/ 12 w 153"/>
              <a:gd name="T37" fmla="*/ 107 h 114"/>
              <a:gd name="T38" fmla="*/ 3 w 153"/>
              <a:gd name="T39" fmla="*/ 113 h 114"/>
              <a:gd name="T40" fmla="*/ 2 w 153"/>
              <a:gd name="T41" fmla="*/ 114 h 114"/>
              <a:gd name="T42" fmla="*/ 114 w 153"/>
              <a:gd name="T43" fmla="*/ 83 h 114"/>
              <a:gd name="T44" fmla="*/ 114 w 153"/>
              <a:gd name="T45" fmla="*/ 78 h 114"/>
              <a:gd name="T46" fmla="*/ 111 w 153"/>
              <a:gd name="T47" fmla="*/ 72 h 114"/>
              <a:gd name="T48" fmla="*/ 106 w 153"/>
              <a:gd name="T49" fmla="*/ 73 h 114"/>
              <a:gd name="T50" fmla="*/ 101 w 153"/>
              <a:gd name="T51" fmla="*/ 74 h 114"/>
              <a:gd name="T52" fmla="*/ 95 w 153"/>
              <a:gd name="T53" fmla="*/ 71 h 114"/>
              <a:gd name="T54" fmla="*/ 100 w 153"/>
              <a:gd name="T55" fmla="*/ 66 h 114"/>
              <a:gd name="T56" fmla="*/ 115 w 153"/>
              <a:gd name="T57" fmla="*/ 58 h 114"/>
              <a:gd name="T58" fmla="*/ 117 w 153"/>
              <a:gd name="T59" fmla="*/ 57 h 114"/>
              <a:gd name="T60" fmla="*/ 117 w 153"/>
              <a:gd name="T61" fmla="*/ 57 h 114"/>
              <a:gd name="T62" fmla="*/ 118 w 153"/>
              <a:gd name="T63" fmla="*/ 57 h 114"/>
              <a:gd name="T64" fmla="*/ 133 w 153"/>
              <a:gd name="T65" fmla="*/ 50 h 114"/>
              <a:gd name="T66" fmla="*/ 153 w 153"/>
              <a:gd name="T67" fmla="*/ 41 h 114"/>
              <a:gd name="T68" fmla="*/ 153 w 153"/>
              <a:gd name="T6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" h="114">
                <a:moveTo>
                  <a:pt x="34" y="105"/>
                </a:moveTo>
                <a:cubicBezTo>
                  <a:pt x="34" y="105"/>
                  <a:pt x="34" y="105"/>
                  <a:pt x="34" y="105"/>
                </a:cubicBezTo>
                <a:cubicBezTo>
                  <a:pt x="31" y="105"/>
                  <a:pt x="29" y="103"/>
                  <a:pt x="30" y="101"/>
                </a:cubicBezTo>
                <a:cubicBezTo>
                  <a:pt x="30" y="99"/>
                  <a:pt x="33" y="99"/>
                  <a:pt x="36" y="99"/>
                </a:cubicBezTo>
                <a:cubicBezTo>
                  <a:pt x="39" y="99"/>
                  <a:pt x="39" y="100"/>
                  <a:pt x="38" y="101"/>
                </a:cubicBezTo>
                <a:cubicBezTo>
                  <a:pt x="37" y="103"/>
                  <a:pt x="38" y="105"/>
                  <a:pt x="34" y="105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30" y="54"/>
                  <a:pt x="30" y="54"/>
                  <a:pt x="30" y="54"/>
                </a:cubicBezTo>
                <a:cubicBezTo>
                  <a:pt x="31" y="56"/>
                  <a:pt x="35" y="57"/>
                  <a:pt x="40" y="57"/>
                </a:cubicBezTo>
                <a:cubicBezTo>
                  <a:pt x="42" y="57"/>
                  <a:pt x="46" y="57"/>
                  <a:pt x="46" y="58"/>
                </a:cubicBezTo>
                <a:cubicBezTo>
                  <a:pt x="48" y="60"/>
                  <a:pt x="50" y="62"/>
                  <a:pt x="52" y="64"/>
                </a:cubicBezTo>
                <a:cubicBezTo>
                  <a:pt x="52" y="64"/>
                  <a:pt x="52" y="65"/>
                  <a:pt x="52" y="65"/>
                </a:cubicBezTo>
                <a:cubicBezTo>
                  <a:pt x="45" y="69"/>
                  <a:pt x="39" y="73"/>
                  <a:pt x="29" y="73"/>
                </a:cubicBezTo>
                <a:cubicBezTo>
                  <a:pt x="19" y="74"/>
                  <a:pt x="11" y="78"/>
                  <a:pt x="11" y="84"/>
                </a:cubicBezTo>
                <a:cubicBezTo>
                  <a:pt x="10" y="87"/>
                  <a:pt x="9" y="90"/>
                  <a:pt x="5" y="92"/>
                </a:cubicBezTo>
                <a:cubicBezTo>
                  <a:pt x="0" y="94"/>
                  <a:pt x="1" y="96"/>
                  <a:pt x="6" y="98"/>
                </a:cubicBezTo>
                <a:cubicBezTo>
                  <a:pt x="8" y="100"/>
                  <a:pt x="11" y="101"/>
                  <a:pt x="14" y="102"/>
                </a:cubicBezTo>
                <a:cubicBezTo>
                  <a:pt x="18" y="104"/>
                  <a:pt x="17" y="106"/>
                  <a:pt x="12" y="107"/>
                </a:cubicBezTo>
                <a:cubicBezTo>
                  <a:pt x="6" y="108"/>
                  <a:pt x="4" y="109"/>
                  <a:pt x="3" y="113"/>
                </a:cubicBezTo>
                <a:cubicBezTo>
                  <a:pt x="3" y="113"/>
                  <a:pt x="3" y="114"/>
                  <a:pt x="2" y="114"/>
                </a:cubicBezTo>
                <a:cubicBezTo>
                  <a:pt x="114" y="83"/>
                  <a:pt x="114" y="83"/>
                  <a:pt x="114" y="83"/>
                </a:cubicBezTo>
                <a:cubicBezTo>
                  <a:pt x="113" y="82"/>
                  <a:pt x="113" y="80"/>
                  <a:pt x="114" y="78"/>
                </a:cubicBezTo>
                <a:cubicBezTo>
                  <a:pt x="116" y="74"/>
                  <a:pt x="115" y="72"/>
                  <a:pt x="111" y="72"/>
                </a:cubicBezTo>
                <a:cubicBezTo>
                  <a:pt x="110" y="72"/>
                  <a:pt x="108" y="73"/>
                  <a:pt x="106" y="73"/>
                </a:cubicBezTo>
                <a:cubicBezTo>
                  <a:pt x="104" y="73"/>
                  <a:pt x="102" y="74"/>
                  <a:pt x="101" y="74"/>
                </a:cubicBezTo>
                <a:cubicBezTo>
                  <a:pt x="99" y="74"/>
                  <a:pt x="97" y="73"/>
                  <a:pt x="95" y="71"/>
                </a:cubicBezTo>
                <a:cubicBezTo>
                  <a:pt x="94" y="68"/>
                  <a:pt x="96" y="66"/>
                  <a:pt x="100" y="66"/>
                </a:cubicBezTo>
                <a:cubicBezTo>
                  <a:pt x="107" y="64"/>
                  <a:pt x="113" y="62"/>
                  <a:pt x="115" y="58"/>
                </a:cubicBezTo>
                <a:cubicBezTo>
                  <a:pt x="115" y="58"/>
                  <a:pt x="116" y="57"/>
                  <a:pt x="117" y="57"/>
                </a:cubicBezTo>
                <a:cubicBezTo>
                  <a:pt x="117" y="57"/>
                  <a:pt x="117" y="57"/>
                  <a:pt x="117" y="57"/>
                </a:cubicBezTo>
                <a:cubicBezTo>
                  <a:pt x="117" y="57"/>
                  <a:pt x="117" y="57"/>
                  <a:pt x="118" y="57"/>
                </a:cubicBezTo>
                <a:cubicBezTo>
                  <a:pt x="126" y="57"/>
                  <a:pt x="130" y="53"/>
                  <a:pt x="133" y="50"/>
                </a:cubicBezTo>
                <a:cubicBezTo>
                  <a:pt x="138" y="44"/>
                  <a:pt x="145" y="42"/>
                  <a:pt x="153" y="41"/>
                </a:cubicBezTo>
                <a:cubicBezTo>
                  <a:pt x="153" y="0"/>
                  <a:pt x="153" y="0"/>
                  <a:pt x="153" y="0"/>
                </a:cubicBezTo>
              </a:path>
            </a:pathLst>
          </a:custGeom>
          <a:solidFill>
            <a:srgbClr val="759F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29" name="Freeform 55"/>
          <p:cNvSpPr>
            <a:spLocks noEditPoints="1"/>
          </p:cNvSpPr>
          <p:nvPr/>
        </p:nvSpPr>
        <p:spPr bwMode="auto">
          <a:xfrm>
            <a:off x="9101138" y="268288"/>
            <a:ext cx="3048000" cy="1539875"/>
          </a:xfrm>
          <a:custGeom>
            <a:avLst/>
            <a:gdLst>
              <a:gd name="T0" fmla="*/ 19 w 216"/>
              <a:gd name="T1" fmla="*/ 92 h 109"/>
              <a:gd name="T2" fmla="*/ 0 w 216"/>
              <a:gd name="T3" fmla="*/ 107 h 109"/>
              <a:gd name="T4" fmla="*/ 4 w 216"/>
              <a:gd name="T5" fmla="*/ 107 h 109"/>
              <a:gd name="T6" fmla="*/ 11 w 216"/>
              <a:gd name="T7" fmla="*/ 109 h 109"/>
              <a:gd name="T8" fmla="*/ 13 w 216"/>
              <a:gd name="T9" fmla="*/ 108 h 109"/>
              <a:gd name="T10" fmla="*/ 19 w 216"/>
              <a:gd name="T11" fmla="*/ 103 h 109"/>
              <a:gd name="T12" fmla="*/ 19 w 216"/>
              <a:gd name="T13" fmla="*/ 92 h 109"/>
              <a:gd name="T14" fmla="*/ 216 w 216"/>
              <a:gd name="T15" fmla="*/ 26 h 109"/>
              <a:gd name="T16" fmla="*/ 215 w 216"/>
              <a:gd name="T17" fmla="*/ 26 h 109"/>
              <a:gd name="T18" fmla="*/ 197 w 216"/>
              <a:gd name="T19" fmla="*/ 29 h 109"/>
              <a:gd name="T20" fmla="*/ 193 w 216"/>
              <a:gd name="T21" fmla="*/ 29 h 109"/>
              <a:gd name="T22" fmla="*/ 190 w 216"/>
              <a:gd name="T23" fmla="*/ 28 h 109"/>
              <a:gd name="T24" fmla="*/ 183 w 216"/>
              <a:gd name="T25" fmla="*/ 36 h 109"/>
              <a:gd name="T26" fmla="*/ 181 w 216"/>
              <a:gd name="T27" fmla="*/ 40 h 109"/>
              <a:gd name="T28" fmla="*/ 177 w 216"/>
              <a:gd name="T29" fmla="*/ 40 h 109"/>
              <a:gd name="T30" fmla="*/ 172 w 216"/>
              <a:gd name="T31" fmla="*/ 39 h 109"/>
              <a:gd name="T32" fmla="*/ 167 w 216"/>
              <a:gd name="T33" fmla="*/ 40 h 109"/>
              <a:gd name="T34" fmla="*/ 161 w 216"/>
              <a:gd name="T35" fmla="*/ 42 h 109"/>
              <a:gd name="T36" fmla="*/ 160 w 216"/>
              <a:gd name="T37" fmla="*/ 42 h 109"/>
              <a:gd name="T38" fmla="*/ 158 w 216"/>
              <a:gd name="T39" fmla="*/ 42 h 109"/>
              <a:gd name="T40" fmla="*/ 152 w 216"/>
              <a:gd name="T41" fmla="*/ 45 h 109"/>
              <a:gd name="T42" fmla="*/ 146 w 216"/>
              <a:gd name="T43" fmla="*/ 60 h 109"/>
              <a:gd name="T44" fmla="*/ 147 w 216"/>
              <a:gd name="T45" fmla="*/ 63 h 109"/>
              <a:gd name="T46" fmla="*/ 149 w 216"/>
              <a:gd name="T47" fmla="*/ 63 h 109"/>
              <a:gd name="T48" fmla="*/ 152 w 216"/>
              <a:gd name="T49" fmla="*/ 62 h 109"/>
              <a:gd name="T50" fmla="*/ 157 w 216"/>
              <a:gd name="T51" fmla="*/ 59 h 109"/>
              <a:gd name="T52" fmla="*/ 164 w 216"/>
              <a:gd name="T53" fmla="*/ 57 h 109"/>
              <a:gd name="T54" fmla="*/ 216 w 216"/>
              <a:gd name="T55" fmla="*/ 26 h 109"/>
              <a:gd name="T56" fmla="*/ 130 w 216"/>
              <a:gd name="T57" fmla="*/ 0 h 109"/>
              <a:gd name="T58" fmla="*/ 31 w 216"/>
              <a:gd name="T59" fmla="*/ 82 h 109"/>
              <a:gd name="T60" fmla="*/ 34 w 216"/>
              <a:gd name="T61" fmla="*/ 84 h 109"/>
              <a:gd name="T62" fmla="*/ 38 w 216"/>
              <a:gd name="T63" fmla="*/ 85 h 109"/>
              <a:gd name="T64" fmla="*/ 45 w 216"/>
              <a:gd name="T65" fmla="*/ 83 h 109"/>
              <a:gd name="T66" fmla="*/ 49 w 216"/>
              <a:gd name="T67" fmla="*/ 87 h 109"/>
              <a:gd name="T68" fmla="*/ 46 w 216"/>
              <a:gd name="T69" fmla="*/ 92 h 109"/>
              <a:gd name="T70" fmla="*/ 40 w 216"/>
              <a:gd name="T71" fmla="*/ 95 h 109"/>
              <a:gd name="T72" fmla="*/ 47 w 216"/>
              <a:gd name="T73" fmla="*/ 98 h 109"/>
              <a:gd name="T74" fmla="*/ 52 w 216"/>
              <a:gd name="T75" fmla="*/ 103 h 109"/>
              <a:gd name="T76" fmla="*/ 57 w 216"/>
              <a:gd name="T77" fmla="*/ 107 h 109"/>
              <a:gd name="T78" fmla="*/ 58 w 216"/>
              <a:gd name="T79" fmla="*/ 107 h 109"/>
              <a:gd name="T80" fmla="*/ 62 w 216"/>
              <a:gd name="T81" fmla="*/ 105 h 109"/>
              <a:gd name="T82" fmla="*/ 78 w 216"/>
              <a:gd name="T83" fmla="*/ 88 h 109"/>
              <a:gd name="T84" fmla="*/ 82 w 216"/>
              <a:gd name="T85" fmla="*/ 86 h 109"/>
              <a:gd name="T86" fmla="*/ 83 w 216"/>
              <a:gd name="T87" fmla="*/ 86 h 109"/>
              <a:gd name="T88" fmla="*/ 94 w 216"/>
              <a:gd name="T89" fmla="*/ 91 h 109"/>
              <a:gd name="T90" fmla="*/ 92 w 216"/>
              <a:gd name="T91" fmla="*/ 96 h 109"/>
              <a:gd name="T92" fmla="*/ 88 w 216"/>
              <a:gd name="T93" fmla="*/ 103 h 109"/>
              <a:gd name="T94" fmla="*/ 136 w 216"/>
              <a:gd name="T95" fmla="*/ 74 h 109"/>
              <a:gd name="T96" fmla="*/ 133 w 216"/>
              <a:gd name="T97" fmla="*/ 74 h 109"/>
              <a:gd name="T98" fmla="*/ 128 w 216"/>
              <a:gd name="T99" fmla="*/ 67 h 109"/>
              <a:gd name="T100" fmla="*/ 144 w 216"/>
              <a:gd name="T101" fmla="*/ 48 h 109"/>
              <a:gd name="T102" fmla="*/ 144 w 216"/>
              <a:gd name="T103" fmla="*/ 39 h 109"/>
              <a:gd name="T104" fmla="*/ 140 w 216"/>
              <a:gd name="T105" fmla="*/ 37 h 109"/>
              <a:gd name="T106" fmla="*/ 134 w 216"/>
              <a:gd name="T107" fmla="*/ 36 h 109"/>
              <a:gd name="T108" fmla="*/ 139 w 216"/>
              <a:gd name="T109" fmla="*/ 32 h 109"/>
              <a:gd name="T110" fmla="*/ 145 w 216"/>
              <a:gd name="T111" fmla="*/ 29 h 109"/>
              <a:gd name="T112" fmla="*/ 143 w 216"/>
              <a:gd name="T113" fmla="*/ 25 h 109"/>
              <a:gd name="T114" fmla="*/ 139 w 216"/>
              <a:gd name="T115" fmla="*/ 24 h 109"/>
              <a:gd name="T116" fmla="*/ 132 w 216"/>
              <a:gd name="T117" fmla="*/ 25 h 109"/>
              <a:gd name="T118" fmla="*/ 128 w 216"/>
              <a:gd name="T119" fmla="*/ 26 h 109"/>
              <a:gd name="T120" fmla="*/ 123 w 216"/>
              <a:gd name="T121" fmla="*/ 22 h 109"/>
              <a:gd name="T122" fmla="*/ 128 w 216"/>
              <a:gd name="T123" fmla="*/ 5 h 109"/>
              <a:gd name="T124" fmla="*/ 130 w 216"/>
              <a:gd name="T125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6" h="109">
                <a:moveTo>
                  <a:pt x="19" y="92"/>
                </a:moveTo>
                <a:cubicBezTo>
                  <a:pt x="0" y="107"/>
                  <a:pt x="0" y="107"/>
                  <a:pt x="0" y="107"/>
                </a:cubicBezTo>
                <a:cubicBezTo>
                  <a:pt x="1" y="107"/>
                  <a:pt x="3" y="107"/>
                  <a:pt x="4" y="107"/>
                </a:cubicBezTo>
                <a:cubicBezTo>
                  <a:pt x="6" y="108"/>
                  <a:pt x="8" y="109"/>
                  <a:pt x="11" y="109"/>
                </a:cubicBezTo>
                <a:cubicBezTo>
                  <a:pt x="11" y="109"/>
                  <a:pt x="12" y="109"/>
                  <a:pt x="13" y="108"/>
                </a:cubicBezTo>
                <a:cubicBezTo>
                  <a:pt x="16" y="107"/>
                  <a:pt x="18" y="105"/>
                  <a:pt x="19" y="103"/>
                </a:cubicBezTo>
                <a:cubicBezTo>
                  <a:pt x="21" y="99"/>
                  <a:pt x="23" y="95"/>
                  <a:pt x="19" y="92"/>
                </a:cubicBezTo>
                <a:moveTo>
                  <a:pt x="216" y="26"/>
                </a:moveTo>
                <a:cubicBezTo>
                  <a:pt x="215" y="26"/>
                  <a:pt x="215" y="26"/>
                  <a:pt x="215" y="26"/>
                </a:cubicBezTo>
                <a:cubicBezTo>
                  <a:pt x="208" y="27"/>
                  <a:pt x="203" y="29"/>
                  <a:pt x="197" y="29"/>
                </a:cubicBezTo>
                <a:cubicBezTo>
                  <a:pt x="195" y="29"/>
                  <a:pt x="194" y="29"/>
                  <a:pt x="193" y="29"/>
                </a:cubicBezTo>
                <a:cubicBezTo>
                  <a:pt x="192" y="28"/>
                  <a:pt x="191" y="28"/>
                  <a:pt x="190" y="28"/>
                </a:cubicBezTo>
                <a:cubicBezTo>
                  <a:pt x="183" y="28"/>
                  <a:pt x="181" y="31"/>
                  <a:pt x="183" y="36"/>
                </a:cubicBezTo>
                <a:cubicBezTo>
                  <a:pt x="184" y="39"/>
                  <a:pt x="184" y="40"/>
                  <a:pt x="181" y="40"/>
                </a:cubicBezTo>
                <a:cubicBezTo>
                  <a:pt x="180" y="40"/>
                  <a:pt x="178" y="40"/>
                  <a:pt x="177" y="40"/>
                </a:cubicBezTo>
                <a:cubicBezTo>
                  <a:pt x="175" y="39"/>
                  <a:pt x="174" y="39"/>
                  <a:pt x="172" y="39"/>
                </a:cubicBezTo>
                <a:cubicBezTo>
                  <a:pt x="171" y="39"/>
                  <a:pt x="169" y="40"/>
                  <a:pt x="167" y="40"/>
                </a:cubicBezTo>
                <a:cubicBezTo>
                  <a:pt x="165" y="41"/>
                  <a:pt x="164" y="42"/>
                  <a:pt x="161" y="42"/>
                </a:cubicBezTo>
                <a:cubicBezTo>
                  <a:pt x="161" y="42"/>
                  <a:pt x="160" y="42"/>
                  <a:pt x="160" y="42"/>
                </a:cubicBezTo>
                <a:cubicBezTo>
                  <a:pt x="159" y="42"/>
                  <a:pt x="159" y="42"/>
                  <a:pt x="158" y="42"/>
                </a:cubicBezTo>
                <a:cubicBezTo>
                  <a:pt x="154" y="42"/>
                  <a:pt x="153" y="43"/>
                  <a:pt x="152" y="45"/>
                </a:cubicBezTo>
                <a:cubicBezTo>
                  <a:pt x="151" y="50"/>
                  <a:pt x="149" y="55"/>
                  <a:pt x="146" y="60"/>
                </a:cubicBezTo>
                <a:cubicBezTo>
                  <a:pt x="145" y="61"/>
                  <a:pt x="145" y="62"/>
                  <a:pt x="147" y="63"/>
                </a:cubicBezTo>
                <a:cubicBezTo>
                  <a:pt x="148" y="63"/>
                  <a:pt x="148" y="63"/>
                  <a:pt x="149" y="63"/>
                </a:cubicBezTo>
                <a:cubicBezTo>
                  <a:pt x="150" y="63"/>
                  <a:pt x="151" y="63"/>
                  <a:pt x="152" y="62"/>
                </a:cubicBezTo>
                <a:cubicBezTo>
                  <a:pt x="154" y="61"/>
                  <a:pt x="155" y="60"/>
                  <a:pt x="157" y="59"/>
                </a:cubicBezTo>
                <a:cubicBezTo>
                  <a:pt x="159" y="58"/>
                  <a:pt x="162" y="57"/>
                  <a:pt x="164" y="57"/>
                </a:cubicBezTo>
                <a:cubicBezTo>
                  <a:pt x="216" y="26"/>
                  <a:pt x="216" y="26"/>
                  <a:pt x="216" y="26"/>
                </a:cubicBezTo>
                <a:moveTo>
                  <a:pt x="130" y="0"/>
                </a:moveTo>
                <a:cubicBezTo>
                  <a:pt x="31" y="82"/>
                  <a:pt x="31" y="82"/>
                  <a:pt x="31" y="82"/>
                </a:cubicBezTo>
                <a:cubicBezTo>
                  <a:pt x="32" y="82"/>
                  <a:pt x="33" y="83"/>
                  <a:pt x="34" y="84"/>
                </a:cubicBezTo>
                <a:cubicBezTo>
                  <a:pt x="36" y="85"/>
                  <a:pt x="37" y="85"/>
                  <a:pt x="38" y="85"/>
                </a:cubicBezTo>
                <a:cubicBezTo>
                  <a:pt x="41" y="85"/>
                  <a:pt x="43" y="84"/>
                  <a:pt x="45" y="83"/>
                </a:cubicBezTo>
                <a:cubicBezTo>
                  <a:pt x="48" y="84"/>
                  <a:pt x="48" y="86"/>
                  <a:pt x="49" y="87"/>
                </a:cubicBezTo>
                <a:cubicBezTo>
                  <a:pt x="51" y="89"/>
                  <a:pt x="50" y="91"/>
                  <a:pt x="46" y="92"/>
                </a:cubicBezTo>
                <a:cubicBezTo>
                  <a:pt x="44" y="93"/>
                  <a:pt x="40" y="93"/>
                  <a:pt x="40" y="95"/>
                </a:cubicBezTo>
                <a:cubicBezTo>
                  <a:pt x="40" y="97"/>
                  <a:pt x="44" y="97"/>
                  <a:pt x="47" y="98"/>
                </a:cubicBezTo>
                <a:cubicBezTo>
                  <a:pt x="52" y="99"/>
                  <a:pt x="53" y="101"/>
                  <a:pt x="52" y="103"/>
                </a:cubicBezTo>
                <a:cubicBezTo>
                  <a:pt x="52" y="105"/>
                  <a:pt x="54" y="106"/>
                  <a:pt x="57" y="107"/>
                </a:cubicBezTo>
                <a:cubicBezTo>
                  <a:pt x="57" y="107"/>
                  <a:pt x="58" y="107"/>
                  <a:pt x="58" y="107"/>
                </a:cubicBezTo>
                <a:cubicBezTo>
                  <a:pt x="60" y="107"/>
                  <a:pt x="61" y="105"/>
                  <a:pt x="62" y="105"/>
                </a:cubicBezTo>
                <a:cubicBezTo>
                  <a:pt x="70" y="100"/>
                  <a:pt x="74" y="94"/>
                  <a:pt x="78" y="88"/>
                </a:cubicBezTo>
                <a:cubicBezTo>
                  <a:pt x="79" y="87"/>
                  <a:pt x="80" y="86"/>
                  <a:pt x="82" y="86"/>
                </a:cubicBezTo>
                <a:cubicBezTo>
                  <a:pt x="82" y="86"/>
                  <a:pt x="82" y="86"/>
                  <a:pt x="83" y="86"/>
                </a:cubicBezTo>
                <a:cubicBezTo>
                  <a:pt x="88" y="87"/>
                  <a:pt x="91" y="89"/>
                  <a:pt x="94" y="91"/>
                </a:cubicBezTo>
                <a:cubicBezTo>
                  <a:pt x="97" y="93"/>
                  <a:pt x="94" y="95"/>
                  <a:pt x="92" y="96"/>
                </a:cubicBezTo>
                <a:cubicBezTo>
                  <a:pt x="89" y="98"/>
                  <a:pt x="88" y="100"/>
                  <a:pt x="88" y="103"/>
                </a:cubicBezTo>
                <a:cubicBezTo>
                  <a:pt x="136" y="74"/>
                  <a:pt x="136" y="74"/>
                  <a:pt x="136" y="74"/>
                </a:cubicBezTo>
                <a:cubicBezTo>
                  <a:pt x="135" y="74"/>
                  <a:pt x="134" y="74"/>
                  <a:pt x="133" y="74"/>
                </a:cubicBezTo>
                <a:cubicBezTo>
                  <a:pt x="125" y="72"/>
                  <a:pt x="124" y="71"/>
                  <a:pt x="128" y="67"/>
                </a:cubicBezTo>
                <a:cubicBezTo>
                  <a:pt x="133" y="61"/>
                  <a:pt x="138" y="54"/>
                  <a:pt x="144" y="48"/>
                </a:cubicBezTo>
                <a:cubicBezTo>
                  <a:pt x="147" y="46"/>
                  <a:pt x="144" y="42"/>
                  <a:pt x="144" y="39"/>
                </a:cubicBezTo>
                <a:cubicBezTo>
                  <a:pt x="145" y="38"/>
                  <a:pt x="142" y="37"/>
                  <a:pt x="140" y="37"/>
                </a:cubicBezTo>
                <a:cubicBezTo>
                  <a:pt x="138" y="37"/>
                  <a:pt x="135" y="37"/>
                  <a:pt x="134" y="36"/>
                </a:cubicBezTo>
                <a:cubicBezTo>
                  <a:pt x="134" y="34"/>
                  <a:pt x="137" y="33"/>
                  <a:pt x="139" y="32"/>
                </a:cubicBezTo>
                <a:cubicBezTo>
                  <a:pt x="141" y="31"/>
                  <a:pt x="143" y="31"/>
                  <a:pt x="145" y="29"/>
                </a:cubicBezTo>
                <a:cubicBezTo>
                  <a:pt x="148" y="27"/>
                  <a:pt x="147" y="26"/>
                  <a:pt x="143" y="25"/>
                </a:cubicBezTo>
                <a:cubicBezTo>
                  <a:pt x="141" y="24"/>
                  <a:pt x="140" y="24"/>
                  <a:pt x="139" y="24"/>
                </a:cubicBezTo>
                <a:cubicBezTo>
                  <a:pt x="137" y="24"/>
                  <a:pt x="134" y="25"/>
                  <a:pt x="132" y="25"/>
                </a:cubicBezTo>
                <a:cubicBezTo>
                  <a:pt x="130" y="26"/>
                  <a:pt x="129" y="26"/>
                  <a:pt x="128" y="26"/>
                </a:cubicBezTo>
                <a:cubicBezTo>
                  <a:pt x="125" y="26"/>
                  <a:pt x="123" y="24"/>
                  <a:pt x="123" y="22"/>
                </a:cubicBezTo>
                <a:cubicBezTo>
                  <a:pt x="124" y="16"/>
                  <a:pt x="123" y="10"/>
                  <a:pt x="128" y="5"/>
                </a:cubicBezTo>
                <a:cubicBezTo>
                  <a:pt x="130" y="3"/>
                  <a:pt x="131" y="1"/>
                  <a:pt x="130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0" name="Freeform 56"/>
          <p:cNvSpPr>
            <a:spLocks/>
          </p:cNvSpPr>
          <p:nvPr/>
        </p:nvSpPr>
        <p:spPr bwMode="auto">
          <a:xfrm>
            <a:off x="7704138" y="311150"/>
            <a:ext cx="2117725" cy="1893888"/>
          </a:xfrm>
          <a:custGeom>
            <a:avLst/>
            <a:gdLst>
              <a:gd name="T0" fmla="*/ 141 w 150"/>
              <a:gd name="T1" fmla="*/ 0 h 134"/>
              <a:gd name="T2" fmla="*/ 134 w 150"/>
              <a:gd name="T3" fmla="*/ 2 h 134"/>
              <a:gd name="T4" fmla="*/ 123 w 150"/>
              <a:gd name="T5" fmla="*/ 6 h 134"/>
              <a:gd name="T6" fmla="*/ 119 w 150"/>
              <a:gd name="T7" fmla="*/ 6 h 134"/>
              <a:gd name="T8" fmla="*/ 111 w 150"/>
              <a:gd name="T9" fmla="*/ 5 h 134"/>
              <a:gd name="T10" fmla="*/ 91 w 150"/>
              <a:gd name="T11" fmla="*/ 9 h 134"/>
              <a:gd name="T12" fmla="*/ 81 w 150"/>
              <a:gd name="T13" fmla="*/ 11 h 134"/>
              <a:gd name="T14" fmla="*/ 74 w 150"/>
              <a:gd name="T15" fmla="*/ 10 h 134"/>
              <a:gd name="T16" fmla="*/ 0 w 150"/>
              <a:gd name="T17" fmla="*/ 116 h 134"/>
              <a:gd name="T18" fmla="*/ 0 w 150"/>
              <a:gd name="T19" fmla="*/ 116 h 134"/>
              <a:gd name="T20" fmla="*/ 5 w 150"/>
              <a:gd name="T21" fmla="*/ 119 h 134"/>
              <a:gd name="T22" fmla="*/ 13 w 150"/>
              <a:gd name="T23" fmla="*/ 130 h 134"/>
              <a:gd name="T24" fmla="*/ 24 w 150"/>
              <a:gd name="T25" fmla="*/ 134 h 134"/>
              <a:gd name="T26" fmla="*/ 150 w 150"/>
              <a:gd name="T27" fmla="*/ 1 h 134"/>
              <a:gd name="T28" fmla="*/ 146 w 150"/>
              <a:gd name="T29" fmla="*/ 0 h 134"/>
              <a:gd name="T30" fmla="*/ 141 w 150"/>
              <a:gd name="T31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0" h="134">
                <a:moveTo>
                  <a:pt x="141" y="0"/>
                </a:moveTo>
                <a:cubicBezTo>
                  <a:pt x="138" y="0"/>
                  <a:pt x="136" y="0"/>
                  <a:pt x="134" y="2"/>
                </a:cubicBezTo>
                <a:cubicBezTo>
                  <a:pt x="131" y="5"/>
                  <a:pt x="128" y="6"/>
                  <a:pt x="123" y="6"/>
                </a:cubicBezTo>
                <a:cubicBezTo>
                  <a:pt x="122" y="6"/>
                  <a:pt x="121" y="6"/>
                  <a:pt x="119" y="6"/>
                </a:cubicBezTo>
                <a:cubicBezTo>
                  <a:pt x="117" y="5"/>
                  <a:pt x="114" y="5"/>
                  <a:pt x="111" y="5"/>
                </a:cubicBezTo>
                <a:cubicBezTo>
                  <a:pt x="104" y="5"/>
                  <a:pt x="97" y="6"/>
                  <a:pt x="91" y="9"/>
                </a:cubicBezTo>
                <a:cubicBezTo>
                  <a:pt x="88" y="10"/>
                  <a:pt x="84" y="11"/>
                  <a:pt x="81" y="11"/>
                </a:cubicBezTo>
                <a:cubicBezTo>
                  <a:pt x="78" y="11"/>
                  <a:pt x="76" y="10"/>
                  <a:pt x="74" y="10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2" y="116"/>
                  <a:pt x="4" y="117"/>
                  <a:pt x="5" y="119"/>
                </a:cubicBezTo>
                <a:cubicBezTo>
                  <a:pt x="5" y="123"/>
                  <a:pt x="14" y="125"/>
                  <a:pt x="13" y="130"/>
                </a:cubicBezTo>
                <a:cubicBezTo>
                  <a:pt x="16" y="131"/>
                  <a:pt x="20" y="133"/>
                  <a:pt x="24" y="134"/>
                </a:cubicBezTo>
                <a:cubicBezTo>
                  <a:pt x="150" y="1"/>
                  <a:pt x="150" y="1"/>
                  <a:pt x="150" y="1"/>
                </a:cubicBezTo>
                <a:cubicBezTo>
                  <a:pt x="148" y="1"/>
                  <a:pt x="147" y="1"/>
                  <a:pt x="146" y="0"/>
                </a:cubicBezTo>
                <a:cubicBezTo>
                  <a:pt x="144" y="0"/>
                  <a:pt x="142" y="0"/>
                  <a:pt x="141" y="0"/>
                </a:cubicBezTo>
              </a:path>
            </a:pathLst>
          </a:custGeom>
          <a:solidFill>
            <a:srgbClr val="749D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1" name="Freeform 57"/>
          <p:cNvSpPr>
            <a:spLocks/>
          </p:cNvSpPr>
          <p:nvPr/>
        </p:nvSpPr>
        <p:spPr bwMode="auto">
          <a:xfrm>
            <a:off x="6858000" y="0"/>
            <a:ext cx="1481138" cy="2176463"/>
          </a:xfrm>
          <a:custGeom>
            <a:avLst/>
            <a:gdLst>
              <a:gd name="T0" fmla="*/ 105 w 105"/>
              <a:gd name="T1" fmla="*/ 0 h 154"/>
              <a:gd name="T2" fmla="*/ 82 w 105"/>
              <a:gd name="T3" fmla="*/ 0 h 154"/>
              <a:gd name="T4" fmla="*/ 74 w 105"/>
              <a:gd name="T5" fmla="*/ 11 h 154"/>
              <a:gd name="T6" fmla="*/ 69 w 105"/>
              <a:gd name="T7" fmla="*/ 13 h 154"/>
              <a:gd name="T8" fmla="*/ 64 w 105"/>
              <a:gd name="T9" fmla="*/ 11 h 154"/>
              <a:gd name="T10" fmla="*/ 58 w 105"/>
              <a:gd name="T11" fmla="*/ 3 h 154"/>
              <a:gd name="T12" fmla="*/ 57 w 105"/>
              <a:gd name="T13" fmla="*/ 0 h 154"/>
              <a:gd name="T14" fmla="*/ 51 w 105"/>
              <a:gd name="T15" fmla="*/ 0 h 154"/>
              <a:gd name="T16" fmla="*/ 6 w 105"/>
              <a:gd name="T17" fmla="*/ 129 h 154"/>
              <a:gd name="T18" fmla="*/ 6 w 105"/>
              <a:gd name="T19" fmla="*/ 129 h 154"/>
              <a:gd name="T20" fmla="*/ 11 w 105"/>
              <a:gd name="T21" fmla="*/ 133 h 154"/>
              <a:gd name="T22" fmla="*/ 7 w 105"/>
              <a:gd name="T23" fmla="*/ 137 h 154"/>
              <a:gd name="T24" fmla="*/ 3 w 105"/>
              <a:gd name="T25" fmla="*/ 138 h 154"/>
              <a:gd name="T26" fmla="*/ 0 w 105"/>
              <a:gd name="T27" fmla="*/ 146 h 154"/>
              <a:gd name="T28" fmla="*/ 6 w 105"/>
              <a:gd name="T29" fmla="*/ 148 h 154"/>
              <a:gd name="T30" fmla="*/ 11 w 105"/>
              <a:gd name="T31" fmla="*/ 148 h 154"/>
              <a:gd name="T32" fmla="*/ 15 w 105"/>
              <a:gd name="T33" fmla="*/ 149 h 154"/>
              <a:gd name="T34" fmla="*/ 21 w 105"/>
              <a:gd name="T35" fmla="*/ 154 h 154"/>
              <a:gd name="T36" fmla="*/ 22 w 105"/>
              <a:gd name="T37" fmla="*/ 154 h 154"/>
              <a:gd name="T38" fmla="*/ 22 w 105"/>
              <a:gd name="T39" fmla="*/ 154 h 154"/>
              <a:gd name="T40" fmla="*/ 24 w 105"/>
              <a:gd name="T41" fmla="*/ 153 h 154"/>
              <a:gd name="T42" fmla="*/ 105 w 105"/>
              <a:gd name="T4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" h="154">
                <a:moveTo>
                  <a:pt x="105" y="0"/>
                </a:moveTo>
                <a:cubicBezTo>
                  <a:pt x="82" y="0"/>
                  <a:pt x="82" y="0"/>
                  <a:pt x="82" y="0"/>
                </a:cubicBezTo>
                <a:cubicBezTo>
                  <a:pt x="80" y="4"/>
                  <a:pt x="78" y="7"/>
                  <a:pt x="74" y="11"/>
                </a:cubicBezTo>
                <a:cubicBezTo>
                  <a:pt x="72" y="13"/>
                  <a:pt x="71" y="13"/>
                  <a:pt x="69" y="13"/>
                </a:cubicBezTo>
                <a:cubicBezTo>
                  <a:pt x="67" y="13"/>
                  <a:pt x="66" y="13"/>
                  <a:pt x="64" y="11"/>
                </a:cubicBezTo>
                <a:cubicBezTo>
                  <a:pt x="60" y="9"/>
                  <a:pt x="57" y="7"/>
                  <a:pt x="58" y="3"/>
                </a:cubicBezTo>
                <a:cubicBezTo>
                  <a:pt x="58" y="2"/>
                  <a:pt x="58" y="1"/>
                  <a:pt x="5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6" y="129"/>
                  <a:pt x="6" y="129"/>
                  <a:pt x="6" y="129"/>
                </a:cubicBezTo>
                <a:cubicBezTo>
                  <a:pt x="6" y="129"/>
                  <a:pt x="6" y="129"/>
                  <a:pt x="6" y="129"/>
                </a:cubicBezTo>
                <a:cubicBezTo>
                  <a:pt x="10" y="130"/>
                  <a:pt x="10" y="132"/>
                  <a:pt x="11" y="133"/>
                </a:cubicBezTo>
                <a:cubicBezTo>
                  <a:pt x="11" y="135"/>
                  <a:pt x="10" y="136"/>
                  <a:pt x="7" y="137"/>
                </a:cubicBezTo>
                <a:cubicBezTo>
                  <a:pt x="6" y="137"/>
                  <a:pt x="4" y="138"/>
                  <a:pt x="3" y="138"/>
                </a:cubicBezTo>
                <a:cubicBezTo>
                  <a:pt x="0" y="146"/>
                  <a:pt x="0" y="146"/>
                  <a:pt x="0" y="146"/>
                </a:cubicBezTo>
                <a:cubicBezTo>
                  <a:pt x="2" y="147"/>
                  <a:pt x="4" y="148"/>
                  <a:pt x="6" y="148"/>
                </a:cubicBezTo>
                <a:cubicBezTo>
                  <a:pt x="8" y="148"/>
                  <a:pt x="10" y="148"/>
                  <a:pt x="11" y="148"/>
                </a:cubicBezTo>
                <a:cubicBezTo>
                  <a:pt x="13" y="148"/>
                  <a:pt x="14" y="148"/>
                  <a:pt x="15" y="149"/>
                </a:cubicBezTo>
                <a:cubicBezTo>
                  <a:pt x="18" y="150"/>
                  <a:pt x="19" y="151"/>
                  <a:pt x="21" y="154"/>
                </a:cubicBezTo>
                <a:cubicBezTo>
                  <a:pt x="21" y="154"/>
                  <a:pt x="22" y="154"/>
                  <a:pt x="22" y="154"/>
                </a:cubicBezTo>
                <a:cubicBezTo>
                  <a:pt x="22" y="154"/>
                  <a:pt x="22" y="154"/>
                  <a:pt x="22" y="154"/>
                </a:cubicBezTo>
                <a:cubicBezTo>
                  <a:pt x="23" y="154"/>
                  <a:pt x="23" y="153"/>
                  <a:pt x="24" y="153"/>
                </a:cubicBezTo>
                <a:cubicBezTo>
                  <a:pt x="105" y="0"/>
                  <a:pt x="105" y="0"/>
                  <a:pt x="105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2" name="Freeform 58"/>
          <p:cNvSpPr>
            <a:spLocks noEditPoints="1"/>
          </p:cNvSpPr>
          <p:nvPr/>
        </p:nvSpPr>
        <p:spPr bwMode="auto">
          <a:xfrm>
            <a:off x="6237288" y="0"/>
            <a:ext cx="776288" cy="1963738"/>
          </a:xfrm>
          <a:custGeom>
            <a:avLst/>
            <a:gdLst>
              <a:gd name="T0" fmla="*/ 10 w 55"/>
              <a:gd name="T1" fmla="*/ 122 h 139"/>
              <a:gd name="T2" fmla="*/ 1 w 55"/>
              <a:gd name="T3" fmla="*/ 125 h 139"/>
              <a:gd name="T4" fmla="*/ 0 w 55"/>
              <a:gd name="T5" fmla="*/ 139 h 139"/>
              <a:gd name="T6" fmla="*/ 2 w 55"/>
              <a:gd name="T7" fmla="*/ 139 h 139"/>
              <a:gd name="T8" fmla="*/ 13 w 55"/>
              <a:gd name="T9" fmla="*/ 135 h 139"/>
              <a:gd name="T10" fmla="*/ 14 w 55"/>
              <a:gd name="T11" fmla="*/ 135 h 139"/>
              <a:gd name="T12" fmla="*/ 19 w 55"/>
              <a:gd name="T13" fmla="*/ 138 h 139"/>
              <a:gd name="T14" fmla="*/ 19 w 55"/>
              <a:gd name="T15" fmla="*/ 131 h 139"/>
              <a:gd name="T16" fmla="*/ 18 w 55"/>
              <a:gd name="T17" fmla="*/ 130 h 139"/>
              <a:gd name="T18" fmla="*/ 12 w 55"/>
              <a:gd name="T19" fmla="*/ 123 h 139"/>
              <a:gd name="T20" fmla="*/ 10 w 55"/>
              <a:gd name="T21" fmla="*/ 122 h 139"/>
              <a:gd name="T22" fmla="*/ 29 w 55"/>
              <a:gd name="T23" fmla="*/ 120 h 139"/>
              <a:gd name="T24" fmla="*/ 28 w 55"/>
              <a:gd name="T25" fmla="*/ 121 h 139"/>
              <a:gd name="T26" fmla="*/ 24 w 55"/>
              <a:gd name="T27" fmla="*/ 126 h 139"/>
              <a:gd name="T28" fmla="*/ 27 w 55"/>
              <a:gd name="T29" fmla="*/ 131 h 139"/>
              <a:gd name="T30" fmla="*/ 27 w 55"/>
              <a:gd name="T31" fmla="*/ 131 h 139"/>
              <a:gd name="T32" fmla="*/ 29 w 55"/>
              <a:gd name="T33" fmla="*/ 120 h 139"/>
              <a:gd name="T34" fmla="*/ 55 w 55"/>
              <a:gd name="T35" fmla="*/ 0 h 139"/>
              <a:gd name="T36" fmla="*/ 17 w 55"/>
              <a:gd name="T37" fmla="*/ 0 h 139"/>
              <a:gd name="T38" fmla="*/ 11 w 55"/>
              <a:gd name="T39" fmla="*/ 8 h 139"/>
              <a:gd name="T40" fmla="*/ 8 w 55"/>
              <a:gd name="T41" fmla="*/ 9 h 139"/>
              <a:gd name="T42" fmla="*/ 8 w 55"/>
              <a:gd name="T43" fmla="*/ 9 h 139"/>
              <a:gd name="T44" fmla="*/ 2 w 55"/>
              <a:gd name="T45" fmla="*/ 104 h 139"/>
              <a:gd name="T46" fmla="*/ 9 w 55"/>
              <a:gd name="T47" fmla="*/ 105 h 139"/>
              <a:gd name="T48" fmla="*/ 15 w 55"/>
              <a:gd name="T49" fmla="*/ 105 h 139"/>
              <a:gd name="T50" fmla="*/ 29 w 55"/>
              <a:gd name="T51" fmla="*/ 101 h 139"/>
              <a:gd name="T52" fmla="*/ 33 w 55"/>
              <a:gd name="T53" fmla="*/ 100 h 139"/>
              <a:gd name="T54" fmla="*/ 55 w 55"/>
              <a:gd name="T55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5" h="139">
                <a:moveTo>
                  <a:pt x="10" y="122"/>
                </a:moveTo>
                <a:cubicBezTo>
                  <a:pt x="6" y="122"/>
                  <a:pt x="4" y="124"/>
                  <a:pt x="1" y="125"/>
                </a:cubicBezTo>
                <a:cubicBezTo>
                  <a:pt x="0" y="139"/>
                  <a:pt x="0" y="139"/>
                  <a:pt x="0" y="139"/>
                </a:cubicBezTo>
                <a:cubicBezTo>
                  <a:pt x="1" y="139"/>
                  <a:pt x="2" y="139"/>
                  <a:pt x="2" y="139"/>
                </a:cubicBezTo>
                <a:cubicBezTo>
                  <a:pt x="6" y="137"/>
                  <a:pt x="9" y="135"/>
                  <a:pt x="13" y="135"/>
                </a:cubicBezTo>
                <a:cubicBezTo>
                  <a:pt x="13" y="135"/>
                  <a:pt x="13" y="135"/>
                  <a:pt x="14" y="135"/>
                </a:cubicBezTo>
                <a:cubicBezTo>
                  <a:pt x="16" y="135"/>
                  <a:pt x="17" y="136"/>
                  <a:pt x="19" y="138"/>
                </a:cubicBezTo>
                <a:cubicBezTo>
                  <a:pt x="21" y="136"/>
                  <a:pt x="21" y="134"/>
                  <a:pt x="19" y="131"/>
                </a:cubicBezTo>
                <a:cubicBezTo>
                  <a:pt x="19" y="131"/>
                  <a:pt x="18" y="130"/>
                  <a:pt x="18" y="130"/>
                </a:cubicBezTo>
                <a:cubicBezTo>
                  <a:pt x="16" y="127"/>
                  <a:pt x="17" y="124"/>
                  <a:pt x="12" y="123"/>
                </a:cubicBezTo>
                <a:cubicBezTo>
                  <a:pt x="11" y="122"/>
                  <a:pt x="10" y="122"/>
                  <a:pt x="10" y="122"/>
                </a:cubicBezTo>
                <a:moveTo>
                  <a:pt x="29" y="120"/>
                </a:moveTo>
                <a:cubicBezTo>
                  <a:pt x="29" y="121"/>
                  <a:pt x="28" y="121"/>
                  <a:pt x="28" y="121"/>
                </a:cubicBezTo>
                <a:cubicBezTo>
                  <a:pt x="22" y="121"/>
                  <a:pt x="22" y="123"/>
                  <a:pt x="24" y="126"/>
                </a:cubicBezTo>
                <a:cubicBezTo>
                  <a:pt x="25" y="127"/>
                  <a:pt x="26" y="129"/>
                  <a:pt x="27" y="131"/>
                </a:cubicBezTo>
                <a:cubicBezTo>
                  <a:pt x="27" y="131"/>
                  <a:pt x="27" y="131"/>
                  <a:pt x="27" y="131"/>
                </a:cubicBezTo>
                <a:cubicBezTo>
                  <a:pt x="29" y="120"/>
                  <a:pt x="29" y="120"/>
                  <a:pt x="29" y="120"/>
                </a:cubicBezTo>
                <a:moveTo>
                  <a:pt x="55" y="0"/>
                </a:move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0" y="4"/>
                  <a:pt x="11" y="8"/>
                </a:cubicBezTo>
                <a:cubicBezTo>
                  <a:pt x="11" y="8"/>
                  <a:pt x="10" y="9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2" y="104"/>
                  <a:pt x="2" y="104"/>
                  <a:pt x="2" y="104"/>
                </a:cubicBezTo>
                <a:cubicBezTo>
                  <a:pt x="4" y="105"/>
                  <a:pt x="6" y="105"/>
                  <a:pt x="9" y="105"/>
                </a:cubicBezTo>
                <a:cubicBezTo>
                  <a:pt x="11" y="105"/>
                  <a:pt x="13" y="105"/>
                  <a:pt x="15" y="105"/>
                </a:cubicBezTo>
                <a:cubicBezTo>
                  <a:pt x="20" y="104"/>
                  <a:pt x="25" y="103"/>
                  <a:pt x="29" y="101"/>
                </a:cubicBezTo>
                <a:cubicBezTo>
                  <a:pt x="30" y="101"/>
                  <a:pt x="32" y="100"/>
                  <a:pt x="33" y="100"/>
                </a:cubicBezTo>
                <a:cubicBezTo>
                  <a:pt x="55" y="0"/>
                  <a:pt x="55" y="0"/>
                  <a:pt x="55" y="0"/>
                </a:cubicBezTo>
              </a:path>
            </a:pathLst>
          </a:custGeom>
          <a:solidFill>
            <a:srgbClr val="749D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3" name="Freeform 59"/>
          <p:cNvSpPr>
            <a:spLocks noEditPoints="1"/>
          </p:cNvSpPr>
          <p:nvPr/>
        </p:nvSpPr>
        <p:spPr bwMode="auto">
          <a:xfrm>
            <a:off x="5192713" y="42863"/>
            <a:ext cx="762000" cy="1920875"/>
          </a:xfrm>
          <a:custGeom>
            <a:avLst/>
            <a:gdLst>
              <a:gd name="T0" fmla="*/ 26 w 54"/>
              <a:gd name="T1" fmla="*/ 57 h 136"/>
              <a:gd name="T2" fmla="*/ 26 w 54"/>
              <a:gd name="T3" fmla="*/ 57 h 136"/>
              <a:gd name="T4" fmla="*/ 22 w 54"/>
              <a:gd name="T5" fmla="*/ 59 h 136"/>
              <a:gd name="T6" fmla="*/ 21 w 54"/>
              <a:gd name="T7" fmla="*/ 63 h 136"/>
              <a:gd name="T8" fmla="*/ 18 w 54"/>
              <a:gd name="T9" fmla="*/ 68 h 136"/>
              <a:gd name="T10" fmla="*/ 15 w 54"/>
              <a:gd name="T11" fmla="*/ 69 h 136"/>
              <a:gd name="T12" fmla="*/ 20 w 54"/>
              <a:gd name="T13" fmla="*/ 95 h 136"/>
              <a:gd name="T14" fmla="*/ 22 w 54"/>
              <a:gd name="T15" fmla="*/ 95 h 136"/>
              <a:gd name="T16" fmla="*/ 24 w 54"/>
              <a:gd name="T17" fmla="*/ 95 h 136"/>
              <a:gd name="T18" fmla="*/ 27 w 54"/>
              <a:gd name="T19" fmla="*/ 96 h 136"/>
              <a:gd name="T20" fmla="*/ 32 w 54"/>
              <a:gd name="T21" fmla="*/ 102 h 136"/>
              <a:gd name="T22" fmla="*/ 34 w 54"/>
              <a:gd name="T23" fmla="*/ 108 h 136"/>
              <a:gd name="T24" fmla="*/ 35 w 54"/>
              <a:gd name="T25" fmla="*/ 113 h 136"/>
              <a:gd name="T26" fmla="*/ 40 w 54"/>
              <a:gd name="T27" fmla="*/ 126 h 136"/>
              <a:gd name="T28" fmla="*/ 40 w 54"/>
              <a:gd name="T29" fmla="*/ 128 h 136"/>
              <a:gd name="T30" fmla="*/ 36 w 54"/>
              <a:gd name="T31" fmla="*/ 134 h 136"/>
              <a:gd name="T32" fmla="*/ 40 w 54"/>
              <a:gd name="T33" fmla="*/ 132 h 136"/>
              <a:gd name="T34" fmla="*/ 41 w 54"/>
              <a:gd name="T35" fmla="*/ 132 h 136"/>
              <a:gd name="T36" fmla="*/ 52 w 54"/>
              <a:gd name="T37" fmla="*/ 136 h 136"/>
              <a:gd name="T38" fmla="*/ 54 w 54"/>
              <a:gd name="T39" fmla="*/ 136 h 136"/>
              <a:gd name="T40" fmla="*/ 53 w 54"/>
              <a:gd name="T41" fmla="*/ 118 h 136"/>
              <a:gd name="T42" fmla="*/ 49 w 54"/>
              <a:gd name="T43" fmla="*/ 117 h 136"/>
              <a:gd name="T44" fmla="*/ 48 w 54"/>
              <a:gd name="T45" fmla="*/ 106 h 136"/>
              <a:gd name="T46" fmla="*/ 39 w 54"/>
              <a:gd name="T47" fmla="*/ 93 h 136"/>
              <a:gd name="T48" fmla="*/ 36 w 54"/>
              <a:gd name="T49" fmla="*/ 91 h 136"/>
              <a:gd name="T50" fmla="*/ 51 w 54"/>
              <a:gd name="T51" fmla="*/ 87 h 136"/>
              <a:gd name="T52" fmla="*/ 50 w 54"/>
              <a:gd name="T53" fmla="*/ 74 h 136"/>
              <a:gd name="T54" fmla="*/ 42 w 54"/>
              <a:gd name="T55" fmla="*/ 79 h 136"/>
              <a:gd name="T56" fmla="*/ 35 w 54"/>
              <a:gd name="T57" fmla="*/ 80 h 136"/>
              <a:gd name="T58" fmla="*/ 30 w 54"/>
              <a:gd name="T59" fmla="*/ 59 h 136"/>
              <a:gd name="T60" fmla="*/ 26 w 54"/>
              <a:gd name="T61" fmla="*/ 57 h 136"/>
              <a:gd name="T62" fmla="*/ 48 w 54"/>
              <a:gd name="T63" fmla="*/ 47 h 136"/>
              <a:gd name="T64" fmla="*/ 48 w 54"/>
              <a:gd name="T65" fmla="*/ 47 h 136"/>
              <a:gd name="T66" fmla="*/ 47 w 54"/>
              <a:gd name="T67" fmla="*/ 50 h 136"/>
              <a:gd name="T68" fmla="*/ 49 w 54"/>
              <a:gd name="T69" fmla="*/ 55 h 136"/>
              <a:gd name="T70" fmla="*/ 48 w 54"/>
              <a:gd name="T71" fmla="*/ 47 h 136"/>
              <a:gd name="T72" fmla="*/ 36 w 54"/>
              <a:gd name="T73" fmla="*/ 31 h 136"/>
              <a:gd name="T74" fmla="*/ 33 w 54"/>
              <a:gd name="T75" fmla="*/ 33 h 136"/>
              <a:gd name="T76" fmla="*/ 24 w 54"/>
              <a:gd name="T77" fmla="*/ 37 h 136"/>
              <a:gd name="T78" fmla="*/ 15 w 54"/>
              <a:gd name="T79" fmla="*/ 33 h 136"/>
              <a:gd name="T80" fmla="*/ 12 w 54"/>
              <a:gd name="T81" fmla="*/ 32 h 136"/>
              <a:gd name="T82" fmla="*/ 8 w 54"/>
              <a:gd name="T83" fmla="*/ 37 h 136"/>
              <a:gd name="T84" fmla="*/ 13 w 54"/>
              <a:gd name="T85" fmla="*/ 61 h 136"/>
              <a:gd name="T86" fmla="*/ 16 w 54"/>
              <a:gd name="T87" fmla="*/ 54 h 136"/>
              <a:gd name="T88" fmla="*/ 33 w 54"/>
              <a:gd name="T89" fmla="*/ 39 h 136"/>
              <a:gd name="T90" fmla="*/ 36 w 54"/>
              <a:gd name="T91" fmla="*/ 31 h 136"/>
              <a:gd name="T92" fmla="*/ 36 w 54"/>
              <a:gd name="T93" fmla="*/ 31 h 136"/>
              <a:gd name="T94" fmla="*/ 47 w 54"/>
              <a:gd name="T95" fmla="*/ 23 h 136"/>
              <a:gd name="T96" fmla="*/ 45 w 54"/>
              <a:gd name="T97" fmla="*/ 25 h 136"/>
              <a:gd name="T98" fmla="*/ 45 w 54"/>
              <a:gd name="T99" fmla="*/ 32 h 136"/>
              <a:gd name="T100" fmla="*/ 48 w 54"/>
              <a:gd name="T101" fmla="*/ 35 h 136"/>
              <a:gd name="T102" fmla="*/ 47 w 54"/>
              <a:gd name="T103" fmla="*/ 23 h 136"/>
              <a:gd name="T104" fmla="*/ 5 w 54"/>
              <a:gd name="T105" fmla="*/ 0 h 136"/>
              <a:gd name="T106" fmla="*/ 4 w 54"/>
              <a:gd name="T107" fmla="*/ 0 h 136"/>
              <a:gd name="T108" fmla="*/ 0 w 54"/>
              <a:gd name="T109" fmla="*/ 1 h 136"/>
              <a:gd name="T110" fmla="*/ 3 w 54"/>
              <a:gd name="T111" fmla="*/ 13 h 136"/>
              <a:gd name="T112" fmla="*/ 8 w 54"/>
              <a:gd name="T113" fmla="*/ 3 h 136"/>
              <a:gd name="T114" fmla="*/ 5 w 54"/>
              <a:gd name="T115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136">
                <a:moveTo>
                  <a:pt x="26" y="57"/>
                </a:moveTo>
                <a:cubicBezTo>
                  <a:pt x="26" y="57"/>
                  <a:pt x="26" y="57"/>
                  <a:pt x="26" y="57"/>
                </a:cubicBezTo>
                <a:cubicBezTo>
                  <a:pt x="24" y="57"/>
                  <a:pt x="23" y="58"/>
                  <a:pt x="22" y="59"/>
                </a:cubicBezTo>
                <a:cubicBezTo>
                  <a:pt x="22" y="61"/>
                  <a:pt x="21" y="62"/>
                  <a:pt x="21" y="63"/>
                </a:cubicBezTo>
                <a:cubicBezTo>
                  <a:pt x="21" y="65"/>
                  <a:pt x="20" y="67"/>
                  <a:pt x="18" y="68"/>
                </a:cubicBezTo>
                <a:cubicBezTo>
                  <a:pt x="17" y="69"/>
                  <a:pt x="16" y="69"/>
                  <a:pt x="15" y="69"/>
                </a:cubicBezTo>
                <a:cubicBezTo>
                  <a:pt x="20" y="95"/>
                  <a:pt x="20" y="95"/>
                  <a:pt x="20" y="95"/>
                </a:cubicBezTo>
                <a:cubicBezTo>
                  <a:pt x="21" y="95"/>
                  <a:pt x="21" y="95"/>
                  <a:pt x="22" y="95"/>
                </a:cubicBezTo>
                <a:cubicBezTo>
                  <a:pt x="23" y="95"/>
                  <a:pt x="23" y="95"/>
                  <a:pt x="24" y="95"/>
                </a:cubicBezTo>
                <a:cubicBezTo>
                  <a:pt x="26" y="95"/>
                  <a:pt x="27" y="95"/>
                  <a:pt x="27" y="96"/>
                </a:cubicBezTo>
                <a:cubicBezTo>
                  <a:pt x="26" y="99"/>
                  <a:pt x="29" y="101"/>
                  <a:pt x="32" y="102"/>
                </a:cubicBezTo>
                <a:cubicBezTo>
                  <a:pt x="35" y="103"/>
                  <a:pt x="35" y="106"/>
                  <a:pt x="34" y="108"/>
                </a:cubicBezTo>
                <a:cubicBezTo>
                  <a:pt x="33" y="109"/>
                  <a:pt x="33" y="111"/>
                  <a:pt x="35" y="113"/>
                </a:cubicBezTo>
                <a:cubicBezTo>
                  <a:pt x="39" y="117"/>
                  <a:pt x="37" y="122"/>
                  <a:pt x="40" y="126"/>
                </a:cubicBezTo>
                <a:cubicBezTo>
                  <a:pt x="40" y="126"/>
                  <a:pt x="41" y="127"/>
                  <a:pt x="40" y="128"/>
                </a:cubicBezTo>
                <a:cubicBezTo>
                  <a:pt x="36" y="129"/>
                  <a:pt x="36" y="131"/>
                  <a:pt x="36" y="134"/>
                </a:cubicBezTo>
                <a:cubicBezTo>
                  <a:pt x="38" y="133"/>
                  <a:pt x="39" y="132"/>
                  <a:pt x="40" y="132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5" y="132"/>
                  <a:pt x="48" y="134"/>
                  <a:pt x="52" y="136"/>
                </a:cubicBezTo>
                <a:cubicBezTo>
                  <a:pt x="52" y="136"/>
                  <a:pt x="53" y="136"/>
                  <a:pt x="54" y="136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1" y="118"/>
                  <a:pt x="50" y="118"/>
                  <a:pt x="49" y="117"/>
                </a:cubicBezTo>
                <a:cubicBezTo>
                  <a:pt x="49" y="113"/>
                  <a:pt x="45" y="110"/>
                  <a:pt x="48" y="106"/>
                </a:cubicBezTo>
                <a:cubicBezTo>
                  <a:pt x="53" y="98"/>
                  <a:pt x="52" y="97"/>
                  <a:pt x="39" y="93"/>
                </a:cubicBezTo>
                <a:cubicBezTo>
                  <a:pt x="38" y="93"/>
                  <a:pt x="38" y="92"/>
                  <a:pt x="36" y="91"/>
                </a:cubicBezTo>
                <a:cubicBezTo>
                  <a:pt x="41" y="89"/>
                  <a:pt x="46" y="88"/>
                  <a:pt x="51" y="87"/>
                </a:cubicBezTo>
                <a:cubicBezTo>
                  <a:pt x="50" y="74"/>
                  <a:pt x="50" y="74"/>
                  <a:pt x="50" y="74"/>
                </a:cubicBezTo>
                <a:cubicBezTo>
                  <a:pt x="47" y="75"/>
                  <a:pt x="45" y="76"/>
                  <a:pt x="42" y="79"/>
                </a:cubicBezTo>
                <a:cubicBezTo>
                  <a:pt x="41" y="80"/>
                  <a:pt x="38" y="80"/>
                  <a:pt x="35" y="80"/>
                </a:cubicBezTo>
                <a:cubicBezTo>
                  <a:pt x="35" y="73"/>
                  <a:pt x="32" y="66"/>
                  <a:pt x="30" y="59"/>
                </a:cubicBezTo>
                <a:cubicBezTo>
                  <a:pt x="30" y="58"/>
                  <a:pt x="29" y="57"/>
                  <a:pt x="26" y="57"/>
                </a:cubicBezTo>
                <a:moveTo>
                  <a:pt x="48" y="47"/>
                </a:moveTo>
                <a:cubicBezTo>
                  <a:pt x="48" y="47"/>
                  <a:pt x="48" y="47"/>
                  <a:pt x="48" y="47"/>
                </a:cubicBezTo>
                <a:cubicBezTo>
                  <a:pt x="48" y="48"/>
                  <a:pt x="47" y="49"/>
                  <a:pt x="47" y="50"/>
                </a:cubicBezTo>
                <a:cubicBezTo>
                  <a:pt x="47" y="53"/>
                  <a:pt x="47" y="54"/>
                  <a:pt x="49" y="55"/>
                </a:cubicBezTo>
                <a:cubicBezTo>
                  <a:pt x="48" y="47"/>
                  <a:pt x="48" y="47"/>
                  <a:pt x="48" y="47"/>
                </a:cubicBezTo>
                <a:moveTo>
                  <a:pt x="36" y="31"/>
                </a:moveTo>
                <a:cubicBezTo>
                  <a:pt x="33" y="31"/>
                  <a:pt x="34" y="32"/>
                  <a:pt x="33" y="33"/>
                </a:cubicBezTo>
                <a:cubicBezTo>
                  <a:pt x="29" y="36"/>
                  <a:pt x="26" y="37"/>
                  <a:pt x="24" y="37"/>
                </a:cubicBezTo>
                <a:cubicBezTo>
                  <a:pt x="21" y="37"/>
                  <a:pt x="19" y="35"/>
                  <a:pt x="15" y="33"/>
                </a:cubicBezTo>
                <a:cubicBezTo>
                  <a:pt x="15" y="32"/>
                  <a:pt x="14" y="32"/>
                  <a:pt x="12" y="32"/>
                </a:cubicBezTo>
                <a:cubicBezTo>
                  <a:pt x="11" y="34"/>
                  <a:pt x="10" y="35"/>
                  <a:pt x="8" y="37"/>
                </a:cubicBezTo>
                <a:cubicBezTo>
                  <a:pt x="13" y="61"/>
                  <a:pt x="13" y="61"/>
                  <a:pt x="13" y="61"/>
                </a:cubicBezTo>
                <a:cubicBezTo>
                  <a:pt x="15" y="59"/>
                  <a:pt x="16" y="57"/>
                  <a:pt x="16" y="54"/>
                </a:cubicBezTo>
                <a:cubicBezTo>
                  <a:pt x="19" y="48"/>
                  <a:pt x="24" y="42"/>
                  <a:pt x="33" y="39"/>
                </a:cubicBezTo>
                <a:cubicBezTo>
                  <a:pt x="39" y="37"/>
                  <a:pt x="37" y="34"/>
                  <a:pt x="36" y="31"/>
                </a:cubicBezTo>
                <a:cubicBezTo>
                  <a:pt x="36" y="31"/>
                  <a:pt x="36" y="31"/>
                  <a:pt x="36" y="31"/>
                </a:cubicBezTo>
                <a:moveTo>
                  <a:pt x="47" y="23"/>
                </a:moveTo>
                <a:cubicBezTo>
                  <a:pt x="46" y="24"/>
                  <a:pt x="46" y="24"/>
                  <a:pt x="45" y="25"/>
                </a:cubicBezTo>
                <a:cubicBezTo>
                  <a:pt x="43" y="27"/>
                  <a:pt x="41" y="30"/>
                  <a:pt x="45" y="32"/>
                </a:cubicBezTo>
                <a:cubicBezTo>
                  <a:pt x="46" y="33"/>
                  <a:pt x="47" y="34"/>
                  <a:pt x="48" y="35"/>
                </a:cubicBezTo>
                <a:cubicBezTo>
                  <a:pt x="47" y="23"/>
                  <a:pt x="47" y="23"/>
                  <a:pt x="47" y="23"/>
                </a:cubicBezTo>
                <a:moveTo>
                  <a:pt x="5" y="0"/>
                </a:moveTo>
                <a:cubicBezTo>
                  <a:pt x="5" y="0"/>
                  <a:pt x="4" y="0"/>
                  <a:pt x="4" y="0"/>
                </a:cubicBezTo>
                <a:cubicBezTo>
                  <a:pt x="2" y="0"/>
                  <a:pt x="1" y="1"/>
                  <a:pt x="0" y="1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0"/>
                  <a:pt x="4" y="6"/>
                  <a:pt x="8" y="3"/>
                </a:cubicBezTo>
                <a:cubicBezTo>
                  <a:pt x="10" y="2"/>
                  <a:pt x="8" y="0"/>
                  <a:pt x="5" y="0"/>
                </a:cubicBezTo>
              </a:path>
            </a:pathLst>
          </a:custGeom>
          <a:solidFill>
            <a:srgbClr val="749D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4" name="Freeform 60"/>
          <p:cNvSpPr>
            <a:spLocks noEditPoints="1"/>
          </p:cNvSpPr>
          <p:nvPr/>
        </p:nvSpPr>
        <p:spPr bwMode="auto">
          <a:xfrm>
            <a:off x="3894138" y="71438"/>
            <a:ext cx="1284288" cy="2119313"/>
          </a:xfrm>
          <a:custGeom>
            <a:avLst/>
            <a:gdLst>
              <a:gd name="T0" fmla="*/ 73 w 91"/>
              <a:gd name="T1" fmla="*/ 122 h 150"/>
              <a:gd name="T2" fmla="*/ 69 w 91"/>
              <a:gd name="T3" fmla="*/ 117 h 150"/>
              <a:gd name="T4" fmla="*/ 75 w 91"/>
              <a:gd name="T5" fmla="*/ 112 h 150"/>
              <a:gd name="T6" fmla="*/ 75 w 91"/>
              <a:gd name="T7" fmla="*/ 112 h 150"/>
              <a:gd name="T8" fmla="*/ 80 w 91"/>
              <a:gd name="T9" fmla="*/ 118 h 150"/>
              <a:gd name="T10" fmla="*/ 73 w 91"/>
              <a:gd name="T11" fmla="*/ 122 h 150"/>
              <a:gd name="T12" fmla="*/ 73 w 91"/>
              <a:gd name="T13" fmla="*/ 122 h 150"/>
              <a:gd name="T14" fmla="*/ 0 w 91"/>
              <a:gd name="T15" fmla="*/ 0 h 150"/>
              <a:gd name="T16" fmla="*/ 79 w 91"/>
              <a:gd name="T17" fmla="*/ 150 h 150"/>
              <a:gd name="T18" fmla="*/ 81 w 91"/>
              <a:gd name="T19" fmla="*/ 149 h 150"/>
              <a:gd name="T20" fmla="*/ 84 w 91"/>
              <a:gd name="T21" fmla="*/ 145 h 150"/>
              <a:gd name="T22" fmla="*/ 83 w 91"/>
              <a:gd name="T23" fmla="*/ 136 h 150"/>
              <a:gd name="T24" fmla="*/ 84 w 91"/>
              <a:gd name="T25" fmla="*/ 124 h 150"/>
              <a:gd name="T26" fmla="*/ 91 w 91"/>
              <a:gd name="T27" fmla="*/ 112 h 150"/>
              <a:gd name="T28" fmla="*/ 91 w 91"/>
              <a:gd name="T29" fmla="*/ 111 h 150"/>
              <a:gd name="T30" fmla="*/ 76 w 91"/>
              <a:gd name="T31" fmla="*/ 67 h 150"/>
              <a:gd name="T32" fmla="*/ 75 w 91"/>
              <a:gd name="T33" fmla="*/ 66 h 150"/>
              <a:gd name="T34" fmla="*/ 74 w 91"/>
              <a:gd name="T35" fmla="*/ 61 h 150"/>
              <a:gd name="T36" fmla="*/ 71 w 91"/>
              <a:gd name="T37" fmla="*/ 52 h 150"/>
              <a:gd name="T38" fmla="*/ 63 w 91"/>
              <a:gd name="T39" fmla="*/ 51 h 150"/>
              <a:gd name="T40" fmla="*/ 63 w 91"/>
              <a:gd name="T41" fmla="*/ 50 h 150"/>
              <a:gd name="T42" fmla="*/ 69 w 91"/>
              <a:gd name="T43" fmla="*/ 46 h 150"/>
              <a:gd name="T44" fmla="*/ 64 w 91"/>
              <a:gd name="T45" fmla="*/ 32 h 150"/>
              <a:gd name="T46" fmla="*/ 46 w 91"/>
              <a:gd name="T47" fmla="*/ 27 h 150"/>
              <a:gd name="T48" fmla="*/ 49 w 91"/>
              <a:gd name="T49" fmla="*/ 31 h 150"/>
              <a:gd name="T50" fmla="*/ 54 w 91"/>
              <a:gd name="T51" fmla="*/ 37 h 150"/>
              <a:gd name="T52" fmla="*/ 50 w 91"/>
              <a:gd name="T53" fmla="*/ 40 h 150"/>
              <a:gd name="T54" fmla="*/ 48 w 91"/>
              <a:gd name="T55" fmla="*/ 40 h 150"/>
              <a:gd name="T56" fmla="*/ 24 w 91"/>
              <a:gd name="T57" fmla="*/ 31 h 150"/>
              <a:gd name="T58" fmla="*/ 24 w 91"/>
              <a:gd name="T59" fmla="*/ 22 h 150"/>
              <a:gd name="T60" fmla="*/ 28 w 91"/>
              <a:gd name="T61" fmla="*/ 19 h 150"/>
              <a:gd name="T62" fmla="*/ 35 w 91"/>
              <a:gd name="T63" fmla="*/ 14 h 150"/>
              <a:gd name="T64" fmla="*/ 42 w 91"/>
              <a:gd name="T65" fmla="*/ 8 h 150"/>
              <a:gd name="T66" fmla="*/ 38 w 91"/>
              <a:gd name="T67" fmla="*/ 5 h 150"/>
              <a:gd name="T68" fmla="*/ 38 w 91"/>
              <a:gd name="T69" fmla="*/ 5 h 150"/>
              <a:gd name="T70" fmla="*/ 37 w 91"/>
              <a:gd name="T71" fmla="*/ 5 h 150"/>
              <a:gd name="T72" fmla="*/ 28 w 91"/>
              <a:gd name="T73" fmla="*/ 4 h 150"/>
              <a:gd name="T74" fmla="*/ 19 w 91"/>
              <a:gd name="T75" fmla="*/ 3 h 150"/>
              <a:gd name="T76" fmla="*/ 13 w 91"/>
              <a:gd name="T77" fmla="*/ 3 h 150"/>
              <a:gd name="T78" fmla="*/ 10 w 91"/>
              <a:gd name="T79" fmla="*/ 4 h 150"/>
              <a:gd name="T80" fmla="*/ 3 w 91"/>
              <a:gd name="T81" fmla="*/ 2 h 150"/>
              <a:gd name="T82" fmla="*/ 0 w 91"/>
              <a:gd name="T8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1" h="150">
                <a:moveTo>
                  <a:pt x="73" y="122"/>
                </a:moveTo>
                <a:cubicBezTo>
                  <a:pt x="70" y="122"/>
                  <a:pt x="68" y="120"/>
                  <a:pt x="69" y="117"/>
                </a:cubicBezTo>
                <a:cubicBezTo>
                  <a:pt x="70" y="115"/>
                  <a:pt x="71" y="112"/>
                  <a:pt x="75" y="112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80" y="112"/>
                  <a:pt x="79" y="116"/>
                  <a:pt x="80" y="118"/>
                </a:cubicBezTo>
                <a:cubicBezTo>
                  <a:pt x="80" y="120"/>
                  <a:pt x="78" y="122"/>
                  <a:pt x="73" y="122"/>
                </a:cubicBezTo>
                <a:cubicBezTo>
                  <a:pt x="73" y="122"/>
                  <a:pt x="73" y="122"/>
                  <a:pt x="73" y="122"/>
                </a:cubicBezTo>
                <a:moveTo>
                  <a:pt x="0" y="0"/>
                </a:moveTo>
                <a:cubicBezTo>
                  <a:pt x="79" y="150"/>
                  <a:pt x="79" y="150"/>
                  <a:pt x="79" y="150"/>
                </a:cubicBezTo>
                <a:cubicBezTo>
                  <a:pt x="80" y="149"/>
                  <a:pt x="80" y="149"/>
                  <a:pt x="81" y="149"/>
                </a:cubicBezTo>
                <a:cubicBezTo>
                  <a:pt x="82" y="147"/>
                  <a:pt x="83" y="146"/>
                  <a:pt x="84" y="145"/>
                </a:cubicBezTo>
                <a:cubicBezTo>
                  <a:pt x="82" y="142"/>
                  <a:pt x="83" y="139"/>
                  <a:pt x="83" y="136"/>
                </a:cubicBezTo>
                <a:cubicBezTo>
                  <a:pt x="83" y="132"/>
                  <a:pt x="84" y="128"/>
                  <a:pt x="84" y="124"/>
                </a:cubicBezTo>
                <a:cubicBezTo>
                  <a:pt x="84" y="119"/>
                  <a:pt x="86" y="115"/>
                  <a:pt x="91" y="112"/>
                </a:cubicBezTo>
                <a:cubicBezTo>
                  <a:pt x="91" y="112"/>
                  <a:pt x="91" y="111"/>
                  <a:pt x="91" y="111"/>
                </a:cubicBezTo>
                <a:cubicBezTo>
                  <a:pt x="76" y="67"/>
                  <a:pt x="76" y="67"/>
                  <a:pt x="76" y="67"/>
                </a:cubicBezTo>
                <a:cubicBezTo>
                  <a:pt x="76" y="66"/>
                  <a:pt x="75" y="66"/>
                  <a:pt x="75" y="66"/>
                </a:cubicBezTo>
                <a:cubicBezTo>
                  <a:pt x="73" y="65"/>
                  <a:pt x="73" y="63"/>
                  <a:pt x="74" y="61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2"/>
                  <a:pt x="66" y="51"/>
                  <a:pt x="63" y="51"/>
                </a:cubicBezTo>
                <a:cubicBezTo>
                  <a:pt x="63" y="51"/>
                  <a:pt x="63" y="50"/>
                  <a:pt x="63" y="50"/>
                </a:cubicBezTo>
                <a:cubicBezTo>
                  <a:pt x="65" y="49"/>
                  <a:pt x="67" y="48"/>
                  <a:pt x="69" y="46"/>
                </a:cubicBezTo>
                <a:cubicBezTo>
                  <a:pt x="64" y="32"/>
                  <a:pt x="64" y="32"/>
                  <a:pt x="64" y="32"/>
                </a:cubicBezTo>
                <a:cubicBezTo>
                  <a:pt x="59" y="29"/>
                  <a:pt x="52" y="28"/>
                  <a:pt x="46" y="27"/>
                </a:cubicBezTo>
                <a:cubicBezTo>
                  <a:pt x="44" y="29"/>
                  <a:pt x="47" y="30"/>
                  <a:pt x="49" y="31"/>
                </a:cubicBezTo>
                <a:cubicBezTo>
                  <a:pt x="52" y="32"/>
                  <a:pt x="53" y="34"/>
                  <a:pt x="54" y="37"/>
                </a:cubicBezTo>
                <a:cubicBezTo>
                  <a:pt x="54" y="39"/>
                  <a:pt x="53" y="40"/>
                  <a:pt x="50" y="40"/>
                </a:cubicBezTo>
                <a:cubicBezTo>
                  <a:pt x="49" y="40"/>
                  <a:pt x="49" y="40"/>
                  <a:pt x="48" y="40"/>
                </a:cubicBezTo>
                <a:cubicBezTo>
                  <a:pt x="40" y="36"/>
                  <a:pt x="32" y="34"/>
                  <a:pt x="24" y="31"/>
                </a:cubicBezTo>
                <a:cubicBezTo>
                  <a:pt x="18" y="28"/>
                  <a:pt x="18" y="25"/>
                  <a:pt x="24" y="22"/>
                </a:cubicBezTo>
                <a:cubicBezTo>
                  <a:pt x="26" y="21"/>
                  <a:pt x="27" y="20"/>
                  <a:pt x="28" y="19"/>
                </a:cubicBezTo>
                <a:cubicBezTo>
                  <a:pt x="28" y="16"/>
                  <a:pt x="31" y="15"/>
                  <a:pt x="35" y="14"/>
                </a:cubicBezTo>
                <a:cubicBezTo>
                  <a:pt x="42" y="14"/>
                  <a:pt x="42" y="11"/>
                  <a:pt x="42" y="8"/>
                </a:cubicBezTo>
                <a:cubicBezTo>
                  <a:pt x="42" y="6"/>
                  <a:pt x="41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5"/>
                  <a:pt x="31" y="4"/>
                  <a:pt x="28" y="4"/>
                </a:cubicBezTo>
                <a:cubicBezTo>
                  <a:pt x="25" y="3"/>
                  <a:pt x="22" y="3"/>
                  <a:pt x="19" y="3"/>
                </a:cubicBezTo>
                <a:cubicBezTo>
                  <a:pt x="17" y="3"/>
                  <a:pt x="15" y="3"/>
                  <a:pt x="13" y="3"/>
                </a:cubicBezTo>
                <a:cubicBezTo>
                  <a:pt x="12" y="4"/>
                  <a:pt x="11" y="4"/>
                  <a:pt x="10" y="4"/>
                </a:cubicBezTo>
                <a:cubicBezTo>
                  <a:pt x="8" y="4"/>
                  <a:pt x="6" y="3"/>
                  <a:pt x="3" y="2"/>
                </a:cubicBezTo>
                <a:cubicBezTo>
                  <a:pt x="2" y="1"/>
                  <a:pt x="1" y="1"/>
                  <a:pt x="0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5" name="Freeform 61"/>
          <p:cNvSpPr>
            <a:spLocks/>
          </p:cNvSpPr>
          <p:nvPr/>
        </p:nvSpPr>
        <p:spPr bwMode="auto">
          <a:xfrm>
            <a:off x="2060575" y="0"/>
            <a:ext cx="2681288" cy="2516188"/>
          </a:xfrm>
          <a:custGeom>
            <a:avLst/>
            <a:gdLst>
              <a:gd name="T0" fmla="*/ 76 w 190"/>
              <a:gd name="T1" fmla="*/ 0 h 178"/>
              <a:gd name="T2" fmla="*/ 0 w 190"/>
              <a:gd name="T3" fmla="*/ 0 h 178"/>
              <a:gd name="T4" fmla="*/ 137 w 190"/>
              <a:gd name="T5" fmla="*/ 144 h 178"/>
              <a:gd name="T6" fmla="*/ 139 w 190"/>
              <a:gd name="T7" fmla="*/ 145 h 178"/>
              <a:gd name="T8" fmla="*/ 138 w 190"/>
              <a:gd name="T9" fmla="*/ 145 h 178"/>
              <a:gd name="T10" fmla="*/ 149 w 190"/>
              <a:gd name="T11" fmla="*/ 157 h 178"/>
              <a:gd name="T12" fmla="*/ 151 w 190"/>
              <a:gd name="T13" fmla="*/ 157 h 178"/>
              <a:gd name="T14" fmla="*/ 151 w 190"/>
              <a:gd name="T15" fmla="*/ 157 h 178"/>
              <a:gd name="T16" fmla="*/ 159 w 190"/>
              <a:gd name="T17" fmla="*/ 161 h 178"/>
              <a:gd name="T18" fmla="*/ 160 w 190"/>
              <a:gd name="T19" fmla="*/ 169 h 178"/>
              <a:gd name="T20" fmla="*/ 169 w 190"/>
              <a:gd name="T21" fmla="*/ 178 h 178"/>
              <a:gd name="T22" fmla="*/ 190 w 190"/>
              <a:gd name="T23" fmla="*/ 164 h 178"/>
              <a:gd name="T24" fmla="*/ 76 w 190"/>
              <a:gd name="T25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0" h="178">
                <a:moveTo>
                  <a:pt x="76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37" y="144"/>
                  <a:pt x="138" y="144"/>
                  <a:pt x="139" y="145"/>
                </a:cubicBezTo>
                <a:cubicBezTo>
                  <a:pt x="139" y="145"/>
                  <a:pt x="138" y="145"/>
                  <a:pt x="138" y="145"/>
                </a:cubicBezTo>
                <a:cubicBezTo>
                  <a:pt x="149" y="157"/>
                  <a:pt x="149" y="157"/>
                  <a:pt x="149" y="157"/>
                </a:cubicBezTo>
                <a:cubicBezTo>
                  <a:pt x="150" y="157"/>
                  <a:pt x="150" y="157"/>
                  <a:pt x="151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5" y="157"/>
                  <a:pt x="158" y="159"/>
                  <a:pt x="159" y="161"/>
                </a:cubicBezTo>
                <a:cubicBezTo>
                  <a:pt x="161" y="163"/>
                  <a:pt x="161" y="166"/>
                  <a:pt x="160" y="169"/>
                </a:cubicBezTo>
                <a:cubicBezTo>
                  <a:pt x="169" y="178"/>
                  <a:pt x="169" y="178"/>
                  <a:pt x="169" y="178"/>
                </a:cubicBezTo>
                <a:cubicBezTo>
                  <a:pt x="176" y="173"/>
                  <a:pt x="183" y="168"/>
                  <a:pt x="190" y="164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749D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6" name="Freeform 62"/>
          <p:cNvSpPr>
            <a:spLocks noEditPoints="1"/>
          </p:cNvSpPr>
          <p:nvPr/>
        </p:nvSpPr>
        <p:spPr bwMode="auto">
          <a:xfrm>
            <a:off x="0" y="0"/>
            <a:ext cx="4219575" cy="2981325"/>
          </a:xfrm>
          <a:custGeom>
            <a:avLst/>
            <a:gdLst>
              <a:gd name="T0" fmla="*/ 223 w 299"/>
              <a:gd name="T1" fmla="*/ 157 h 211"/>
              <a:gd name="T2" fmla="*/ 218 w 299"/>
              <a:gd name="T3" fmla="*/ 159 h 211"/>
              <a:gd name="T4" fmla="*/ 214 w 299"/>
              <a:gd name="T5" fmla="*/ 167 h 211"/>
              <a:gd name="T6" fmla="*/ 217 w 299"/>
              <a:gd name="T7" fmla="*/ 172 h 211"/>
              <a:gd name="T8" fmla="*/ 231 w 299"/>
              <a:gd name="T9" fmla="*/ 180 h 211"/>
              <a:gd name="T10" fmla="*/ 235 w 299"/>
              <a:gd name="T11" fmla="*/ 184 h 211"/>
              <a:gd name="T12" fmla="*/ 281 w 299"/>
              <a:gd name="T13" fmla="*/ 211 h 211"/>
              <a:gd name="T14" fmla="*/ 299 w 299"/>
              <a:gd name="T15" fmla="*/ 192 h 211"/>
              <a:gd name="T16" fmla="*/ 290 w 299"/>
              <a:gd name="T17" fmla="*/ 185 h 211"/>
              <a:gd name="T18" fmla="*/ 289 w 299"/>
              <a:gd name="T19" fmla="*/ 185 h 211"/>
              <a:gd name="T20" fmla="*/ 286 w 299"/>
              <a:gd name="T21" fmla="*/ 184 h 211"/>
              <a:gd name="T22" fmla="*/ 286 w 299"/>
              <a:gd name="T23" fmla="*/ 182 h 211"/>
              <a:gd name="T24" fmla="*/ 274 w 299"/>
              <a:gd name="T25" fmla="*/ 172 h 211"/>
              <a:gd name="T26" fmla="*/ 274 w 299"/>
              <a:gd name="T27" fmla="*/ 172 h 211"/>
              <a:gd name="T28" fmla="*/ 269 w 299"/>
              <a:gd name="T29" fmla="*/ 171 h 211"/>
              <a:gd name="T30" fmla="*/ 261 w 299"/>
              <a:gd name="T31" fmla="*/ 177 h 211"/>
              <a:gd name="T32" fmla="*/ 258 w 299"/>
              <a:gd name="T33" fmla="*/ 184 h 211"/>
              <a:gd name="T34" fmla="*/ 253 w 299"/>
              <a:gd name="T35" fmla="*/ 186 h 211"/>
              <a:gd name="T36" fmla="*/ 249 w 299"/>
              <a:gd name="T37" fmla="*/ 184 h 211"/>
              <a:gd name="T38" fmla="*/ 241 w 299"/>
              <a:gd name="T39" fmla="*/ 169 h 211"/>
              <a:gd name="T40" fmla="*/ 237 w 299"/>
              <a:gd name="T41" fmla="*/ 163 h 211"/>
              <a:gd name="T42" fmla="*/ 228 w 299"/>
              <a:gd name="T43" fmla="*/ 158 h 211"/>
              <a:gd name="T44" fmla="*/ 223 w 299"/>
              <a:gd name="T45" fmla="*/ 157 h 211"/>
              <a:gd name="T46" fmla="*/ 168 w 299"/>
              <a:gd name="T47" fmla="*/ 84 h 211"/>
              <a:gd name="T48" fmla="*/ 168 w 299"/>
              <a:gd name="T49" fmla="*/ 87 h 211"/>
              <a:gd name="T50" fmla="*/ 166 w 299"/>
              <a:gd name="T51" fmla="*/ 94 h 211"/>
              <a:gd name="T52" fmla="*/ 173 w 299"/>
              <a:gd name="T53" fmla="*/ 100 h 211"/>
              <a:gd name="T54" fmla="*/ 177 w 299"/>
              <a:gd name="T55" fmla="*/ 100 h 211"/>
              <a:gd name="T56" fmla="*/ 172 w 299"/>
              <a:gd name="T57" fmla="*/ 108 h 211"/>
              <a:gd name="T58" fmla="*/ 176 w 299"/>
              <a:gd name="T59" fmla="*/ 120 h 211"/>
              <a:gd name="T60" fmla="*/ 182 w 299"/>
              <a:gd name="T61" fmla="*/ 130 h 211"/>
              <a:gd name="T62" fmla="*/ 187 w 299"/>
              <a:gd name="T63" fmla="*/ 136 h 211"/>
              <a:gd name="T64" fmla="*/ 197 w 299"/>
              <a:gd name="T65" fmla="*/ 139 h 211"/>
              <a:gd name="T66" fmla="*/ 206 w 299"/>
              <a:gd name="T67" fmla="*/ 142 h 211"/>
              <a:gd name="T68" fmla="*/ 217 w 299"/>
              <a:gd name="T69" fmla="*/ 137 h 211"/>
              <a:gd name="T70" fmla="*/ 219 w 299"/>
              <a:gd name="T71" fmla="*/ 135 h 211"/>
              <a:gd name="T72" fmla="*/ 223 w 299"/>
              <a:gd name="T73" fmla="*/ 132 h 211"/>
              <a:gd name="T74" fmla="*/ 228 w 299"/>
              <a:gd name="T75" fmla="*/ 135 h 211"/>
              <a:gd name="T76" fmla="*/ 234 w 299"/>
              <a:gd name="T77" fmla="*/ 138 h 211"/>
              <a:gd name="T78" fmla="*/ 168 w 299"/>
              <a:gd name="T79" fmla="*/ 84 h 211"/>
              <a:gd name="T80" fmla="*/ 66 w 299"/>
              <a:gd name="T81" fmla="*/ 0 h 211"/>
              <a:gd name="T82" fmla="*/ 0 w 299"/>
              <a:gd name="T83" fmla="*/ 0 h 211"/>
              <a:gd name="T84" fmla="*/ 0 w 299"/>
              <a:gd name="T85" fmla="*/ 43 h 211"/>
              <a:gd name="T86" fmla="*/ 70 w 299"/>
              <a:gd name="T87" fmla="*/ 85 h 211"/>
              <a:gd name="T88" fmla="*/ 80 w 299"/>
              <a:gd name="T89" fmla="*/ 84 h 211"/>
              <a:gd name="T90" fmla="*/ 82 w 299"/>
              <a:gd name="T91" fmla="*/ 84 h 211"/>
              <a:gd name="T92" fmla="*/ 84 w 299"/>
              <a:gd name="T93" fmla="*/ 87 h 211"/>
              <a:gd name="T94" fmla="*/ 86 w 299"/>
              <a:gd name="T95" fmla="*/ 91 h 211"/>
              <a:gd name="T96" fmla="*/ 92 w 299"/>
              <a:gd name="T97" fmla="*/ 92 h 211"/>
              <a:gd name="T98" fmla="*/ 98 w 299"/>
              <a:gd name="T99" fmla="*/ 91 h 211"/>
              <a:gd name="T100" fmla="*/ 98 w 299"/>
              <a:gd name="T101" fmla="*/ 87 h 211"/>
              <a:gd name="T102" fmla="*/ 106 w 299"/>
              <a:gd name="T103" fmla="*/ 74 h 211"/>
              <a:gd name="T104" fmla="*/ 117 w 299"/>
              <a:gd name="T105" fmla="*/ 69 h 211"/>
              <a:gd name="T106" fmla="*/ 123 w 299"/>
              <a:gd name="T107" fmla="*/ 66 h 211"/>
              <a:gd name="T108" fmla="*/ 128 w 299"/>
              <a:gd name="T109" fmla="*/ 70 h 211"/>
              <a:gd name="T110" fmla="*/ 139 w 299"/>
              <a:gd name="T111" fmla="*/ 76 h 211"/>
              <a:gd name="T112" fmla="*/ 151 w 299"/>
              <a:gd name="T113" fmla="*/ 71 h 211"/>
              <a:gd name="T114" fmla="*/ 152 w 299"/>
              <a:gd name="T115" fmla="*/ 71 h 211"/>
              <a:gd name="T116" fmla="*/ 66 w 299"/>
              <a:gd name="T117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9" h="211">
                <a:moveTo>
                  <a:pt x="223" y="157"/>
                </a:moveTo>
                <a:cubicBezTo>
                  <a:pt x="221" y="157"/>
                  <a:pt x="219" y="158"/>
                  <a:pt x="218" y="159"/>
                </a:cubicBezTo>
                <a:cubicBezTo>
                  <a:pt x="216" y="162"/>
                  <a:pt x="216" y="164"/>
                  <a:pt x="214" y="167"/>
                </a:cubicBezTo>
                <a:cubicBezTo>
                  <a:pt x="214" y="169"/>
                  <a:pt x="214" y="170"/>
                  <a:pt x="217" y="172"/>
                </a:cubicBezTo>
                <a:cubicBezTo>
                  <a:pt x="222" y="174"/>
                  <a:pt x="226" y="178"/>
                  <a:pt x="231" y="180"/>
                </a:cubicBezTo>
                <a:cubicBezTo>
                  <a:pt x="233" y="182"/>
                  <a:pt x="234" y="183"/>
                  <a:pt x="235" y="184"/>
                </a:cubicBezTo>
                <a:cubicBezTo>
                  <a:pt x="281" y="211"/>
                  <a:pt x="281" y="211"/>
                  <a:pt x="281" y="211"/>
                </a:cubicBezTo>
                <a:cubicBezTo>
                  <a:pt x="286" y="205"/>
                  <a:pt x="292" y="198"/>
                  <a:pt x="299" y="192"/>
                </a:cubicBezTo>
                <a:cubicBezTo>
                  <a:pt x="290" y="185"/>
                  <a:pt x="290" y="185"/>
                  <a:pt x="290" y="185"/>
                </a:cubicBezTo>
                <a:cubicBezTo>
                  <a:pt x="289" y="185"/>
                  <a:pt x="289" y="185"/>
                  <a:pt x="289" y="185"/>
                </a:cubicBezTo>
                <a:cubicBezTo>
                  <a:pt x="288" y="185"/>
                  <a:pt x="287" y="185"/>
                  <a:pt x="286" y="184"/>
                </a:cubicBezTo>
                <a:cubicBezTo>
                  <a:pt x="284" y="184"/>
                  <a:pt x="285" y="183"/>
                  <a:pt x="286" y="182"/>
                </a:cubicBezTo>
                <a:cubicBezTo>
                  <a:pt x="274" y="172"/>
                  <a:pt x="274" y="172"/>
                  <a:pt x="274" y="172"/>
                </a:cubicBezTo>
                <a:cubicBezTo>
                  <a:pt x="274" y="172"/>
                  <a:pt x="274" y="172"/>
                  <a:pt x="274" y="172"/>
                </a:cubicBezTo>
                <a:cubicBezTo>
                  <a:pt x="272" y="171"/>
                  <a:pt x="270" y="171"/>
                  <a:pt x="269" y="171"/>
                </a:cubicBezTo>
                <a:cubicBezTo>
                  <a:pt x="264" y="171"/>
                  <a:pt x="262" y="173"/>
                  <a:pt x="261" y="177"/>
                </a:cubicBezTo>
                <a:cubicBezTo>
                  <a:pt x="260" y="179"/>
                  <a:pt x="260" y="182"/>
                  <a:pt x="258" y="184"/>
                </a:cubicBezTo>
                <a:cubicBezTo>
                  <a:pt x="256" y="185"/>
                  <a:pt x="254" y="186"/>
                  <a:pt x="253" y="186"/>
                </a:cubicBezTo>
                <a:cubicBezTo>
                  <a:pt x="251" y="186"/>
                  <a:pt x="250" y="185"/>
                  <a:pt x="249" y="184"/>
                </a:cubicBezTo>
                <a:cubicBezTo>
                  <a:pt x="245" y="179"/>
                  <a:pt x="240" y="174"/>
                  <a:pt x="241" y="169"/>
                </a:cubicBezTo>
                <a:cubicBezTo>
                  <a:pt x="242" y="166"/>
                  <a:pt x="241" y="164"/>
                  <a:pt x="237" y="163"/>
                </a:cubicBezTo>
                <a:cubicBezTo>
                  <a:pt x="233" y="162"/>
                  <a:pt x="231" y="160"/>
                  <a:pt x="228" y="158"/>
                </a:cubicBezTo>
                <a:cubicBezTo>
                  <a:pt x="226" y="157"/>
                  <a:pt x="225" y="157"/>
                  <a:pt x="223" y="157"/>
                </a:cubicBezTo>
                <a:moveTo>
                  <a:pt x="168" y="84"/>
                </a:moveTo>
                <a:cubicBezTo>
                  <a:pt x="168" y="85"/>
                  <a:pt x="168" y="86"/>
                  <a:pt x="168" y="87"/>
                </a:cubicBezTo>
                <a:cubicBezTo>
                  <a:pt x="167" y="90"/>
                  <a:pt x="166" y="92"/>
                  <a:pt x="166" y="94"/>
                </a:cubicBezTo>
                <a:cubicBezTo>
                  <a:pt x="165" y="100"/>
                  <a:pt x="165" y="100"/>
                  <a:pt x="173" y="100"/>
                </a:cubicBezTo>
                <a:cubicBezTo>
                  <a:pt x="174" y="100"/>
                  <a:pt x="176" y="100"/>
                  <a:pt x="177" y="100"/>
                </a:cubicBezTo>
                <a:cubicBezTo>
                  <a:pt x="177" y="103"/>
                  <a:pt x="175" y="105"/>
                  <a:pt x="172" y="108"/>
                </a:cubicBezTo>
                <a:cubicBezTo>
                  <a:pt x="166" y="113"/>
                  <a:pt x="168" y="117"/>
                  <a:pt x="176" y="120"/>
                </a:cubicBezTo>
                <a:cubicBezTo>
                  <a:pt x="184" y="122"/>
                  <a:pt x="186" y="125"/>
                  <a:pt x="182" y="130"/>
                </a:cubicBezTo>
                <a:cubicBezTo>
                  <a:pt x="178" y="134"/>
                  <a:pt x="179" y="136"/>
                  <a:pt x="187" y="136"/>
                </a:cubicBezTo>
                <a:cubicBezTo>
                  <a:pt x="192" y="136"/>
                  <a:pt x="194" y="137"/>
                  <a:pt x="197" y="139"/>
                </a:cubicBezTo>
                <a:cubicBezTo>
                  <a:pt x="200" y="141"/>
                  <a:pt x="203" y="142"/>
                  <a:pt x="206" y="142"/>
                </a:cubicBezTo>
                <a:cubicBezTo>
                  <a:pt x="210" y="142"/>
                  <a:pt x="214" y="140"/>
                  <a:pt x="217" y="137"/>
                </a:cubicBezTo>
                <a:cubicBezTo>
                  <a:pt x="218" y="137"/>
                  <a:pt x="218" y="136"/>
                  <a:pt x="219" y="135"/>
                </a:cubicBezTo>
                <a:cubicBezTo>
                  <a:pt x="220" y="133"/>
                  <a:pt x="222" y="132"/>
                  <a:pt x="223" y="132"/>
                </a:cubicBezTo>
                <a:cubicBezTo>
                  <a:pt x="224" y="132"/>
                  <a:pt x="226" y="133"/>
                  <a:pt x="228" y="135"/>
                </a:cubicBezTo>
                <a:cubicBezTo>
                  <a:pt x="230" y="137"/>
                  <a:pt x="232" y="138"/>
                  <a:pt x="234" y="138"/>
                </a:cubicBezTo>
                <a:cubicBezTo>
                  <a:pt x="168" y="84"/>
                  <a:pt x="168" y="84"/>
                  <a:pt x="168" y="84"/>
                </a:cubicBezTo>
                <a:moveTo>
                  <a:pt x="6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3"/>
                  <a:pt x="0" y="43"/>
                  <a:pt x="0" y="43"/>
                </a:cubicBezTo>
                <a:cubicBezTo>
                  <a:pt x="70" y="85"/>
                  <a:pt x="70" y="85"/>
                  <a:pt x="70" y="85"/>
                </a:cubicBezTo>
                <a:cubicBezTo>
                  <a:pt x="73" y="84"/>
                  <a:pt x="77" y="84"/>
                  <a:pt x="80" y="84"/>
                </a:cubicBezTo>
                <a:cubicBezTo>
                  <a:pt x="81" y="84"/>
                  <a:pt x="81" y="84"/>
                  <a:pt x="82" y="84"/>
                </a:cubicBezTo>
                <a:cubicBezTo>
                  <a:pt x="85" y="84"/>
                  <a:pt x="86" y="86"/>
                  <a:pt x="84" y="87"/>
                </a:cubicBezTo>
                <a:cubicBezTo>
                  <a:pt x="83" y="89"/>
                  <a:pt x="82" y="91"/>
                  <a:pt x="86" y="91"/>
                </a:cubicBezTo>
                <a:cubicBezTo>
                  <a:pt x="88" y="92"/>
                  <a:pt x="90" y="92"/>
                  <a:pt x="92" y="92"/>
                </a:cubicBezTo>
                <a:cubicBezTo>
                  <a:pt x="94" y="92"/>
                  <a:pt x="96" y="92"/>
                  <a:pt x="98" y="91"/>
                </a:cubicBezTo>
                <a:cubicBezTo>
                  <a:pt x="100" y="90"/>
                  <a:pt x="98" y="89"/>
                  <a:pt x="98" y="87"/>
                </a:cubicBezTo>
                <a:cubicBezTo>
                  <a:pt x="93" y="80"/>
                  <a:pt x="95" y="78"/>
                  <a:pt x="106" y="74"/>
                </a:cubicBezTo>
                <a:cubicBezTo>
                  <a:pt x="110" y="73"/>
                  <a:pt x="114" y="71"/>
                  <a:pt x="117" y="69"/>
                </a:cubicBezTo>
                <a:cubicBezTo>
                  <a:pt x="120" y="67"/>
                  <a:pt x="121" y="66"/>
                  <a:pt x="123" y="66"/>
                </a:cubicBezTo>
                <a:cubicBezTo>
                  <a:pt x="125" y="66"/>
                  <a:pt x="126" y="67"/>
                  <a:pt x="128" y="70"/>
                </a:cubicBezTo>
                <a:cubicBezTo>
                  <a:pt x="131" y="74"/>
                  <a:pt x="135" y="76"/>
                  <a:pt x="139" y="76"/>
                </a:cubicBezTo>
                <a:cubicBezTo>
                  <a:pt x="142" y="76"/>
                  <a:pt x="146" y="74"/>
                  <a:pt x="151" y="71"/>
                </a:cubicBezTo>
                <a:cubicBezTo>
                  <a:pt x="151" y="71"/>
                  <a:pt x="151" y="71"/>
                  <a:pt x="152" y="71"/>
                </a:cubicBezTo>
                <a:cubicBezTo>
                  <a:pt x="66" y="0"/>
                  <a:pt x="66" y="0"/>
                  <a:pt x="66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7" name="Freeform 63"/>
          <p:cNvSpPr>
            <a:spLocks noEditPoints="1"/>
          </p:cNvSpPr>
          <p:nvPr/>
        </p:nvSpPr>
        <p:spPr bwMode="auto">
          <a:xfrm>
            <a:off x="0" y="1568450"/>
            <a:ext cx="3767138" cy="2020888"/>
          </a:xfrm>
          <a:custGeom>
            <a:avLst/>
            <a:gdLst>
              <a:gd name="T0" fmla="*/ 251 w 267"/>
              <a:gd name="T1" fmla="*/ 111 h 143"/>
              <a:gd name="T2" fmla="*/ 253 w 267"/>
              <a:gd name="T3" fmla="*/ 112 h 143"/>
              <a:gd name="T4" fmla="*/ 246 w 267"/>
              <a:gd name="T5" fmla="*/ 125 h 143"/>
              <a:gd name="T6" fmla="*/ 244 w 267"/>
              <a:gd name="T7" fmla="*/ 126 h 143"/>
              <a:gd name="T8" fmla="*/ 236 w 267"/>
              <a:gd name="T9" fmla="*/ 135 h 143"/>
              <a:gd name="T10" fmla="*/ 237 w 267"/>
              <a:gd name="T11" fmla="*/ 138 h 143"/>
              <a:gd name="T12" fmla="*/ 255 w 267"/>
              <a:gd name="T13" fmla="*/ 143 h 143"/>
              <a:gd name="T14" fmla="*/ 267 w 267"/>
              <a:gd name="T15" fmla="*/ 120 h 143"/>
              <a:gd name="T16" fmla="*/ 265 w 267"/>
              <a:gd name="T17" fmla="*/ 119 h 143"/>
              <a:gd name="T18" fmla="*/ 265 w 267"/>
              <a:gd name="T19" fmla="*/ 117 h 143"/>
              <a:gd name="T20" fmla="*/ 251 w 267"/>
              <a:gd name="T21" fmla="*/ 111 h 143"/>
              <a:gd name="T22" fmla="*/ 242 w 267"/>
              <a:gd name="T23" fmla="*/ 107 h 143"/>
              <a:gd name="T24" fmla="*/ 241 w 267"/>
              <a:gd name="T25" fmla="*/ 108 h 143"/>
              <a:gd name="T26" fmla="*/ 243 w 267"/>
              <a:gd name="T27" fmla="*/ 107 h 143"/>
              <a:gd name="T28" fmla="*/ 242 w 267"/>
              <a:gd name="T29" fmla="*/ 107 h 143"/>
              <a:gd name="T30" fmla="*/ 0 w 267"/>
              <a:gd name="T31" fmla="*/ 0 h 143"/>
              <a:gd name="T32" fmla="*/ 0 w 267"/>
              <a:gd name="T33" fmla="*/ 13 h 143"/>
              <a:gd name="T34" fmla="*/ 0 w 267"/>
              <a:gd name="T35" fmla="*/ 13 h 143"/>
              <a:gd name="T36" fmla="*/ 0 w 267"/>
              <a:gd name="T37" fmla="*/ 7 h 143"/>
              <a:gd name="T38" fmla="*/ 1 w 267"/>
              <a:gd name="T39" fmla="*/ 7 h 143"/>
              <a:gd name="T40" fmla="*/ 7 w 267"/>
              <a:gd name="T41" fmla="*/ 12 h 143"/>
              <a:gd name="T42" fmla="*/ 8 w 267"/>
              <a:gd name="T43" fmla="*/ 23 h 143"/>
              <a:gd name="T44" fmla="*/ 15 w 267"/>
              <a:gd name="T45" fmla="*/ 29 h 143"/>
              <a:gd name="T46" fmla="*/ 16 w 267"/>
              <a:gd name="T47" fmla="*/ 29 h 143"/>
              <a:gd name="T48" fmla="*/ 16 w 267"/>
              <a:gd name="T49" fmla="*/ 29 h 143"/>
              <a:gd name="T50" fmla="*/ 17 w 267"/>
              <a:gd name="T51" fmla="*/ 32 h 143"/>
              <a:gd name="T52" fmla="*/ 4 w 267"/>
              <a:gd name="T53" fmla="*/ 42 h 143"/>
              <a:gd name="T54" fmla="*/ 2 w 267"/>
              <a:gd name="T55" fmla="*/ 43 h 143"/>
              <a:gd name="T56" fmla="*/ 0 w 267"/>
              <a:gd name="T57" fmla="*/ 42 h 143"/>
              <a:gd name="T58" fmla="*/ 0 w 267"/>
              <a:gd name="T59" fmla="*/ 29 h 143"/>
              <a:gd name="T60" fmla="*/ 0 w 267"/>
              <a:gd name="T61" fmla="*/ 29 h 143"/>
              <a:gd name="T62" fmla="*/ 0 w 267"/>
              <a:gd name="T63" fmla="*/ 73 h 143"/>
              <a:gd name="T64" fmla="*/ 94 w 267"/>
              <a:gd name="T65" fmla="*/ 98 h 143"/>
              <a:gd name="T66" fmla="*/ 89 w 267"/>
              <a:gd name="T67" fmla="*/ 91 h 143"/>
              <a:gd name="T68" fmla="*/ 88 w 267"/>
              <a:gd name="T69" fmla="*/ 79 h 143"/>
              <a:gd name="T70" fmla="*/ 81 w 267"/>
              <a:gd name="T71" fmla="*/ 74 h 143"/>
              <a:gd name="T72" fmla="*/ 74 w 267"/>
              <a:gd name="T73" fmla="*/ 74 h 143"/>
              <a:gd name="T74" fmla="*/ 67 w 267"/>
              <a:gd name="T75" fmla="*/ 69 h 143"/>
              <a:gd name="T76" fmla="*/ 74 w 267"/>
              <a:gd name="T77" fmla="*/ 60 h 143"/>
              <a:gd name="T78" fmla="*/ 77 w 267"/>
              <a:gd name="T79" fmla="*/ 55 h 143"/>
              <a:gd name="T80" fmla="*/ 74 w 267"/>
              <a:gd name="T81" fmla="*/ 46 h 143"/>
              <a:gd name="T82" fmla="*/ 79 w 267"/>
              <a:gd name="T83" fmla="*/ 37 h 143"/>
              <a:gd name="T84" fmla="*/ 82 w 267"/>
              <a:gd name="T85" fmla="*/ 36 h 143"/>
              <a:gd name="T86" fmla="*/ 71 w 267"/>
              <a:gd name="T87" fmla="*/ 31 h 143"/>
              <a:gd name="T88" fmla="*/ 70 w 267"/>
              <a:gd name="T89" fmla="*/ 32 h 143"/>
              <a:gd name="T90" fmla="*/ 68 w 267"/>
              <a:gd name="T91" fmla="*/ 32 h 143"/>
              <a:gd name="T92" fmla="*/ 66 w 267"/>
              <a:gd name="T93" fmla="*/ 32 h 143"/>
              <a:gd name="T94" fmla="*/ 60 w 267"/>
              <a:gd name="T95" fmla="*/ 26 h 143"/>
              <a:gd name="T96" fmla="*/ 0 w 267"/>
              <a:gd name="T9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7" h="143">
                <a:moveTo>
                  <a:pt x="251" y="111"/>
                </a:moveTo>
                <a:cubicBezTo>
                  <a:pt x="252" y="111"/>
                  <a:pt x="252" y="112"/>
                  <a:pt x="253" y="112"/>
                </a:cubicBezTo>
                <a:cubicBezTo>
                  <a:pt x="257" y="115"/>
                  <a:pt x="252" y="124"/>
                  <a:pt x="246" y="125"/>
                </a:cubicBezTo>
                <a:cubicBezTo>
                  <a:pt x="245" y="125"/>
                  <a:pt x="244" y="125"/>
                  <a:pt x="244" y="126"/>
                </a:cubicBezTo>
                <a:cubicBezTo>
                  <a:pt x="231" y="128"/>
                  <a:pt x="231" y="128"/>
                  <a:pt x="236" y="135"/>
                </a:cubicBezTo>
                <a:cubicBezTo>
                  <a:pt x="237" y="136"/>
                  <a:pt x="237" y="137"/>
                  <a:pt x="237" y="138"/>
                </a:cubicBezTo>
                <a:cubicBezTo>
                  <a:pt x="255" y="143"/>
                  <a:pt x="255" y="143"/>
                  <a:pt x="255" y="143"/>
                </a:cubicBezTo>
                <a:cubicBezTo>
                  <a:pt x="259" y="135"/>
                  <a:pt x="263" y="128"/>
                  <a:pt x="267" y="120"/>
                </a:cubicBezTo>
                <a:cubicBezTo>
                  <a:pt x="267" y="120"/>
                  <a:pt x="266" y="120"/>
                  <a:pt x="265" y="119"/>
                </a:cubicBezTo>
                <a:cubicBezTo>
                  <a:pt x="264" y="118"/>
                  <a:pt x="264" y="118"/>
                  <a:pt x="265" y="117"/>
                </a:cubicBezTo>
                <a:cubicBezTo>
                  <a:pt x="251" y="111"/>
                  <a:pt x="251" y="111"/>
                  <a:pt x="251" y="111"/>
                </a:cubicBezTo>
                <a:moveTo>
                  <a:pt x="242" y="107"/>
                </a:moveTo>
                <a:cubicBezTo>
                  <a:pt x="241" y="107"/>
                  <a:pt x="241" y="107"/>
                  <a:pt x="241" y="108"/>
                </a:cubicBezTo>
                <a:cubicBezTo>
                  <a:pt x="242" y="107"/>
                  <a:pt x="242" y="107"/>
                  <a:pt x="243" y="107"/>
                </a:cubicBezTo>
                <a:cubicBezTo>
                  <a:pt x="242" y="107"/>
                  <a:pt x="242" y="107"/>
                  <a:pt x="242" y="107"/>
                </a:cubicBezTo>
                <a:moveTo>
                  <a:pt x="0" y="0"/>
                </a:move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7"/>
                  <a:pt x="0" y="7"/>
                  <a:pt x="0" y="7"/>
                </a:cubicBezTo>
                <a:cubicBezTo>
                  <a:pt x="1" y="7"/>
                  <a:pt x="1" y="7"/>
                  <a:pt x="1" y="7"/>
                </a:cubicBezTo>
                <a:cubicBezTo>
                  <a:pt x="5" y="8"/>
                  <a:pt x="8" y="9"/>
                  <a:pt x="7" y="12"/>
                </a:cubicBezTo>
                <a:cubicBezTo>
                  <a:pt x="6" y="16"/>
                  <a:pt x="8" y="19"/>
                  <a:pt x="8" y="23"/>
                </a:cubicBezTo>
                <a:cubicBezTo>
                  <a:pt x="8" y="26"/>
                  <a:pt x="7" y="29"/>
                  <a:pt x="15" y="29"/>
                </a:cubicBezTo>
                <a:cubicBezTo>
                  <a:pt x="15" y="29"/>
                  <a:pt x="15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9" y="29"/>
                  <a:pt x="18" y="31"/>
                  <a:pt x="17" y="32"/>
                </a:cubicBezTo>
                <a:cubicBezTo>
                  <a:pt x="15" y="36"/>
                  <a:pt x="9" y="39"/>
                  <a:pt x="4" y="42"/>
                </a:cubicBezTo>
                <a:cubicBezTo>
                  <a:pt x="3" y="43"/>
                  <a:pt x="2" y="43"/>
                  <a:pt x="2" y="43"/>
                </a:cubicBezTo>
                <a:cubicBezTo>
                  <a:pt x="1" y="43"/>
                  <a:pt x="0" y="43"/>
                  <a:pt x="0" y="4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73"/>
                  <a:pt x="0" y="73"/>
                  <a:pt x="0" y="73"/>
                </a:cubicBezTo>
                <a:cubicBezTo>
                  <a:pt x="94" y="98"/>
                  <a:pt x="94" y="98"/>
                  <a:pt x="94" y="98"/>
                </a:cubicBezTo>
                <a:cubicBezTo>
                  <a:pt x="91" y="96"/>
                  <a:pt x="89" y="94"/>
                  <a:pt x="89" y="91"/>
                </a:cubicBezTo>
                <a:cubicBezTo>
                  <a:pt x="89" y="87"/>
                  <a:pt x="88" y="83"/>
                  <a:pt x="88" y="79"/>
                </a:cubicBezTo>
                <a:cubicBezTo>
                  <a:pt x="89" y="76"/>
                  <a:pt x="86" y="75"/>
                  <a:pt x="81" y="74"/>
                </a:cubicBezTo>
                <a:cubicBezTo>
                  <a:pt x="78" y="74"/>
                  <a:pt x="76" y="74"/>
                  <a:pt x="74" y="74"/>
                </a:cubicBezTo>
                <a:cubicBezTo>
                  <a:pt x="69" y="74"/>
                  <a:pt x="66" y="72"/>
                  <a:pt x="67" y="69"/>
                </a:cubicBezTo>
                <a:cubicBezTo>
                  <a:pt x="68" y="66"/>
                  <a:pt x="68" y="62"/>
                  <a:pt x="74" y="60"/>
                </a:cubicBezTo>
                <a:cubicBezTo>
                  <a:pt x="77" y="59"/>
                  <a:pt x="78" y="57"/>
                  <a:pt x="77" y="55"/>
                </a:cubicBezTo>
                <a:cubicBezTo>
                  <a:pt x="76" y="52"/>
                  <a:pt x="75" y="49"/>
                  <a:pt x="74" y="46"/>
                </a:cubicBezTo>
                <a:cubicBezTo>
                  <a:pt x="73" y="42"/>
                  <a:pt x="74" y="39"/>
                  <a:pt x="79" y="37"/>
                </a:cubicBezTo>
                <a:cubicBezTo>
                  <a:pt x="80" y="37"/>
                  <a:pt x="81" y="36"/>
                  <a:pt x="82" y="36"/>
                </a:cubicBez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0" y="32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7" y="32"/>
                  <a:pt x="66" y="32"/>
                  <a:pt x="66" y="32"/>
                </a:cubicBezTo>
                <a:cubicBezTo>
                  <a:pt x="64" y="30"/>
                  <a:pt x="61" y="28"/>
                  <a:pt x="60" y="26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49D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8" name="Freeform 64"/>
          <p:cNvSpPr>
            <a:spLocks noEditPoints="1"/>
          </p:cNvSpPr>
          <p:nvPr/>
        </p:nvSpPr>
        <p:spPr bwMode="auto">
          <a:xfrm>
            <a:off x="776288" y="3505200"/>
            <a:ext cx="1622425" cy="536575"/>
          </a:xfrm>
          <a:custGeom>
            <a:avLst/>
            <a:gdLst>
              <a:gd name="T0" fmla="*/ 83 w 115"/>
              <a:gd name="T1" fmla="*/ 24 h 38"/>
              <a:gd name="T2" fmla="*/ 80 w 115"/>
              <a:gd name="T3" fmla="*/ 23 h 38"/>
              <a:gd name="T4" fmla="*/ 85 w 115"/>
              <a:gd name="T5" fmla="*/ 16 h 38"/>
              <a:gd name="T6" fmla="*/ 88 w 115"/>
              <a:gd name="T7" fmla="*/ 15 h 38"/>
              <a:gd name="T8" fmla="*/ 90 w 115"/>
              <a:gd name="T9" fmla="*/ 16 h 38"/>
              <a:gd name="T10" fmla="*/ 92 w 115"/>
              <a:gd name="T11" fmla="*/ 18 h 38"/>
              <a:gd name="T12" fmla="*/ 84 w 115"/>
              <a:gd name="T13" fmla="*/ 24 h 38"/>
              <a:gd name="T14" fmla="*/ 83 w 115"/>
              <a:gd name="T15" fmla="*/ 24 h 38"/>
              <a:gd name="T16" fmla="*/ 38 w 115"/>
              <a:gd name="T17" fmla="*/ 5 h 38"/>
              <a:gd name="T18" fmla="*/ 35 w 115"/>
              <a:gd name="T19" fmla="*/ 8 h 38"/>
              <a:gd name="T20" fmla="*/ 39 w 115"/>
              <a:gd name="T21" fmla="*/ 17 h 38"/>
              <a:gd name="T22" fmla="*/ 41 w 115"/>
              <a:gd name="T23" fmla="*/ 17 h 38"/>
              <a:gd name="T24" fmla="*/ 48 w 115"/>
              <a:gd name="T25" fmla="*/ 22 h 38"/>
              <a:gd name="T26" fmla="*/ 40 w 115"/>
              <a:gd name="T27" fmla="*/ 25 h 38"/>
              <a:gd name="T28" fmla="*/ 34 w 115"/>
              <a:gd name="T29" fmla="*/ 27 h 38"/>
              <a:gd name="T30" fmla="*/ 30 w 115"/>
              <a:gd name="T31" fmla="*/ 29 h 38"/>
              <a:gd name="T32" fmla="*/ 34 w 115"/>
              <a:gd name="T33" fmla="*/ 32 h 38"/>
              <a:gd name="T34" fmla="*/ 34 w 115"/>
              <a:gd name="T35" fmla="*/ 32 h 38"/>
              <a:gd name="T36" fmla="*/ 34 w 115"/>
              <a:gd name="T37" fmla="*/ 32 h 38"/>
              <a:gd name="T38" fmla="*/ 45 w 115"/>
              <a:gd name="T39" fmla="*/ 32 h 38"/>
              <a:gd name="T40" fmla="*/ 45 w 115"/>
              <a:gd name="T41" fmla="*/ 32 h 38"/>
              <a:gd name="T42" fmla="*/ 45 w 115"/>
              <a:gd name="T43" fmla="*/ 32 h 38"/>
              <a:gd name="T44" fmla="*/ 66 w 115"/>
              <a:gd name="T45" fmla="*/ 38 h 38"/>
              <a:gd name="T46" fmla="*/ 66 w 115"/>
              <a:gd name="T47" fmla="*/ 38 h 38"/>
              <a:gd name="T48" fmla="*/ 66 w 115"/>
              <a:gd name="T49" fmla="*/ 38 h 38"/>
              <a:gd name="T50" fmla="*/ 72 w 115"/>
              <a:gd name="T51" fmla="*/ 38 h 38"/>
              <a:gd name="T52" fmla="*/ 72 w 115"/>
              <a:gd name="T53" fmla="*/ 38 h 38"/>
              <a:gd name="T54" fmla="*/ 72 w 115"/>
              <a:gd name="T55" fmla="*/ 38 h 38"/>
              <a:gd name="T56" fmla="*/ 74 w 115"/>
              <a:gd name="T57" fmla="*/ 36 h 38"/>
              <a:gd name="T58" fmla="*/ 79 w 115"/>
              <a:gd name="T59" fmla="*/ 31 h 38"/>
              <a:gd name="T60" fmla="*/ 87 w 115"/>
              <a:gd name="T61" fmla="*/ 33 h 38"/>
              <a:gd name="T62" fmla="*/ 94 w 115"/>
              <a:gd name="T63" fmla="*/ 35 h 38"/>
              <a:gd name="T64" fmla="*/ 96 w 115"/>
              <a:gd name="T65" fmla="*/ 35 h 38"/>
              <a:gd name="T66" fmla="*/ 99 w 115"/>
              <a:gd name="T67" fmla="*/ 33 h 38"/>
              <a:gd name="T68" fmla="*/ 111 w 115"/>
              <a:gd name="T69" fmla="*/ 24 h 38"/>
              <a:gd name="T70" fmla="*/ 106 w 115"/>
              <a:gd name="T71" fmla="*/ 16 h 38"/>
              <a:gd name="T72" fmla="*/ 101 w 115"/>
              <a:gd name="T73" fmla="*/ 14 h 38"/>
              <a:gd name="T74" fmla="*/ 77 w 115"/>
              <a:gd name="T75" fmla="*/ 11 h 38"/>
              <a:gd name="T76" fmla="*/ 76 w 115"/>
              <a:gd name="T77" fmla="*/ 11 h 38"/>
              <a:gd name="T78" fmla="*/ 74 w 115"/>
              <a:gd name="T79" fmla="*/ 11 h 38"/>
              <a:gd name="T80" fmla="*/ 68 w 115"/>
              <a:gd name="T81" fmla="*/ 9 h 38"/>
              <a:gd name="T82" fmla="*/ 59 w 115"/>
              <a:gd name="T83" fmla="*/ 8 h 38"/>
              <a:gd name="T84" fmla="*/ 56 w 115"/>
              <a:gd name="T85" fmla="*/ 9 h 38"/>
              <a:gd name="T86" fmla="*/ 53 w 115"/>
              <a:gd name="T87" fmla="*/ 7 h 38"/>
              <a:gd name="T88" fmla="*/ 52 w 115"/>
              <a:gd name="T89" fmla="*/ 7 h 38"/>
              <a:gd name="T90" fmla="*/ 38 w 115"/>
              <a:gd name="T91" fmla="*/ 5 h 38"/>
              <a:gd name="T92" fmla="*/ 2 w 115"/>
              <a:gd name="T93" fmla="*/ 0 h 38"/>
              <a:gd name="T94" fmla="*/ 1 w 115"/>
              <a:gd name="T95" fmla="*/ 0 h 38"/>
              <a:gd name="T96" fmla="*/ 11 w 115"/>
              <a:gd name="T97" fmla="*/ 8 h 38"/>
              <a:gd name="T98" fmla="*/ 15 w 115"/>
              <a:gd name="T99" fmla="*/ 9 h 38"/>
              <a:gd name="T100" fmla="*/ 21 w 115"/>
              <a:gd name="T101" fmla="*/ 6 h 38"/>
              <a:gd name="T102" fmla="*/ 24 w 115"/>
              <a:gd name="T103" fmla="*/ 3 h 38"/>
              <a:gd name="T104" fmla="*/ 2 w 115"/>
              <a:gd name="T10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5" h="38">
                <a:moveTo>
                  <a:pt x="83" y="24"/>
                </a:moveTo>
                <a:cubicBezTo>
                  <a:pt x="81" y="24"/>
                  <a:pt x="80" y="24"/>
                  <a:pt x="80" y="23"/>
                </a:cubicBezTo>
                <a:cubicBezTo>
                  <a:pt x="80" y="20"/>
                  <a:pt x="82" y="18"/>
                  <a:pt x="85" y="16"/>
                </a:cubicBezTo>
                <a:cubicBezTo>
                  <a:pt x="86" y="16"/>
                  <a:pt x="87" y="15"/>
                  <a:pt x="88" y="15"/>
                </a:cubicBezTo>
                <a:cubicBezTo>
                  <a:pt x="89" y="15"/>
                  <a:pt x="89" y="16"/>
                  <a:pt x="90" y="16"/>
                </a:cubicBezTo>
                <a:cubicBezTo>
                  <a:pt x="91" y="16"/>
                  <a:pt x="92" y="17"/>
                  <a:pt x="92" y="18"/>
                </a:cubicBezTo>
                <a:cubicBezTo>
                  <a:pt x="92" y="20"/>
                  <a:pt x="88" y="24"/>
                  <a:pt x="84" y="24"/>
                </a:cubicBezTo>
                <a:cubicBezTo>
                  <a:pt x="84" y="24"/>
                  <a:pt x="83" y="24"/>
                  <a:pt x="83" y="24"/>
                </a:cubicBezTo>
                <a:moveTo>
                  <a:pt x="38" y="5"/>
                </a:moveTo>
                <a:cubicBezTo>
                  <a:pt x="37" y="6"/>
                  <a:pt x="36" y="7"/>
                  <a:pt x="35" y="8"/>
                </a:cubicBezTo>
                <a:cubicBezTo>
                  <a:pt x="31" y="13"/>
                  <a:pt x="32" y="14"/>
                  <a:pt x="39" y="17"/>
                </a:cubicBezTo>
                <a:cubicBezTo>
                  <a:pt x="39" y="17"/>
                  <a:pt x="40" y="17"/>
                  <a:pt x="41" y="17"/>
                </a:cubicBezTo>
                <a:cubicBezTo>
                  <a:pt x="44" y="18"/>
                  <a:pt x="48" y="20"/>
                  <a:pt x="48" y="22"/>
                </a:cubicBezTo>
                <a:cubicBezTo>
                  <a:pt x="48" y="24"/>
                  <a:pt x="43" y="24"/>
                  <a:pt x="40" y="25"/>
                </a:cubicBezTo>
                <a:cubicBezTo>
                  <a:pt x="38" y="26"/>
                  <a:pt x="36" y="26"/>
                  <a:pt x="34" y="27"/>
                </a:cubicBezTo>
                <a:cubicBezTo>
                  <a:pt x="32" y="27"/>
                  <a:pt x="31" y="28"/>
                  <a:pt x="30" y="29"/>
                </a:cubicBezTo>
                <a:cubicBezTo>
                  <a:pt x="30" y="31"/>
                  <a:pt x="32" y="31"/>
                  <a:pt x="34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8" y="32"/>
                  <a:pt x="42" y="32"/>
                  <a:pt x="45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52" y="34"/>
                  <a:pt x="59" y="36"/>
                  <a:pt x="6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73" y="37"/>
                  <a:pt x="73" y="37"/>
                  <a:pt x="74" y="36"/>
                </a:cubicBezTo>
                <a:cubicBezTo>
                  <a:pt x="75" y="32"/>
                  <a:pt x="77" y="31"/>
                  <a:pt x="79" y="31"/>
                </a:cubicBezTo>
                <a:cubicBezTo>
                  <a:pt x="81" y="31"/>
                  <a:pt x="83" y="31"/>
                  <a:pt x="87" y="33"/>
                </a:cubicBezTo>
                <a:cubicBezTo>
                  <a:pt x="89" y="33"/>
                  <a:pt x="91" y="34"/>
                  <a:pt x="94" y="35"/>
                </a:cubicBezTo>
                <a:cubicBezTo>
                  <a:pt x="94" y="35"/>
                  <a:pt x="95" y="35"/>
                  <a:pt x="96" y="35"/>
                </a:cubicBezTo>
                <a:cubicBezTo>
                  <a:pt x="97" y="35"/>
                  <a:pt x="99" y="34"/>
                  <a:pt x="99" y="33"/>
                </a:cubicBezTo>
                <a:cubicBezTo>
                  <a:pt x="101" y="29"/>
                  <a:pt x="106" y="27"/>
                  <a:pt x="111" y="24"/>
                </a:cubicBezTo>
                <a:cubicBezTo>
                  <a:pt x="115" y="20"/>
                  <a:pt x="114" y="18"/>
                  <a:pt x="106" y="16"/>
                </a:cubicBezTo>
                <a:cubicBezTo>
                  <a:pt x="104" y="15"/>
                  <a:pt x="101" y="15"/>
                  <a:pt x="101" y="14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5" y="11"/>
                  <a:pt x="74" y="11"/>
                </a:cubicBezTo>
                <a:cubicBezTo>
                  <a:pt x="71" y="11"/>
                  <a:pt x="69" y="10"/>
                  <a:pt x="68" y="9"/>
                </a:cubicBezTo>
                <a:cubicBezTo>
                  <a:pt x="59" y="8"/>
                  <a:pt x="59" y="8"/>
                  <a:pt x="59" y="8"/>
                </a:cubicBezTo>
                <a:cubicBezTo>
                  <a:pt x="58" y="9"/>
                  <a:pt x="57" y="9"/>
                  <a:pt x="56" y="9"/>
                </a:cubicBezTo>
                <a:cubicBezTo>
                  <a:pt x="55" y="9"/>
                  <a:pt x="54" y="8"/>
                  <a:pt x="53" y="7"/>
                </a:cubicBezTo>
                <a:cubicBezTo>
                  <a:pt x="53" y="7"/>
                  <a:pt x="52" y="7"/>
                  <a:pt x="52" y="7"/>
                </a:cubicBezTo>
                <a:cubicBezTo>
                  <a:pt x="38" y="5"/>
                  <a:pt x="38" y="5"/>
                  <a:pt x="38" y="5"/>
                </a:cubicBezTo>
                <a:moveTo>
                  <a:pt x="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2"/>
                  <a:pt x="5" y="7"/>
                  <a:pt x="11" y="8"/>
                </a:cubicBezTo>
                <a:cubicBezTo>
                  <a:pt x="12" y="9"/>
                  <a:pt x="14" y="9"/>
                  <a:pt x="15" y="9"/>
                </a:cubicBezTo>
                <a:cubicBezTo>
                  <a:pt x="17" y="9"/>
                  <a:pt x="20" y="8"/>
                  <a:pt x="21" y="6"/>
                </a:cubicBezTo>
                <a:cubicBezTo>
                  <a:pt x="22" y="5"/>
                  <a:pt x="23" y="4"/>
                  <a:pt x="24" y="3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42" name="Freeform 68"/>
          <p:cNvSpPr>
            <a:spLocks noEditPoints="1"/>
          </p:cNvSpPr>
          <p:nvPr/>
        </p:nvSpPr>
        <p:spPr bwMode="auto">
          <a:xfrm>
            <a:off x="0" y="3165475"/>
            <a:ext cx="1212850" cy="395288"/>
          </a:xfrm>
          <a:custGeom>
            <a:avLst/>
            <a:gdLst>
              <a:gd name="T0" fmla="*/ 86 w 86"/>
              <a:gd name="T1" fmla="*/ 27 h 28"/>
              <a:gd name="T2" fmla="*/ 86 w 86"/>
              <a:gd name="T3" fmla="*/ 28 h 28"/>
              <a:gd name="T4" fmla="*/ 86 w 86"/>
              <a:gd name="T5" fmla="*/ 28 h 28"/>
              <a:gd name="T6" fmla="*/ 86 w 86"/>
              <a:gd name="T7" fmla="*/ 27 h 28"/>
              <a:gd name="T8" fmla="*/ 7 w 86"/>
              <a:gd name="T9" fmla="*/ 0 h 28"/>
              <a:gd name="T10" fmla="*/ 0 w 86"/>
              <a:gd name="T11" fmla="*/ 2 h 28"/>
              <a:gd name="T12" fmla="*/ 0 w 86"/>
              <a:gd name="T13" fmla="*/ 16 h 28"/>
              <a:gd name="T14" fmla="*/ 52 w 86"/>
              <a:gd name="T15" fmla="*/ 23 h 28"/>
              <a:gd name="T16" fmla="*/ 61 w 86"/>
              <a:gd name="T17" fmla="*/ 20 h 28"/>
              <a:gd name="T18" fmla="*/ 53 w 86"/>
              <a:gd name="T19" fmla="*/ 11 h 28"/>
              <a:gd name="T20" fmla="*/ 46 w 86"/>
              <a:gd name="T21" fmla="*/ 6 h 28"/>
              <a:gd name="T22" fmla="*/ 40 w 86"/>
              <a:gd name="T23" fmla="*/ 7 h 28"/>
              <a:gd name="T24" fmla="*/ 30 w 86"/>
              <a:gd name="T25" fmla="*/ 9 h 28"/>
              <a:gd name="T26" fmla="*/ 16 w 86"/>
              <a:gd name="T27" fmla="*/ 4 h 28"/>
              <a:gd name="T28" fmla="*/ 7 w 86"/>
              <a:gd name="T2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28">
                <a:moveTo>
                  <a:pt x="86" y="27"/>
                </a:moveTo>
                <a:cubicBezTo>
                  <a:pt x="86" y="27"/>
                  <a:pt x="86" y="28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6" y="27"/>
                </a:cubicBezTo>
                <a:moveTo>
                  <a:pt x="7" y="0"/>
                </a:moveTo>
                <a:cubicBezTo>
                  <a:pt x="5" y="0"/>
                  <a:pt x="3" y="1"/>
                  <a:pt x="0" y="2"/>
                </a:cubicBezTo>
                <a:cubicBezTo>
                  <a:pt x="0" y="16"/>
                  <a:pt x="0" y="16"/>
                  <a:pt x="0" y="16"/>
                </a:cubicBezTo>
                <a:cubicBezTo>
                  <a:pt x="52" y="23"/>
                  <a:pt x="52" y="23"/>
                  <a:pt x="52" y="23"/>
                </a:cubicBezTo>
                <a:cubicBezTo>
                  <a:pt x="53" y="21"/>
                  <a:pt x="56" y="20"/>
                  <a:pt x="61" y="20"/>
                </a:cubicBezTo>
                <a:cubicBezTo>
                  <a:pt x="55" y="18"/>
                  <a:pt x="54" y="14"/>
                  <a:pt x="53" y="11"/>
                </a:cubicBezTo>
                <a:cubicBezTo>
                  <a:pt x="53" y="8"/>
                  <a:pt x="50" y="6"/>
                  <a:pt x="46" y="6"/>
                </a:cubicBezTo>
                <a:cubicBezTo>
                  <a:pt x="44" y="6"/>
                  <a:pt x="42" y="7"/>
                  <a:pt x="40" y="7"/>
                </a:cubicBezTo>
                <a:cubicBezTo>
                  <a:pt x="36" y="8"/>
                  <a:pt x="33" y="9"/>
                  <a:pt x="30" y="9"/>
                </a:cubicBezTo>
                <a:cubicBezTo>
                  <a:pt x="25" y="9"/>
                  <a:pt x="20" y="7"/>
                  <a:pt x="16" y="4"/>
                </a:cubicBezTo>
                <a:cubicBezTo>
                  <a:pt x="13" y="1"/>
                  <a:pt x="10" y="0"/>
                  <a:pt x="7" y="0"/>
                </a:cubicBezTo>
              </a:path>
            </a:pathLst>
          </a:custGeom>
          <a:solidFill>
            <a:srgbClr val="E4D9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43" name="Freeform 69"/>
          <p:cNvSpPr>
            <a:spLocks noEditPoints="1"/>
          </p:cNvSpPr>
          <p:nvPr/>
        </p:nvSpPr>
        <p:spPr bwMode="auto">
          <a:xfrm>
            <a:off x="0" y="3390900"/>
            <a:ext cx="1312863" cy="579438"/>
          </a:xfrm>
          <a:custGeom>
            <a:avLst/>
            <a:gdLst>
              <a:gd name="T0" fmla="*/ 55 w 93"/>
              <a:gd name="T1" fmla="*/ 25 h 41"/>
              <a:gd name="T2" fmla="*/ 50 w 93"/>
              <a:gd name="T3" fmla="*/ 23 h 41"/>
              <a:gd name="T4" fmla="*/ 53 w 93"/>
              <a:gd name="T5" fmla="*/ 22 h 41"/>
              <a:gd name="T6" fmla="*/ 56 w 93"/>
              <a:gd name="T7" fmla="*/ 21 h 41"/>
              <a:gd name="T8" fmla="*/ 60 w 93"/>
              <a:gd name="T9" fmla="*/ 23 h 41"/>
              <a:gd name="T10" fmla="*/ 57 w 93"/>
              <a:gd name="T11" fmla="*/ 25 h 41"/>
              <a:gd name="T12" fmla="*/ 55 w 93"/>
              <a:gd name="T13" fmla="*/ 25 h 41"/>
              <a:gd name="T14" fmla="*/ 0 w 93"/>
              <a:gd name="T15" fmla="*/ 0 h 41"/>
              <a:gd name="T16" fmla="*/ 0 w 93"/>
              <a:gd name="T17" fmla="*/ 34 h 41"/>
              <a:gd name="T18" fmla="*/ 3 w 93"/>
              <a:gd name="T19" fmla="*/ 35 h 41"/>
              <a:gd name="T20" fmla="*/ 35 w 93"/>
              <a:gd name="T21" fmla="*/ 40 h 41"/>
              <a:gd name="T22" fmla="*/ 58 w 93"/>
              <a:gd name="T23" fmla="*/ 35 h 41"/>
              <a:gd name="T24" fmla="*/ 64 w 93"/>
              <a:gd name="T25" fmla="*/ 34 h 41"/>
              <a:gd name="T26" fmla="*/ 79 w 93"/>
              <a:gd name="T27" fmla="*/ 38 h 41"/>
              <a:gd name="T28" fmla="*/ 85 w 93"/>
              <a:gd name="T29" fmla="*/ 41 h 41"/>
              <a:gd name="T30" fmla="*/ 86 w 93"/>
              <a:gd name="T31" fmla="*/ 41 h 41"/>
              <a:gd name="T32" fmla="*/ 87 w 93"/>
              <a:gd name="T33" fmla="*/ 32 h 41"/>
              <a:gd name="T34" fmla="*/ 91 w 93"/>
              <a:gd name="T35" fmla="*/ 28 h 41"/>
              <a:gd name="T36" fmla="*/ 86 w 93"/>
              <a:gd name="T37" fmla="*/ 12 h 41"/>
              <a:gd name="T38" fmla="*/ 86 w 93"/>
              <a:gd name="T39" fmla="*/ 12 h 41"/>
              <a:gd name="T40" fmla="*/ 70 w 93"/>
              <a:gd name="T41" fmla="*/ 20 h 41"/>
              <a:gd name="T42" fmla="*/ 64 w 93"/>
              <a:gd name="T43" fmla="*/ 19 h 41"/>
              <a:gd name="T44" fmla="*/ 52 w 93"/>
              <a:gd name="T45" fmla="*/ 10 h 41"/>
              <a:gd name="T46" fmla="*/ 52 w 93"/>
              <a:gd name="T47" fmla="*/ 7 h 41"/>
              <a:gd name="T48" fmla="*/ 0 w 93"/>
              <a:gd name="T4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" h="41">
                <a:moveTo>
                  <a:pt x="55" y="25"/>
                </a:moveTo>
                <a:cubicBezTo>
                  <a:pt x="53" y="25"/>
                  <a:pt x="51" y="25"/>
                  <a:pt x="50" y="23"/>
                </a:cubicBezTo>
                <a:cubicBezTo>
                  <a:pt x="50" y="22"/>
                  <a:pt x="52" y="22"/>
                  <a:pt x="53" y="22"/>
                </a:cubicBezTo>
                <a:cubicBezTo>
                  <a:pt x="54" y="21"/>
                  <a:pt x="55" y="21"/>
                  <a:pt x="56" y="21"/>
                </a:cubicBezTo>
                <a:cubicBezTo>
                  <a:pt x="58" y="21"/>
                  <a:pt x="59" y="22"/>
                  <a:pt x="60" y="23"/>
                </a:cubicBezTo>
                <a:cubicBezTo>
                  <a:pt x="60" y="24"/>
                  <a:pt x="59" y="25"/>
                  <a:pt x="57" y="25"/>
                </a:cubicBezTo>
                <a:cubicBezTo>
                  <a:pt x="56" y="25"/>
                  <a:pt x="55" y="25"/>
                  <a:pt x="55" y="25"/>
                </a:cubicBezTo>
                <a:moveTo>
                  <a:pt x="0" y="0"/>
                </a:moveTo>
                <a:cubicBezTo>
                  <a:pt x="0" y="34"/>
                  <a:pt x="0" y="34"/>
                  <a:pt x="0" y="34"/>
                </a:cubicBezTo>
                <a:cubicBezTo>
                  <a:pt x="1" y="34"/>
                  <a:pt x="2" y="35"/>
                  <a:pt x="3" y="35"/>
                </a:cubicBezTo>
                <a:cubicBezTo>
                  <a:pt x="13" y="37"/>
                  <a:pt x="24" y="40"/>
                  <a:pt x="35" y="40"/>
                </a:cubicBezTo>
                <a:cubicBezTo>
                  <a:pt x="43" y="40"/>
                  <a:pt x="51" y="38"/>
                  <a:pt x="58" y="35"/>
                </a:cubicBezTo>
                <a:cubicBezTo>
                  <a:pt x="61" y="34"/>
                  <a:pt x="63" y="34"/>
                  <a:pt x="64" y="34"/>
                </a:cubicBezTo>
                <a:cubicBezTo>
                  <a:pt x="70" y="34"/>
                  <a:pt x="74" y="36"/>
                  <a:pt x="79" y="38"/>
                </a:cubicBezTo>
                <a:cubicBezTo>
                  <a:pt x="81" y="39"/>
                  <a:pt x="83" y="41"/>
                  <a:pt x="85" y="41"/>
                </a:cubicBezTo>
                <a:cubicBezTo>
                  <a:pt x="85" y="41"/>
                  <a:pt x="86" y="41"/>
                  <a:pt x="86" y="41"/>
                </a:cubicBezTo>
                <a:cubicBezTo>
                  <a:pt x="79" y="38"/>
                  <a:pt x="80" y="35"/>
                  <a:pt x="87" y="32"/>
                </a:cubicBezTo>
                <a:cubicBezTo>
                  <a:pt x="89" y="31"/>
                  <a:pt x="93" y="30"/>
                  <a:pt x="91" y="28"/>
                </a:cubicBezTo>
                <a:cubicBezTo>
                  <a:pt x="83" y="19"/>
                  <a:pt x="83" y="19"/>
                  <a:pt x="86" y="12"/>
                </a:cubicBezTo>
                <a:cubicBezTo>
                  <a:pt x="86" y="12"/>
                  <a:pt x="86" y="12"/>
                  <a:pt x="86" y="12"/>
                </a:cubicBezTo>
                <a:cubicBezTo>
                  <a:pt x="81" y="15"/>
                  <a:pt x="77" y="20"/>
                  <a:pt x="70" y="20"/>
                </a:cubicBezTo>
                <a:cubicBezTo>
                  <a:pt x="68" y="20"/>
                  <a:pt x="66" y="19"/>
                  <a:pt x="64" y="19"/>
                </a:cubicBezTo>
                <a:cubicBezTo>
                  <a:pt x="57" y="17"/>
                  <a:pt x="52" y="14"/>
                  <a:pt x="52" y="10"/>
                </a:cubicBezTo>
                <a:cubicBezTo>
                  <a:pt x="52" y="9"/>
                  <a:pt x="52" y="8"/>
                  <a:pt x="52" y="7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24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64" name="Freeform 70"/>
          <p:cNvSpPr>
            <a:spLocks noEditPoints="1"/>
          </p:cNvSpPr>
          <p:nvPr/>
        </p:nvSpPr>
        <p:spPr bwMode="auto">
          <a:xfrm>
            <a:off x="0" y="3095625"/>
            <a:ext cx="1327150" cy="479425"/>
          </a:xfrm>
          <a:custGeom>
            <a:avLst/>
            <a:gdLst>
              <a:gd name="T0" fmla="*/ 86 w 94"/>
              <a:gd name="T1" fmla="*/ 26 h 34"/>
              <a:gd name="T2" fmla="*/ 80 w 94"/>
              <a:gd name="T3" fmla="*/ 29 h 34"/>
              <a:gd name="T4" fmla="*/ 79 w 94"/>
              <a:gd name="T5" fmla="*/ 32 h 34"/>
              <a:gd name="T6" fmla="*/ 86 w 94"/>
              <a:gd name="T7" fmla="*/ 33 h 34"/>
              <a:gd name="T8" fmla="*/ 86 w 94"/>
              <a:gd name="T9" fmla="*/ 32 h 34"/>
              <a:gd name="T10" fmla="*/ 86 w 94"/>
              <a:gd name="T11" fmla="*/ 33 h 34"/>
              <a:gd name="T12" fmla="*/ 93 w 94"/>
              <a:gd name="T13" fmla="*/ 34 h 34"/>
              <a:gd name="T14" fmla="*/ 94 w 94"/>
              <a:gd name="T15" fmla="*/ 31 h 34"/>
              <a:gd name="T16" fmla="*/ 88 w 94"/>
              <a:gd name="T17" fmla="*/ 26 h 34"/>
              <a:gd name="T18" fmla="*/ 86 w 94"/>
              <a:gd name="T19" fmla="*/ 26 h 34"/>
              <a:gd name="T20" fmla="*/ 3 w 94"/>
              <a:gd name="T21" fmla="*/ 0 h 34"/>
              <a:gd name="T22" fmla="*/ 0 w 94"/>
              <a:gd name="T23" fmla="*/ 1 h 34"/>
              <a:gd name="T24" fmla="*/ 0 w 94"/>
              <a:gd name="T25" fmla="*/ 7 h 34"/>
              <a:gd name="T26" fmla="*/ 7 w 94"/>
              <a:gd name="T27" fmla="*/ 5 h 34"/>
              <a:gd name="T28" fmla="*/ 16 w 94"/>
              <a:gd name="T29" fmla="*/ 9 h 34"/>
              <a:gd name="T30" fmla="*/ 30 w 94"/>
              <a:gd name="T31" fmla="*/ 14 h 34"/>
              <a:gd name="T32" fmla="*/ 40 w 94"/>
              <a:gd name="T33" fmla="*/ 12 h 34"/>
              <a:gd name="T34" fmla="*/ 46 w 94"/>
              <a:gd name="T35" fmla="*/ 11 h 34"/>
              <a:gd name="T36" fmla="*/ 53 w 94"/>
              <a:gd name="T37" fmla="*/ 16 h 34"/>
              <a:gd name="T38" fmla="*/ 61 w 94"/>
              <a:gd name="T39" fmla="*/ 25 h 34"/>
              <a:gd name="T40" fmla="*/ 52 w 94"/>
              <a:gd name="T41" fmla="*/ 28 h 34"/>
              <a:gd name="T42" fmla="*/ 57 w 94"/>
              <a:gd name="T43" fmla="*/ 29 h 34"/>
              <a:gd name="T44" fmla="*/ 61 w 94"/>
              <a:gd name="T45" fmla="*/ 27 h 34"/>
              <a:gd name="T46" fmla="*/ 68 w 94"/>
              <a:gd name="T47" fmla="*/ 26 h 34"/>
              <a:gd name="T48" fmla="*/ 74 w 94"/>
              <a:gd name="T49" fmla="*/ 21 h 34"/>
              <a:gd name="T50" fmla="*/ 70 w 94"/>
              <a:gd name="T51" fmla="*/ 22 h 34"/>
              <a:gd name="T52" fmla="*/ 64 w 94"/>
              <a:gd name="T53" fmla="*/ 23 h 34"/>
              <a:gd name="T54" fmla="*/ 60 w 94"/>
              <a:gd name="T55" fmla="*/ 20 h 34"/>
              <a:gd name="T56" fmla="*/ 61 w 94"/>
              <a:gd name="T57" fmla="*/ 6 h 34"/>
              <a:gd name="T58" fmla="*/ 33 w 94"/>
              <a:gd name="T59" fmla="*/ 11 h 34"/>
              <a:gd name="T60" fmla="*/ 29 w 94"/>
              <a:gd name="T61" fmla="*/ 12 h 34"/>
              <a:gd name="T62" fmla="*/ 23 w 94"/>
              <a:gd name="T63" fmla="*/ 9 h 34"/>
              <a:gd name="T64" fmla="*/ 9 w 94"/>
              <a:gd name="T65" fmla="*/ 1 h 34"/>
              <a:gd name="T66" fmla="*/ 3 w 94"/>
              <a:gd name="T6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4" h="34">
                <a:moveTo>
                  <a:pt x="86" y="26"/>
                </a:moveTo>
                <a:cubicBezTo>
                  <a:pt x="83" y="26"/>
                  <a:pt x="81" y="27"/>
                  <a:pt x="80" y="29"/>
                </a:cubicBezTo>
                <a:cubicBezTo>
                  <a:pt x="80" y="30"/>
                  <a:pt x="79" y="31"/>
                  <a:pt x="79" y="32"/>
                </a:cubicBezTo>
                <a:cubicBezTo>
                  <a:pt x="86" y="33"/>
                  <a:pt x="86" y="33"/>
                  <a:pt x="86" y="33"/>
                </a:cubicBezTo>
                <a:cubicBezTo>
                  <a:pt x="86" y="33"/>
                  <a:pt x="86" y="32"/>
                  <a:pt x="86" y="32"/>
                </a:cubicBezTo>
                <a:cubicBezTo>
                  <a:pt x="86" y="33"/>
                  <a:pt x="86" y="33"/>
                  <a:pt x="86" y="33"/>
                </a:cubicBezTo>
                <a:cubicBezTo>
                  <a:pt x="93" y="34"/>
                  <a:pt x="93" y="34"/>
                  <a:pt x="93" y="34"/>
                </a:cubicBezTo>
                <a:cubicBezTo>
                  <a:pt x="93" y="33"/>
                  <a:pt x="94" y="32"/>
                  <a:pt x="94" y="31"/>
                </a:cubicBezTo>
                <a:cubicBezTo>
                  <a:pt x="93" y="28"/>
                  <a:pt x="93" y="26"/>
                  <a:pt x="88" y="26"/>
                </a:cubicBezTo>
                <a:cubicBezTo>
                  <a:pt x="87" y="26"/>
                  <a:pt x="87" y="26"/>
                  <a:pt x="86" y="26"/>
                </a:cubicBezTo>
                <a:moveTo>
                  <a:pt x="3" y="0"/>
                </a:moveTo>
                <a:cubicBezTo>
                  <a:pt x="2" y="0"/>
                  <a:pt x="1" y="0"/>
                  <a:pt x="0" y="1"/>
                </a:cubicBezTo>
                <a:cubicBezTo>
                  <a:pt x="0" y="7"/>
                  <a:pt x="0" y="7"/>
                  <a:pt x="0" y="7"/>
                </a:cubicBezTo>
                <a:cubicBezTo>
                  <a:pt x="3" y="6"/>
                  <a:pt x="5" y="5"/>
                  <a:pt x="7" y="5"/>
                </a:cubicBezTo>
                <a:cubicBezTo>
                  <a:pt x="10" y="5"/>
                  <a:pt x="13" y="6"/>
                  <a:pt x="16" y="9"/>
                </a:cubicBezTo>
                <a:cubicBezTo>
                  <a:pt x="20" y="12"/>
                  <a:pt x="25" y="14"/>
                  <a:pt x="30" y="14"/>
                </a:cubicBezTo>
                <a:cubicBezTo>
                  <a:pt x="33" y="14"/>
                  <a:pt x="36" y="13"/>
                  <a:pt x="40" y="12"/>
                </a:cubicBezTo>
                <a:cubicBezTo>
                  <a:pt x="42" y="12"/>
                  <a:pt x="44" y="11"/>
                  <a:pt x="46" y="11"/>
                </a:cubicBezTo>
                <a:cubicBezTo>
                  <a:pt x="50" y="11"/>
                  <a:pt x="53" y="13"/>
                  <a:pt x="53" y="16"/>
                </a:cubicBezTo>
                <a:cubicBezTo>
                  <a:pt x="54" y="19"/>
                  <a:pt x="55" y="23"/>
                  <a:pt x="61" y="25"/>
                </a:cubicBezTo>
                <a:cubicBezTo>
                  <a:pt x="56" y="25"/>
                  <a:pt x="53" y="26"/>
                  <a:pt x="52" y="28"/>
                </a:cubicBezTo>
                <a:cubicBezTo>
                  <a:pt x="57" y="29"/>
                  <a:pt x="57" y="29"/>
                  <a:pt x="57" y="29"/>
                </a:cubicBezTo>
                <a:cubicBezTo>
                  <a:pt x="58" y="28"/>
                  <a:pt x="59" y="27"/>
                  <a:pt x="61" y="27"/>
                </a:cubicBezTo>
                <a:cubicBezTo>
                  <a:pt x="64" y="27"/>
                  <a:pt x="66" y="27"/>
                  <a:pt x="68" y="26"/>
                </a:cubicBezTo>
                <a:cubicBezTo>
                  <a:pt x="72" y="25"/>
                  <a:pt x="75" y="24"/>
                  <a:pt x="74" y="21"/>
                </a:cubicBezTo>
                <a:cubicBezTo>
                  <a:pt x="72" y="21"/>
                  <a:pt x="71" y="21"/>
                  <a:pt x="70" y="22"/>
                </a:cubicBezTo>
                <a:cubicBezTo>
                  <a:pt x="68" y="22"/>
                  <a:pt x="66" y="23"/>
                  <a:pt x="64" y="23"/>
                </a:cubicBezTo>
                <a:cubicBezTo>
                  <a:pt x="62" y="23"/>
                  <a:pt x="62" y="22"/>
                  <a:pt x="60" y="20"/>
                </a:cubicBezTo>
                <a:cubicBezTo>
                  <a:pt x="58" y="16"/>
                  <a:pt x="58" y="12"/>
                  <a:pt x="61" y="6"/>
                </a:cubicBezTo>
                <a:cubicBezTo>
                  <a:pt x="51" y="9"/>
                  <a:pt x="41" y="7"/>
                  <a:pt x="33" y="11"/>
                </a:cubicBezTo>
                <a:cubicBezTo>
                  <a:pt x="31" y="12"/>
                  <a:pt x="30" y="12"/>
                  <a:pt x="29" y="12"/>
                </a:cubicBezTo>
                <a:cubicBezTo>
                  <a:pt x="26" y="12"/>
                  <a:pt x="24" y="11"/>
                  <a:pt x="23" y="9"/>
                </a:cubicBezTo>
                <a:cubicBezTo>
                  <a:pt x="21" y="5"/>
                  <a:pt x="14" y="4"/>
                  <a:pt x="9" y="1"/>
                </a:cubicBezTo>
                <a:cubicBezTo>
                  <a:pt x="6" y="0"/>
                  <a:pt x="5" y="0"/>
                  <a:pt x="3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65" name="Freeform 71"/>
          <p:cNvSpPr>
            <a:spLocks noEditPoints="1"/>
          </p:cNvSpPr>
          <p:nvPr/>
        </p:nvSpPr>
        <p:spPr bwMode="auto">
          <a:xfrm>
            <a:off x="733425" y="3490913"/>
            <a:ext cx="720725" cy="479425"/>
          </a:xfrm>
          <a:custGeom>
            <a:avLst/>
            <a:gdLst>
              <a:gd name="T0" fmla="*/ 34 w 51"/>
              <a:gd name="T1" fmla="*/ 5 h 34"/>
              <a:gd name="T2" fmla="*/ 39 w 51"/>
              <a:gd name="T3" fmla="*/ 21 h 34"/>
              <a:gd name="T4" fmla="*/ 35 w 51"/>
              <a:gd name="T5" fmla="*/ 25 h 34"/>
              <a:gd name="T6" fmla="*/ 34 w 51"/>
              <a:gd name="T7" fmla="*/ 34 h 34"/>
              <a:gd name="T8" fmla="*/ 37 w 51"/>
              <a:gd name="T9" fmla="*/ 33 h 34"/>
              <a:gd name="T10" fmla="*/ 37 w 51"/>
              <a:gd name="T11" fmla="*/ 33 h 34"/>
              <a:gd name="T12" fmla="*/ 33 w 51"/>
              <a:gd name="T13" fmla="*/ 30 h 34"/>
              <a:gd name="T14" fmla="*/ 37 w 51"/>
              <a:gd name="T15" fmla="*/ 28 h 34"/>
              <a:gd name="T16" fmla="*/ 43 w 51"/>
              <a:gd name="T17" fmla="*/ 26 h 34"/>
              <a:gd name="T18" fmla="*/ 51 w 51"/>
              <a:gd name="T19" fmla="*/ 23 h 34"/>
              <a:gd name="T20" fmla="*/ 44 w 51"/>
              <a:gd name="T21" fmla="*/ 18 h 34"/>
              <a:gd name="T22" fmla="*/ 42 w 51"/>
              <a:gd name="T23" fmla="*/ 18 h 34"/>
              <a:gd name="T24" fmla="*/ 38 w 51"/>
              <a:gd name="T25" fmla="*/ 9 h 34"/>
              <a:gd name="T26" fmla="*/ 41 w 51"/>
              <a:gd name="T27" fmla="*/ 6 h 34"/>
              <a:gd name="T28" fmla="*/ 34 w 51"/>
              <a:gd name="T29" fmla="*/ 5 h 34"/>
              <a:gd name="T30" fmla="*/ 0 w 51"/>
              <a:gd name="T31" fmla="*/ 0 h 34"/>
              <a:gd name="T32" fmla="*/ 0 w 51"/>
              <a:gd name="T33" fmla="*/ 3 h 34"/>
              <a:gd name="T34" fmla="*/ 12 w 51"/>
              <a:gd name="T35" fmla="*/ 12 h 34"/>
              <a:gd name="T36" fmla="*/ 18 w 51"/>
              <a:gd name="T37" fmla="*/ 13 h 34"/>
              <a:gd name="T38" fmla="*/ 34 w 51"/>
              <a:gd name="T39" fmla="*/ 5 h 34"/>
              <a:gd name="T40" fmla="*/ 27 w 51"/>
              <a:gd name="T41" fmla="*/ 4 h 34"/>
              <a:gd name="T42" fmla="*/ 24 w 51"/>
              <a:gd name="T43" fmla="*/ 7 h 34"/>
              <a:gd name="T44" fmla="*/ 18 w 51"/>
              <a:gd name="T45" fmla="*/ 10 h 34"/>
              <a:gd name="T46" fmla="*/ 14 w 51"/>
              <a:gd name="T47" fmla="*/ 9 h 34"/>
              <a:gd name="T48" fmla="*/ 4 w 51"/>
              <a:gd name="T49" fmla="*/ 1 h 34"/>
              <a:gd name="T50" fmla="*/ 5 w 51"/>
              <a:gd name="T51" fmla="*/ 1 h 34"/>
              <a:gd name="T52" fmla="*/ 0 w 51"/>
              <a:gd name="T5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" h="34">
                <a:moveTo>
                  <a:pt x="34" y="5"/>
                </a:moveTo>
                <a:cubicBezTo>
                  <a:pt x="31" y="12"/>
                  <a:pt x="31" y="12"/>
                  <a:pt x="39" y="21"/>
                </a:cubicBezTo>
                <a:cubicBezTo>
                  <a:pt x="41" y="23"/>
                  <a:pt x="37" y="24"/>
                  <a:pt x="35" y="25"/>
                </a:cubicBezTo>
                <a:cubicBezTo>
                  <a:pt x="28" y="28"/>
                  <a:pt x="27" y="31"/>
                  <a:pt x="34" y="34"/>
                </a:cubicBezTo>
                <a:cubicBezTo>
                  <a:pt x="35" y="34"/>
                  <a:pt x="36" y="33"/>
                  <a:pt x="37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5" y="32"/>
                  <a:pt x="33" y="32"/>
                  <a:pt x="33" y="30"/>
                </a:cubicBezTo>
                <a:cubicBezTo>
                  <a:pt x="34" y="29"/>
                  <a:pt x="35" y="28"/>
                  <a:pt x="37" y="28"/>
                </a:cubicBezTo>
                <a:cubicBezTo>
                  <a:pt x="39" y="27"/>
                  <a:pt x="41" y="27"/>
                  <a:pt x="43" y="26"/>
                </a:cubicBezTo>
                <a:cubicBezTo>
                  <a:pt x="46" y="25"/>
                  <a:pt x="51" y="25"/>
                  <a:pt x="51" y="23"/>
                </a:cubicBezTo>
                <a:cubicBezTo>
                  <a:pt x="51" y="21"/>
                  <a:pt x="47" y="19"/>
                  <a:pt x="44" y="18"/>
                </a:cubicBezTo>
                <a:cubicBezTo>
                  <a:pt x="43" y="18"/>
                  <a:pt x="42" y="18"/>
                  <a:pt x="42" y="18"/>
                </a:cubicBezTo>
                <a:cubicBezTo>
                  <a:pt x="35" y="15"/>
                  <a:pt x="34" y="14"/>
                  <a:pt x="38" y="9"/>
                </a:cubicBezTo>
                <a:cubicBezTo>
                  <a:pt x="39" y="8"/>
                  <a:pt x="40" y="7"/>
                  <a:pt x="41" y="6"/>
                </a:cubicBezTo>
                <a:cubicBezTo>
                  <a:pt x="34" y="5"/>
                  <a:pt x="34" y="5"/>
                  <a:pt x="34" y="5"/>
                </a:cubicBezTo>
                <a:moveTo>
                  <a:pt x="0" y="0"/>
                </a:moveTo>
                <a:cubicBezTo>
                  <a:pt x="0" y="1"/>
                  <a:pt x="0" y="2"/>
                  <a:pt x="0" y="3"/>
                </a:cubicBezTo>
                <a:cubicBezTo>
                  <a:pt x="0" y="7"/>
                  <a:pt x="5" y="10"/>
                  <a:pt x="12" y="12"/>
                </a:cubicBezTo>
                <a:cubicBezTo>
                  <a:pt x="14" y="12"/>
                  <a:pt x="16" y="13"/>
                  <a:pt x="18" y="13"/>
                </a:cubicBezTo>
                <a:cubicBezTo>
                  <a:pt x="25" y="13"/>
                  <a:pt x="29" y="8"/>
                  <a:pt x="34" y="5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5"/>
                  <a:pt x="25" y="6"/>
                  <a:pt x="24" y="7"/>
                </a:cubicBezTo>
                <a:cubicBezTo>
                  <a:pt x="23" y="9"/>
                  <a:pt x="20" y="10"/>
                  <a:pt x="18" y="10"/>
                </a:cubicBezTo>
                <a:cubicBezTo>
                  <a:pt x="17" y="10"/>
                  <a:pt x="15" y="10"/>
                  <a:pt x="14" y="9"/>
                </a:cubicBezTo>
                <a:cubicBezTo>
                  <a:pt x="8" y="8"/>
                  <a:pt x="3" y="3"/>
                  <a:pt x="4" y="1"/>
                </a:cubicBezTo>
                <a:cubicBezTo>
                  <a:pt x="4" y="1"/>
                  <a:pt x="4" y="1"/>
                  <a:pt x="5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68" name="Freeform 74"/>
          <p:cNvSpPr>
            <a:spLocks/>
          </p:cNvSpPr>
          <p:nvPr/>
        </p:nvSpPr>
        <p:spPr bwMode="auto">
          <a:xfrm>
            <a:off x="0" y="1752600"/>
            <a:ext cx="127000" cy="325438"/>
          </a:xfrm>
          <a:custGeom>
            <a:avLst/>
            <a:gdLst>
              <a:gd name="T0" fmla="*/ 0 w 9"/>
              <a:gd name="T1" fmla="*/ 0 h 23"/>
              <a:gd name="T2" fmla="*/ 0 w 9"/>
              <a:gd name="T3" fmla="*/ 16 h 23"/>
              <a:gd name="T4" fmla="*/ 5 w 9"/>
              <a:gd name="T5" fmla="*/ 23 h 23"/>
              <a:gd name="T6" fmla="*/ 8 w 9"/>
              <a:gd name="T7" fmla="*/ 20 h 23"/>
              <a:gd name="T8" fmla="*/ 2 w 9"/>
              <a:gd name="T9" fmla="*/ 6 h 23"/>
              <a:gd name="T10" fmla="*/ 0 w 9"/>
              <a:gd name="T11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" h="23">
                <a:moveTo>
                  <a:pt x="0" y="0"/>
                </a:moveTo>
                <a:cubicBezTo>
                  <a:pt x="0" y="16"/>
                  <a:pt x="0" y="16"/>
                  <a:pt x="0" y="16"/>
                </a:cubicBezTo>
                <a:cubicBezTo>
                  <a:pt x="3" y="18"/>
                  <a:pt x="4" y="20"/>
                  <a:pt x="5" y="23"/>
                </a:cubicBezTo>
                <a:cubicBezTo>
                  <a:pt x="8" y="22"/>
                  <a:pt x="9" y="20"/>
                  <a:pt x="8" y="20"/>
                </a:cubicBezTo>
                <a:cubicBezTo>
                  <a:pt x="3" y="15"/>
                  <a:pt x="3" y="11"/>
                  <a:pt x="2" y="6"/>
                </a:cubicBezTo>
                <a:cubicBezTo>
                  <a:pt x="2" y="4"/>
                  <a:pt x="1" y="2"/>
                  <a:pt x="0" y="0"/>
                </a:cubicBezTo>
              </a:path>
            </a:pathLst>
          </a:custGeom>
          <a:solidFill>
            <a:srgbClr val="80AA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69" name="Freeform 75"/>
          <p:cNvSpPr>
            <a:spLocks/>
          </p:cNvSpPr>
          <p:nvPr/>
        </p:nvSpPr>
        <p:spPr bwMode="auto">
          <a:xfrm>
            <a:off x="0" y="1666875"/>
            <a:ext cx="268288" cy="509588"/>
          </a:xfrm>
          <a:custGeom>
            <a:avLst/>
            <a:gdLst>
              <a:gd name="T0" fmla="*/ 0 w 19"/>
              <a:gd name="T1" fmla="*/ 0 h 36"/>
              <a:gd name="T2" fmla="*/ 0 w 19"/>
              <a:gd name="T3" fmla="*/ 6 h 36"/>
              <a:gd name="T4" fmla="*/ 2 w 19"/>
              <a:gd name="T5" fmla="*/ 12 h 36"/>
              <a:gd name="T6" fmla="*/ 8 w 19"/>
              <a:gd name="T7" fmla="*/ 26 h 36"/>
              <a:gd name="T8" fmla="*/ 5 w 19"/>
              <a:gd name="T9" fmla="*/ 29 h 36"/>
              <a:gd name="T10" fmla="*/ 0 w 19"/>
              <a:gd name="T11" fmla="*/ 22 h 36"/>
              <a:gd name="T12" fmla="*/ 0 w 19"/>
              <a:gd name="T13" fmla="*/ 35 h 36"/>
              <a:gd name="T14" fmla="*/ 2 w 19"/>
              <a:gd name="T15" fmla="*/ 36 h 36"/>
              <a:gd name="T16" fmla="*/ 4 w 19"/>
              <a:gd name="T17" fmla="*/ 35 h 36"/>
              <a:gd name="T18" fmla="*/ 17 w 19"/>
              <a:gd name="T19" fmla="*/ 25 h 36"/>
              <a:gd name="T20" fmla="*/ 16 w 19"/>
              <a:gd name="T21" fmla="*/ 22 h 36"/>
              <a:gd name="T22" fmla="*/ 16 w 19"/>
              <a:gd name="T23" fmla="*/ 22 h 36"/>
              <a:gd name="T24" fmla="*/ 15 w 19"/>
              <a:gd name="T25" fmla="*/ 22 h 36"/>
              <a:gd name="T26" fmla="*/ 8 w 19"/>
              <a:gd name="T27" fmla="*/ 16 h 36"/>
              <a:gd name="T28" fmla="*/ 7 w 19"/>
              <a:gd name="T29" fmla="*/ 5 h 36"/>
              <a:gd name="T30" fmla="*/ 1 w 19"/>
              <a:gd name="T31" fmla="*/ 0 h 36"/>
              <a:gd name="T32" fmla="*/ 0 w 19"/>
              <a:gd name="T3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" h="36">
                <a:moveTo>
                  <a:pt x="0" y="0"/>
                </a:moveTo>
                <a:cubicBezTo>
                  <a:pt x="0" y="6"/>
                  <a:pt x="0" y="6"/>
                  <a:pt x="0" y="6"/>
                </a:cubicBezTo>
                <a:cubicBezTo>
                  <a:pt x="1" y="8"/>
                  <a:pt x="2" y="10"/>
                  <a:pt x="2" y="12"/>
                </a:cubicBezTo>
                <a:cubicBezTo>
                  <a:pt x="3" y="17"/>
                  <a:pt x="3" y="21"/>
                  <a:pt x="8" y="26"/>
                </a:cubicBezTo>
                <a:cubicBezTo>
                  <a:pt x="9" y="26"/>
                  <a:pt x="8" y="28"/>
                  <a:pt x="5" y="29"/>
                </a:cubicBezTo>
                <a:cubicBezTo>
                  <a:pt x="4" y="26"/>
                  <a:pt x="3" y="24"/>
                  <a:pt x="0" y="22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6"/>
                  <a:pt x="1" y="36"/>
                  <a:pt x="2" y="36"/>
                </a:cubicBezTo>
                <a:cubicBezTo>
                  <a:pt x="2" y="36"/>
                  <a:pt x="3" y="36"/>
                  <a:pt x="4" y="35"/>
                </a:cubicBezTo>
                <a:cubicBezTo>
                  <a:pt x="9" y="32"/>
                  <a:pt x="15" y="29"/>
                  <a:pt x="17" y="25"/>
                </a:cubicBezTo>
                <a:cubicBezTo>
                  <a:pt x="18" y="24"/>
                  <a:pt x="19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7" y="22"/>
                  <a:pt x="8" y="19"/>
                  <a:pt x="8" y="16"/>
                </a:cubicBezTo>
                <a:cubicBezTo>
                  <a:pt x="8" y="12"/>
                  <a:pt x="6" y="9"/>
                  <a:pt x="7" y="5"/>
                </a:cubicBezTo>
                <a:cubicBezTo>
                  <a:pt x="8" y="2"/>
                  <a:pt x="5" y="1"/>
                  <a:pt x="1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9A1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70" name="Freeform 76"/>
          <p:cNvSpPr>
            <a:spLocks noEditPoints="1"/>
          </p:cNvSpPr>
          <p:nvPr/>
        </p:nvSpPr>
        <p:spPr bwMode="auto">
          <a:xfrm>
            <a:off x="11091863" y="2600325"/>
            <a:ext cx="1100138" cy="847725"/>
          </a:xfrm>
          <a:custGeom>
            <a:avLst/>
            <a:gdLst>
              <a:gd name="T0" fmla="*/ 65 w 78"/>
              <a:gd name="T1" fmla="*/ 43 h 60"/>
              <a:gd name="T2" fmla="*/ 65 w 78"/>
              <a:gd name="T3" fmla="*/ 43 h 60"/>
              <a:gd name="T4" fmla="*/ 58 w 78"/>
              <a:gd name="T5" fmla="*/ 35 h 60"/>
              <a:gd name="T6" fmla="*/ 67 w 78"/>
              <a:gd name="T7" fmla="*/ 30 h 60"/>
              <a:gd name="T8" fmla="*/ 68 w 78"/>
              <a:gd name="T9" fmla="*/ 30 h 60"/>
              <a:gd name="T10" fmla="*/ 72 w 78"/>
              <a:gd name="T11" fmla="*/ 35 h 60"/>
              <a:gd name="T12" fmla="*/ 65 w 78"/>
              <a:gd name="T13" fmla="*/ 43 h 60"/>
              <a:gd name="T14" fmla="*/ 78 w 78"/>
              <a:gd name="T15" fmla="*/ 0 h 60"/>
              <a:gd name="T16" fmla="*/ 46 w 78"/>
              <a:gd name="T17" fmla="*/ 9 h 60"/>
              <a:gd name="T18" fmla="*/ 50 w 78"/>
              <a:gd name="T19" fmla="*/ 11 h 60"/>
              <a:gd name="T20" fmla="*/ 57 w 78"/>
              <a:gd name="T21" fmla="*/ 22 h 60"/>
              <a:gd name="T22" fmla="*/ 39 w 78"/>
              <a:gd name="T23" fmla="*/ 27 h 60"/>
              <a:gd name="T24" fmla="*/ 41 w 78"/>
              <a:gd name="T25" fmla="*/ 39 h 60"/>
              <a:gd name="T26" fmla="*/ 19 w 78"/>
              <a:gd name="T27" fmla="*/ 44 h 60"/>
              <a:gd name="T28" fmla="*/ 16 w 78"/>
              <a:gd name="T29" fmla="*/ 44 h 60"/>
              <a:gd name="T30" fmla="*/ 10 w 78"/>
              <a:gd name="T31" fmla="*/ 38 h 60"/>
              <a:gd name="T32" fmla="*/ 13 w 78"/>
              <a:gd name="T33" fmla="*/ 31 h 60"/>
              <a:gd name="T34" fmla="*/ 5 w 78"/>
              <a:gd name="T35" fmla="*/ 42 h 60"/>
              <a:gd name="T36" fmla="*/ 0 w 78"/>
              <a:gd name="T37" fmla="*/ 50 h 60"/>
              <a:gd name="T38" fmla="*/ 3 w 78"/>
              <a:gd name="T39" fmla="*/ 51 h 60"/>
              <a:gd name="T40" fmla="*/ 3 w 78"/>
              <a:gd name="T41" fmla="*/ 51 h 60"/>
              <a:gd name="T42" fmla="*/ 38 w 78"/>
              <a:gd name="T43" fmla="*/ 58 h 60"/>
              <a:gd name="T44" fmla="*/ 44 w 78"/>
              <a:gd name="T45" fmla="*/ 60 h 60"/>
              <a:gd name="T46" fmla="*/ 48 w 78"/>
              <a:gd name="T47" fmla="*/ 59 h 60"/>
              <a:gd name="T48" fmla="*/ 48 w 78"/>
              <a:gd name="T49" fmla="*/ 59 h 60"/>
              <a:gd name="T50" fmla="*/ 43 w 78"/>
              <a:gd name="T51" fmla="*/ 54 h 60"/>
              <a:gd name="T52" fmla="*/ 55 w 78"/>
              <a:gd name="T53" fmla="*/ 51 h 60"/>
              <a:gd name="T54" fmla="*/ 56 w 78"/>
              <a:gd name="T55" fmla="*/ 51 h 60"/>
              <a:gd name="T56" fmla="*/ 71 w 78"/>
              <a:gd name="T57" fmla="*/ 56 h 60"/>
              <a:gd name="T58" fmla="*/ 71 w 78"/>
              <a:gd name="T59" fmla="*/ 57 h 60"/>
              <a:gd name="T60" fmla="*/ 78 w 78"/>
              <a:gd name="T61" fmla="*/ 56 h 60"/>
              <a:gd name="T62" fmla="*/ 78 w 78"/>
              <a:gd name="T6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8" h="60">
                <a:moveTo>
                  <a:pt x="65" y="43"/>
                </a:moveTo>
                <a:cubicBezTo>
                  <a:pt x="65" y="43"/>
                  <a:pt x="65" y="43"/>
                  <a:pt x="65" y="43"/>
                </a:cubicBezTo>
                <a:cubicBezTo>
                  <a:pt x="61" y="42"/>
                  <a:pt x="57" y="38"/>
                  <a:pt x="58" y="35"/>
                </a:cubicBezTo>
                <a:cubicBezTo>
                  <a:pt x="59" y="32"/>
                  <a:pt x="62" y="30"/>
                  <a:pt x="67" y="30"/>
                </a:cubicBezTo>
                <a:cubicBezTo>
                  <a:pt x="67" y="30"/>
                  <a:pt x="68" y="30"/>
                  <a:pt x="68" y="30"/>
                </a:cubicBezTo>
                <a:cubicBezTo>
                  <a:pt x="73" y="31"/>
                  <a:pt x="73" y="32"/>
                  <a:pt x="72" y="35"/>
                </a:cubicBezTo>
                <a:cubicBezTo>
                  <a:pt x="71" y="40"/>
                  <a:pt x="69" y="43"/>
                  <a:pt x="65" y="43"/>
                </a:cubicBezTo>
                <a:moveTo>
                  <a:pt x="78" y="0"/>
                </a:moveTo>
                <a:cubicBezTo>
                  <a:pt x="46" y="9"/>
                  <a:pt x="46" y="9"/>
                  <a:pt x="46" y="9"/>
                </a:cubicBezTo>
                <a:cubicBezTo>
                  <a:pt x="47" y="10"/>
                  <a:pt x="49" y="10"/>
                  <a:pt x="50" y="11"/>
                </a:cubicBezTo>
                <a:cubicBezTo>
                  <a:pt x="56" y="14"/>
                  <a:pt x="59" y="17"/>
                  <a:pt x="57" y="22"/>
                </a:cubicBezTo>
                <a:cubicBezTo>
                  <a:pt x="55" y="26"/>
                  <a:pt x="48" y="26"/>
                  <a:pt x="39" y="27"/>
                </a:cubicBezTo>
                <a:cubicBezTo>
                  <a:pt x="48" y="31"/>
                  <a:pt x="46" y="35"/>
                  <a:pt x="41" y="39"/>
                </a:cubicBezTo>
                <a:cubicBezTo>
                  <a:pt x="37" y="42"/>
                  <a:pt x="26" y="44"/>
                  <a:pt x="19" y="44"/>
                </a:cubicBezTo>
                <a:cubicBezTo>
                  <a:pt x="18" y="44"/>
                  <a:pt x="17" y="44"/>
                  <a:pt x="16" y="44"/>
                </a:cubicBezTo>
                <a:cubicBezTo>
                  <a:pt x="11" y="43"/>
                  <a:pt x="9" y="41"/>
                  <a:pt x="10" y="38"/>
                </a:cubicBezTo>
                <a:cubicBezTo>
                  <a:pt x="11" y="35"/>
                  <a:pt x="12" y="33"/>
                  <a:pt x="13" y="31"/>
                </a:cubicBezTo>
                <a:cubicBezTo>
                  <a:pt x="7" y="34"/>
                  <a:pt x="3" y="37"/>
                  <a:pt x="5" y="42"/>
                </a:cubicBezTo>
                <a:cubicBezTo>
                  <a:pt x="6" y="45"/>
                  <a:pt x="1" y="48"/>
                  <a:pt x="0" y="50"/>
                </a:cubicBezTo>
                <a:cubicBezTo>
                  <a:pt x="1" y="51"/>
                  <a:pt x="2" y="51"/>
                  <a:pt x="3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5" y="53"/>
                  <a:pt x="29" y="52"/>
                  <a:pt x="38" y="58"/>
                </a:cubicBezTo>
                <a:cubicBezTo>
                  <a:pt x="39" y="59"/>
                  <a:pt x="42" y="60"/>
                  <a:pt x="44" y="60"/>
                </a:cubicBezTo>
                <a:cubicBezTo>
                  <a:pt x="45" y="60"/>
                  <a:pt x="47" y="60"/>
                  <a:pt x="4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47" y="57"/>
                  <a:pt x="42" y="57"/>
                  <a:pt x="43" y="54"/>
                </a:cubicBezTo>
                <a:cubicBezTo>
                  <a:pt x="44" y="53"/>
                  <a:pt x="52" y="51"/>
                  <a:pt x="55" y="51"/>
                </a:cubicBezTo>
                <a:cubicBezTo>
                  <a:pt x="55" y="51"/>
                  <a:pt x="56" y="51"/>
                  <a:pt x="56" y="51"/>
                </a:cubicBezTo>
                <a:cubicBezTo>
                  <a:pt x="61" y="52"/>
                  <a:pt x="68" y="52"/>
                  <a:pt x="71" y="56"/>
                </a:cubicBezTo>
                <a:cubicBezTo>
                  <a:pt x="71" y="56"/>
                  <a:pt x="71" y="56"/>
                  <a:pt x="71" y="57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rgbClr val="C7B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71" name="Freeform 77"/>
          <p:cNvSpPr>
            <a:spLocks/>
          </p:cNvSpPr>
          <p:nvPr/>
        </p:nvSpPr>
        <p:spPr bwMode="auto">
          <a:xfrm>
            <a:off x="12093575" y="3390900"/>
            <a:ext cx="98425" cy="71438"/>
          </a:xfrm>
          <a:custGeom>
            <a:avLst/>
            <a:gdLst>
              <a:gd name="T0" fmla="*/ 7 w 7"/>
              <a:gd name="T1" fmla="*/ 0 h 5"/>
              <a:gd name="T2" fmla="*/ 7 w 7"/>
              <a:gd name="T3" fmla="*/ 0 h 5"/>
              <a:gd name="T4" fmla="*/ 0 w 7"/>
              <a:gd name="T5" fmla="*/ 1 h 5"/>
              <a:gd name="T6" fmla="*/ 7 w 7"/>
              <a:gd name="T7" fmla="*/ 5 h 5"/>
              <a:gd name="T8" fmla="*/ 7 w 7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"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4" y="4"/>
                  <a:pt x="7" y="5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C436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72" name="Freeform 78"/>
          <p:cNvSpPr>
            <a:spLocks/>
          </p:cNvSpPr>
          <p:nvPr/>
        </p:nvSpPr>
        <p:spPr bwMode="auto">
          <a:xfrm>
            <a:off x="11514138" y="2176463"/>
            <a:ext cx="677863" cy="550863"/>
          </a:xfrm>
          <a:custGeom>
            <a:avLst/>
            <a:gdLst>
              <a:gd name="T0" fmla="*/ 48 w 48"/>
              <a:gd name="T1" fmla="*/ 0 h 39"/>
              <a:gd name="T2" fmla="*/ 39 w 48"/>
              <a:gd name="T3" fmla="*/ 4 h 39"/>
              <a:gd name="T4" fmla="*/ 0 w 48"/>
              <a:gd name="T5" fmla="*/ 26 h 39"/>
              <a:gd name="T6" fmla="*/ 15 w 48"/>
              <a:gd name="T7" fmla="*/ 36 h 39"/>
              <a:gd name="T8" fmla="*/ 16 w 48"/>
              <a:gd name="T9" fmla="*/ 39 h 39"/>
              <a:gd name="T10" fmla="*/ 48 w 48"/>
              <a:gd name="T11" fmla="*/ 30 h 39"/>
              <a:gd name="T12" fmla="*/ 48 w 48"/>
              <a:gd name="T13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39">
                <a:moveTo>
                  <a:pt x="48" y="0"/>
                </a:moveTo>
                <a:cubicBezTo>
                  <a:pt x="44" y="1"/>
                  <a:pt x="41" y="2"/>
                  <a:pt x="39" y="4"/>
                </a:cubicBezTo>
                <a:cubicBezTo>
                  <a:pt x="28" y="13"/>
                  <a:pt x="13" y="18"/>
                  <a:pt x="0" y="26"/>
                </a:cubicBezTo>
                <a:cubicBezTo>
                  <a:pt x="11" y="26"/>
                  <a:pt x="17" y="29"/>
                  <a:pt x="15" y="36"/>
                </a:cubicBezTo>
                <a:cubicBezTo>
                  <a:pt x="14" y="37"/>
                  <a:pt x="15" y="38"/>
                  <a:pt x="16" y="39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0"/>
                  <a:pt x="48" y="0"/>
                  <a:pt x="48" y="0"/>
                </a:cubicBezTo>
              </a:path>
            </a:pathLst>
          </a:custGeom>
          <a:solidFill>
            <a:srgbClr val="6C9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73" name="Freeform 79"/>
          <p:cNvSpPr>
            <a:spLocks/>
          </p:cNvSpPr>
          <p:nvPr/>
        </p:nvSpPr>
        <p:spPr bwMode="auto">
          <a:xfrm>
            <a:off x="11034713" y="2727325"/>
            <a:ext cx="889000" cy="579438"/>
          </a:xfrm>
          <a:custGeom>
            <a:avLst/>
            <a:gdLst>
              <a:gd name="T0" fmla="*/ 50 w 63"/>
              <a:gd name="T1" fmla="*/ 0 h 41"/>
              <a:gd name="T2" fmla="*/ 43 w 63"/>
              <a:gd name="T3" fmla="*/ 1 h 41"/>
              <a:gd name="T4" fmla="*/ 49 w 63"/>
              <a:gd name="T5" fmla="*/ 4 h 41"/>
              <a:gd name="T6" fmla="*/ 51 w 63"/>
              <a:gd name="T7" fmla="*/ 4 h 41"/>
              <a:gd name="T8" fmla="*/ 56 w 63"/>
              <a:gd name="T9" fmla="*/ 12 h 41"/>
              <a:gd name="T10" fmla="*/ 47 w 63"/>
              <a:gd name="T11" fmla="*/ 14 h 41"/>
              <a:gd name="T12" fmla="*/ 31 w 63"/>
              <a:gd name="T13" fmla="*/ 18 h 41"/>
              <a:gd name="T14" fmla="*/ 29 w 63"/>
              <a:gd name="T15" fmla="*/ 21 h 41"/>
              <a:gd name="T16" fmla="*/ 32 w 63"/>
              <a:gd name="T17" fmla="*/ 22 h 41"/>
              <a:gd name="T18" fmla="*/ 33 w 63"/>
              <a:gd name="T19" fmla="*/ 21 h 41"/>
              <a:gd name="T20" fmla="*/ 36 w 63"/>
              <a:gd name="T21" fmla="*/ 21 h 41"/>
              <a:gd name="T22" fmla="*/ 40 w 63"/>
              <a:gd name="T23" fmla="*/ 20 h 41"/>
              <a:gd name="T24" fmla="*/ 43 w 63"/>
              <a:gd name="T25" fmla="*/ 21 h 41"/>
              <a:gd name="T26" fmla="*/ 43 w 63"/>
              <a:gd name="T27" fmla="*/ 26 h 41"/>
              <a:gd name="T28" fmla="*/ 17 w 63"/>
              <a:gd name="T29" fmla="*/ 32 h 41"/>
              <a:gd name="T30" fmla="*/ 23 w 63"/>
              <a:gd name="T31" fmla="*/ 17 h 41"/>
              <a:gd name="T32" fmla="*/ 22 w 63"/>
              <a:gd name="T33" fmla="*/ 14 h 41"/>
              <a:gd name="T34" fmla="*/ 19 w 63"/>
              <a:gd name="T35" fmla="*/ 14 h 41"/>
              <a:gd name="T36" fmla="*/ 13 w 63"/>
              <a:gd name="T37" fmla="*/ 15 h 41"/>
              <a:gd name="T38" fmla="*/ 12 w 63"/>
              <a:gd name="T39" fmla="*/ 18 h 41"/>
              <a:gd name="T40" fmla="*/ 8 w 63"/>
              <a:gd name="T41" fmla="*/ 22 h 41"/>
              <a:gd name="T42" fmla="*/ 2 w 63"/>
              <a:gd name="T43" fmla="*/ 28 h 41"/>
              <a:gd name="T44" fmla="*/ 0 w 63"/>
              <a:gd name="T45" fmla="*/ 41 h 41"/>
              <a:gd name="T46" fmla="*/ 4 w 63"/>
              <a:gd name="T47" fmla="*/ 41 h 41"/>
              <a:gd name="T48" fmla="*/ 9 w 63"/>
              <a:gd name="T49" fmla="*/ 33 h 41"/>
              <a:gd name="T50" fmla="*/ 17 w 63"/>
              <a:gd name="T51" fmla="*/ 22 h 41"/>
              <a:gd name="T52" fmla="*/ 14 w 63"/>
              <a:gd name="T53" fmla="*/ 29 h 41"/>
              <a:gd name="T54" fmla="*/ 20 w 63"/>
              <a:gd name="T55" fmla="*/ 35 h 41"/>
              <a:gd name="T56" fmla="*/ 23 w 63"/>
              <a:gd name="T57" fmla="*/ 35 h 41"/>
              <a:gd name="T58" fmla="*/ 45 w 63"/>
              <a:gd name="T59" fmla="*/ 30 h 41"/>
              <a:gd name="T60" fmla="*/ 43 w 63"/>
              <a:gd name="T61" fmla="*/ 18 h 41"/>
              <a:gd name="T62" fmla="*/ 61 w 63"/>
              <a:gd name="T63" fmla="*/ 13 h 41"/>
              <a:gd name="T64" fmla="*/ 54 w 63"/>
              <a:gd name="T65" fmla="*/ 2 h 41"/>
              <a:gd name="T66" fmla="*/ 50 w 63"/>
              <a:gd name="T6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3" h="41">
                <a:moveTo>
                  <a:pt x="50" y="0"/>
                </a:moveTo>
                <a:cubicBezTo>
                  <a:pt x="43" y="1"/>
                  <a:pt x="43" y="1"/>
                  <a:pt x="43" y="1"/>
                </a:cubicBezTo>
                <a:cubicBezTo>
                  <a:pt x="44" y="2"/>
                  <a:pt x="46" y="3"/>
                  <a:pt x="49" y="4"/>
                </a:cubicBezTo>
                <a:cubicBezTo>
                  <a:pt x="49" y="4"/>
                  <a:pt x="50" y="4"/>
                  <a:pt x="51" y="4"/>
                </a:cubicBezTo>
                <a:cubicBezTo>
                  <a:pt x="55" y="6"/>
                  <a:pt x="57" y="9"/>
                  <a:pt x="56" y="12"/>
                </a:cubicBezTo>
                <a:cubicBezTo>
                  <a:pt x="55" y="15"/>
                  <a:pt x="51" y="14"/>
                  <a:pt x="47" y="14"/>
                </a:cubicBezTo>
                <a:cubicBezTo>
                  <a:pt x="41" y="15"/>
                  <a:pt x="37" y="17"/>
                  <a:pt x="31" y="18"/>
                </a:cubicBezTo>
                <a:cubicBezTo>
                  <a:pt x="29" y="18"/>
                  <a:pt x="28" y="19"/>
                  <a:pt x="29" y="21"/>
                </a:cubicBezTo>
                <a:cubicBezTo>
                  <a:pt x="30" y="21"/>
                  <a:pt x="31" y="22"/>
                  <a:pt x="32" y="22"/>
                </a:cubicBezTo>
                <a:cubicBezTo>
                  <a:pt x="33" y="22"/>
                  <a:pt x="33" y="22"/>
                  <a:pt x="33" y="21"/>
                </a:cubicBezTo>
                <a:cubicBezTo>
                  <a:pt x="34" y="21"/>
                  <a:pt x="35" y="21"/>
                  <a:pt x="36" y="21"/>
                </a:cubicBezTo>
                <a:cubicBezTo>
                  <a:pt x="38" y="20"/>
                  <a:pt x="39" y="20"/>
                  <a:pt x="40" y="20"/>
                </a:cubicBezTo>
                <a:cubicBezTo>
                  <a:pt x="41" y="20"/>
                  <a:pt x="42" y="20"/>
                  <a:pt x="43" y="21"/>
                </a:cubicBezTo>
                <a:cubicBezTo>
                  <a:pt x="46" y="23"/>
                  <a:pt x="44" y="24"/>
                  <a:pt x="43" y="26"/>
                </a:cubicBezTo>
                <a:cubicBezTo>
                  <a:pt x="37" y="32"/>
                  <a:pt x="28" y="32"/>
                  <a:pt x="17" y="32"/>
                </a:cubicBezTo>
                <a:cubicBezTo>
                  <a:pt x="22" y="27"/>
                  <a:pt x="19" y="22"/>
                  <a:pt x="23" y="17"/>
                </a:cubicBezTo>
                <a:cubicBezTo>
                  <a:pt x="24" y="16"/>
                  <a:pt x="24" y="15"/>
                  <a:pt x="22" y="14"/>
                </a:cubicBezTo>
                <a:cubicBezTo>
                  <a:pt x="21" y="14"/>
                  <a:pt x="20" y="14"/>
                  <a:pt x="19" y="14"/>
                </a:cubicBezTo>
                <a:cubicBezTo>
                  <a:pt x="17" y="14"/>
                  <a:pt x="15" y="14"/>
                  <a:pt x="13" y="15"/>
                </a:cubicBezTo>
                <a:cubicBezTo>
                  <a:pt x="10" y="16"/>
                  <a:pt x="11" y="17"/>
                  <a:pt x="12" y="18"/>
                </a:cubicBezTo>
                <a:cubicBezTo>
                  <a:pt x="14" y="20"/>
                  <a:pt x="12" y="22"/>
                  <a:pt x="8" y="22"/>
                </a:cubicBezTo>
                <a:cubicBezTo>
                  <a:pt x="3" y="23"/>
                  <a:pt x="1" y="26"/>
                  <a:pt x="2" y="28"/>
                </a:cubicBezTo>
                <a:cubicBezTo>
                  <a:pt x="5" y="33"/>
                  <a:pt x="2" y="37"/>
                  <a:pt x="0" y="41"/>
                </a:cubicBezTo>
                <a:cubicBezTo>
                  <a:pt x="2" y="41"/>
                  <a:pt x="3" y="41"/>
                  <a:pt x="4" y="41"/>
                </a:cubicBezTo>
                <a:cubicBezTo>
                  <a:pt x="5" y="39"/>
                  <a:pt x="10" y="36"/>
                  <a:pt x="9" y="33"/>
                </a:cubicBezTo>
                <a:cubicBezTo>
                  <a:pt x="7" y="28"/>
                  <a:pt x="11" y="25"/>
                  <a:pt x="17" y="22"/>
                </a:cubicBezTo>
                <a:cubicBezTo>
                  <a:pt x="16" y="24"/>
                  <a:pt x="15" y="26"/>
                  <a:pt x="14" y="29"/>
                </a:cubicBezTo>
                <a:cubicBezTo>
                  <a:pt x="13" y="32"/>
                  <a:pt x="15" y="34"/>
                  <a:pt x="20" y="35"/>
                </a:cubicBezTo>
                <a:cubicBezTo>
                  <a:pt x="21" y="35"/>
                  <a:pt x="22" y="35"/>
                  <a:pt x="23" y="35"/>
                </a:cubicBezTo>
                <a:cubicBezTo>
                  <a:pt x="30" y="35"/>
                  <a:pt x="41" y="33"/>
                  <a:pt x="45" y="30"/>
                </a:cubicBezTo>
                <a:cubicBezTo>
                  <a:pt x="50" y="26"/>
                  <a:pt x="52" y="22"/>
                  <a:pt x="43" y="18"/>
                </a:cubicBezTo>
                <a:cubicBezTo>
                  <a:pt x="52" y="17"/>
                  <a:pt x="59" y="17"/>
                  <a:pt x="61" y="13"/>
                </a:cubicBezTo>
                <a:cubicBezTo>
                  <a:pt x="63" y="8"/>
                  <a:pt x="60" y="5"/>
                  <a:pt x="54" y="2"/>
                </a:cubicBezTo>
                <a:cubicBezTo>
                  <a:pt x="53" y="1"/>
                  <a:pt x="51" y="1"/>
                  <a:pt x="50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74" name="Freeform 80"/>
          <p:cNvSpPr>
            <a:spLocks/>
          </p:cNvSpPr>
          <p:nvPr/>
        </p:nvSpPr>
        <p:spPr bwMode="auto">
          <a:xfrm>
            <a:off x="11360150" y="2147888"/>
            <a:ext cx="831850" cy="593725"/>
          </a:xfrm>
          <a:custGeom>
            <a:avLst/>
            <a:gdLst>
              <a:gd name="T0" fmla="*/ 59 w 59"/>
              <a:gd name="T1" fmla="*/ 0 h 42"/>
              <a:gd name="T2" fmla="*/ 39 w 59"/>
              <a:gd name="T3" fmla="*/ 9 h 42"/>
              <a:gd name="T4" fmla="*/ 24 w 59"/>
              <a:gd name="T5" fmla="*/ 16 h 42"/>
              <a:gd name="T6" fmla="*/ 23 w 59"/>
              <a:gd name="T7" fmla="*/ 16 h 42"/>
              <a:gd name="T8" fmla="*/ 23 w 59"/>
              <a:gd name="T9" fmla="*/ 16 h 42"/>
              <a:gd name="T10" fmla="*/ 21 w 59"/>
              <a:gd name="T11" fmla="*/ 17 h 42"/>
              <a:gd name="T12" fmla="*/ 6 w 59"/>
              <a:gd name="T13" fmla="*/ 25 h 42"/>
              <a:gd name="T14" fmla="*/ 1 w 59"/>
              <a:gd name="T15" fmla="*/ 30 h 42"/>
              <a:gd name="T16" fmla="*/ 7 w 59"/>
              <a:gd name="T17" fmla="*/ 33 h 42"/>
              <a:gd name="T18" fmla="*/ 12 w 59"/>
              <a:gd name="T19" fmla="*/ 32 h 42"/>
              <a:gd name="T20" fmla="*/ 17 w 59"/>
              <a:gd name="T21" fmla="*/ 31 h 42"/>
              <a:gd name="T22" fmla="*/ 20 w 59"/>
              <a:gd name="T23" fmla="*/ 37 h 42"/>
              <a:gd name="T24" fmla="*/ 20 w 59"/>
              <a:gd name="T25" fmla="*/ 42 h 42"/>
              <a:gd name="T26" fmla="*/ 27 w 59"/>
              <a:gd name="T27" fmla="*/ 41 h 42"/>
              <a:gd name="T28" fmla="*/ 26 w 59"/>
              <a:gd name="T29" fmla="*/ 38 h 42"/>
              <a:gd name="T30" fmla="*/ 11 w 59"/>
              <a:gd name="T31" fmla="*/ 28 h 42"/>
              <a:gd name="T32" fmla="*/ 50 w 59"/>
              <a:gd name="T33" fmla="*/ 6 h 42"/>
              <a:gd name="T34" fmla="*/ 59 w 59"/>
              <a:gd name="T35" fmla="*/ 2 h 42"/>
              <a:gd name="T36" fmla="*/ 59 w 59"/>
              <a:gd name="T37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" h="42">
                <a:moveTo>
                  <a:pt x="59" y="0"/>
                </a:moveTo>
                <a:cubicBezTo>
                  <a:pt x="51" y="1"/>
                  <a:pt x="44" y="3"/>
                  <a:pt x="39" y="9"/>
                </a:cubicBezTo>
                <a:cubicBezTo>
                  <a:pt x="36" y="12"/>
                  <a:pt x="32" y="16"/>
                  <a:pt x="24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2" y="16"/>
                  <a:pt x="21" y="17"/>
                  <a:pt x="21" y="17"/>
                </a:cubicBezTo>
                <a:cubicBezTo>
                  <a:pt x="19" y="21"/>
                  <a:pt x="13" y="23"/>
                  <a:pt x="6" y="25"/>
                </a:cubicBezTo>
                <a:cubicBezTo>
                  <a:pt x="2" y="25"/>
                  <a:pt x="0" y="27"/>
                  <a:pt x="1" y="30"/>
                </a:cubicBezTo>
                <a:cubicBezTo>
                  <a:pt x="3" y="32"/>
                  <a:pt x="5" y="33"/>
                  <a:pt x="7" y="33"/>
                </a:cubicBezTo>
                <a:cubicBezTo>
                  <a:pt x="8" y="33"/>
                  <a:pt x="10" y="32"/>
                  <a:pt x="12" y="32"/>
                </a:cubicBezTo>
                <a:cubicBezTo>
                  <a:pt x="14" y="32"/>
                  <a:pt x="16" y="31"/>
                  <a:pt x="17" y="31"/>
                </a:cubicBezTo>
                <a:cubicBezTo>
                  <a:pt x="21" y="31"/>
                  <a:pt x="22" y="33"/>
                  <a:pt x="20" y="37"/>
                </a:cubicBezTo>
                <a:cubicBezTo>
                  <a:pt x="19" y="39"/>
                  <a:pt x="19" y="41"/>
                  <a:pt x="20" y="42"/>
                </a:cubicBezTo>
                <a:cubicBezTo>
                  <a:pt x="27" y="41"/>
                  <a:pt x="27" y="41"/>
                  <a:pt x="27" y="41"/>
                </a:cubicBezTo>
                <a:cubicBezTo>
                  <a:pt x="26" y="40"/>
                  <a:pt x="25" y="39"/>
                  <a:pt x="26" y="38"/>
                </a:cubicBezTo>
                <a:cubicBezTo>
                  <a:pt x="28" y="31"/>
                  <a:pt x="22" y="28"/>
                  <a:pt x="11" y="28"/>
                </a:cubicBezTo>
                <a:cubicBezTo>
                  <a:pt x="24" y="20"/>
                  <a:pt x="39" y="15"/>
                  <a:pt x="50" y="6"/>
                </a:cubicBezTo>
                <a:cubicBezTo>
                  <a:pt x="52" y="4"/>
                  <a:pt x="55" y="3"/>
                  <a:pt x="59" y="2"/>
                </a:cubicBezTo>
                <a:cubicBezTo>
                  <a:pt x="59" y="0"/>
                  <a:pt x="59" y="0"/>
                  <a:pt x="59" y="0"/>
                </a:cubicBezTo>
              </a:path>
            </a:pathLst>
          </a:custGeom>
          <a:solidFill>
            <a:srgbClr val="668A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76" name="Freeform 82"/>
          <p:cNvSpPr>
            <a:spLocks noEditPoints="1"/>
          </p:cNvSpPr>
          <p:nvPr/>
        </p:nvSpPr>
        <p:spPr bwMode="auto">
          <a:xfrm>
            <a:off x="8382000" y="0"/>
            <a:ext cx="3386138" cy="1371600"/>
          </a:xfrm>
          <a:custGeom>
            <a:avLst/>
            <a:gdLst>
              <a:gd name="T0" fmla="*/ 214 w 240"/>
              <a:gd name="T1" fmla="*/ 81 h 97"/>
              <a:gd name="T2" fmla="*/ 209 w 240"/>
              <a:gd name="T3" fmla="*/ 82 h 97"/>
              <a:gd name="T4" fmla="*/ 201 w 240"/>
              <a:gd name="T5" fmla="*/ 85 h 97"/>
              <a:gd name="T6" fmla="*/ 201 w 240"/>
              <a:gd name="T7" fmla="*/ 85 h 97"/>
              <a:gd name="T8" fmla="*/ 192 w 240"/>
              <a:gd name="T9" fmla="*/ 90 h 97"/>
              <a:gd name="T10" fmla="*/ 204 w 240"/>
              <a:gd name="T11" fmla="*/ 86 h 97"/>
              <a:gd name="T12" fmla="*/ 212 w 240"/>
              <a:gd name="T13" fmla="*/ 83 h 97"/>
              <a:gd name="T14" fmla="*/ 216 w 240"/>
              <a:gd name="T15" fmla="*/ 83 h 97"/>
              <a:gd name="T16" fmla="*/ 225 w 240"/>
              <a:gd name="T17" fmla="*/ 89 h 97"/>
              <a:gd name="T18" fmla="*/ 232 w 240"/>
              <a:gd name="T19" fmla="*/ 97 h 97"/>
              <a:gd name="T20" fmla="*/ 240 w 240"/>
              <a:gd name="T21" fmla="*/ 97 h 97"/>
              <a:gd name="T22" fmla="*/ 220 w 240"/>
              <a:gd name="T23" fmla="*/ 83 h 97"/>
              <a:gd name="T24" fmla="*/ 214 w 240"/>
              <a:gd name="T25" fmla="*/ 81 h 97"/>
              <a:gd name="T26" fmla="*/ 17 w 240"/>
              <a:gd name="T27" fmla="*/ 15 h 97"/>
              <a:gd name="T28" fmla="*/ 5 w 240"/>
              <a:gd name="T29" fmla="*/ 18 h 97"/>
              <a:gd name="T30" fmla="*/ 11 w 240"/>
              <a:gd name="T31" fmla="*/ 26 h 97"/>
              <a:gd name="T32" fmla="*/ 28 w 240"/>
              <a:gd name="T33" fmla="*/ 28 h 97"/>
              <a:gd name="T34" fmla="*/ 35 w 240"/>
              <a:gd name="T35" fmla="*/ 18 h 97"/>
              <a:gd name="T36" fmla="*/ 32 w 240"/>
              <a:gd name="T37" fmla="*/ 19 h 97"/>
              <a:gd name="T38" fmla="*/ 24 w 240"/>
              <a:gd name="T39" fmla="*/ 17 h 97"/>
              <a:gd name="T40" fmla="*/ 17 w 240"/>
              <a:gd name="T41" fmla="*/ 15 h 97"/>
              <a:gd name="T42" fmla="*/ 48 w 240"/>
              <a:gd name="T43" fmla="*/ 0 h 97"/>
              <a:gd name="T44" fmla="*/ 39 w 240"/>
              <a:gd name="T45" fmla="*/ 0 h 97"/>
              <a:gd name="T46" fmla="*/ 40 w 240"/>
              <a:gd name="T47" fmla="*/ 9 h 97"/>
              <a:gd name="T48" fmla="*/ 41 w 240"/>
              <a:gd name="T49" fmla="*/ 10 h 97"/>
              <a:gd name="T50" fmla="*/ 48 w 240"/>
              <a:gd name="T51" fmla="*/ 0 h 97"/>
              <a:gd name="T52" fmla="*/ 140 w 240"/>
              <a:gd name="T53" fmla="*/ 0 h 97"/>
              <a:gd name="T54" fmla="*/ 124 w 240"/>
              <a:gd name="T55" fmla="*/ 0 h 97"/>
              <a:gd name="T56" fmla="*/ 123 w 240"/>
              <a:gd name="T57" fmla="*/ 1 h 97"/>
              <a:gd name="T58" fmla="*/ 130 w 240"/>
              <a:gd name="T59" fmla="*/ 3 h 97"/>
              <a:gd name="T60" fmla="*/ 122 w 240"/>
              <a:gd name="T61" fmla="*/ 6 h 97"/>
              <a:gd name="T62" fmla="*/ 122 w 240"/>
              <a:gd name="T63" fmla="*/ 6 h 97"/>
              <a:gd name="T64" fmla="*/ 118 w 240"/>
              <a:gd name="T65" fmla="*/ 5 h 97"/>
              <a:gd name="T66" fmla="*/ 108 w 240"/>
              <a:gd name="T67" fmla="*/ 17 h 97"/>
              <a:gd name="T68" fmla="*/ 117 w 240"/>
              <a:gd name="T69" fmla="*/ 11 h 97"/>
              <a:gd name="T70" fmla="*/ 120 w 240"/>
              <a:gd name="T71" fmla="*/ 10 h 97"/>
              <a:gd name="T72" fmla="*/ 132 w 240"/>
              <a:gd name="T73" fmla="*/ 17 h 97"/>
              <a:gd name="T74" fmla="*/ 132 w 240"/>
              <a:gd name="T75" fmla="*/ 24 h 97"/>
              <a:gd name="T76" fmla="*/ 167 w 240"/>
              <a:gd name="T77" fmla="*/ 16 h 97"/>
              <a:gd name="T78" fmla="*/ 174 w 240"/>
              <a:gd name="T79" fmla="*/ 14 h 97"/>
              <a:gd name="T80" fmla="*/ 181 w 240"/>
              <a:gd name="T81" fmla="*/ 15 h 97"/>
              <a:gd name="T82" fmla="*/ 184 w 240"/>
              <a:gd name="T83" fmla="*/ 17 h 97"/>
              <a:gd name="T84" fmla="*/ 192 w 240"/>
              <a:gd name="T85" fmla="*/ 10 h 97"/>
              <a:gd name="T86" fmla="*/ 190 w 240"/>
              <a:gd name="T87" fmla="*/ 6 h 97"/>
              <a:gd name="T88" fmla="*/ 188 w 240"/>
              <a:gd name="T89" fmla="*/ 6 h 97"/>
              <a:gd name="T90" fmla="*/ 184 w 240"/>
              <a:gd name="T91" fmla="*/ 7 h 97"/>
              <a:gd name="T92" fmla="*/ 162 w 240"/>
              <a:gd name="T93" fmla="*/ 15 h 97"/>
              <a:gd name="T94" fmla="*/ 157 w 240"/>
              <a:gd name="T95" fmla="*/ 16 h 97"/>
              <a:gd name="T96" fmla="*/ 151 w 240"/>
              <a:gd name="T97" fmla="*/ 14 h 97"/>
              <a:gd name="T98" fmla="*/ 144 w 240"/>
              <a:gd name="T99" fmla="*/ 12 h 97"/>
              <a:gd name="T100" fmla="*/ 140 w 240"/>
              <a:gd name="T101" fmla="*/ 7 h 97"/>
              <a:gd name="T102" fmla="*/ 140 w 240"/>
              <a:gd name="T103" fmla="*/ 0 h 97"/>
              <a:gd name="T104" fmla="*/ 204 w 240"/>
              <a:gd name="T105" fmla="*/ 0 h 97"/>
              <a:gd name="T106" fmla="*/ 200 w 240"/>
              <a:gd name="T107" fmla="*/ 0 h 97"/>
              <a:gd name="T108" fmla="*/ 201 w 240"/>
              <a:gd name="T109" fmla="*/ 3 h 97"/>
              <a:gd name="T110" fmla="*/ 204 w 240"/>
              <a:gd name="T11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0" h="97">
                <a:moveTo>
                  <a:pt x="214" y="81"/>
                </a:moveTo>
                <a:cubicBezTo>
                  <a:pt x="213" y="81"/>
                  <a:pt x="211" y="82"/>
                  <a:pt x="209" y="82"/>
                </a:cubicBezTo>
                <a:cubicBezTo>
                  <a:pt x="207" y="84"/>
                  <a:pt x="204" y="85"/>
                  <a:pt x="201" y="85"/>
                </a:cubicBezTo>
                <a:cubicBezTo>
                  <a:pt x="201" y="85"/>
                  <a:pt x="201" y="85"/>
                  <a:pt x="201" y="85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6" y="90"/>
                  <a:pt x="200" y="87"/>
                  <a:pt x="204" y="86"/>
                </a:cubicBezTo>
                <a:cubicBezTo>
                  <a:pt x="207" y="86"/>
                  <a:pt x="209" y="84"/>
                  <a:pt x="212" y="83"/>
                </a:cubicBezTo>
                <a:cubicBezTo>
                  <a:pt x="214" y="83"/>
                  <a:pt x="215" y="83"/>
                  <a:pt x="216" y="83"/>
                </a:cubicBezTo>
                <a:cubicBezTo>
                  <a:pt x="222" y="83"/>
                  <a:pt x="226" y="86"/>
                  <a:pt x="225" y="89"/>
                </a:cubicBezTo>
                <a:cubicBezTo>
                  <a:pt x="224" y="95"/>
                  <a:pt x="225" y="97"/>
                  <a:pt x="232" y="97"/>
                </a:cubicBezTo>
                <a:cubicBezTo>
                  <a:pt x="234" y="97"/>
                  <a:pt x="237" y="97"/>
                  <a:pt x="240" y="97"/>
                </a:cubicBezTo>
                <a:cubicBezTo>
                  <a:pt x="232" y="92"/>
                  <a:pt x="230" y="86"/>
                  <a:pt x="220" y="83"/>
                </a:cubicBezTo>
                <a:cubicBezTo>
                  <a:pt x="218" y="82"/>
                  <a:pt x="216" y="81"/>
                  <a:pt x="214" y="81"/>
                </a:cubicBezTo>
                <a:moveTo>
                  <a:pt x="17" y="15"/>
                </a:moveTo>
                <a:cubicBezTo>
                  <a:pt x="12" y="15"/>
                  <a:pt x="9" y="16"/>
                  <a:pt x="5" y="18"/>
                </a:cubicBezTo>
                <a:cubicBezTo>
                  <a:pt x="0" y="20"/>
                  <a:pt x="4" y="25"/>
                  <a:pt x="11" y="26"/>
                </a:cubicBezTo>
                <a:cubicBezTo>
                  <a:pt x="17" y="27"/>
                  <a:pt x="22" y="28"/>
                  <a:pt x="28" y="28"/>
                </a:cubicBezTo>
                <a:cubicBezTo>
                  <a:pt x="35" y="18"/>
                  <a:pt x="35" y="18"/>
                  <a:pt x="35" y="18"/>
                </a:cubicBezTo>
                <a:cubicBezTo>
                  <a:pt x="34" y="18"/>
                  <a:pt x="33" y="19"/>
                  <a:pt x="32" y="19"/>
                </a:cubicBezTo>
                <a:cubicBezTo>
                  <a:pt x="29" y="19"/>
                  <a:pt x="26" y="18"/>
                  <a:pt x="24" y="17"/>
                </a:cubicBezTo>
                <a:cubicBezTo>
                  <a:pt x="21" y="15"/>
                  <a:pt x="19" y="15"/>
                  <a:pt x="17" y="15"/>
                </a:cubicBezTo>
                <a:moveTo>
                  <a:pt x="48" y="0"/>
                </a:moveTo>
                <a:cubicBezTo>
                  <a:pt x="39" y="0"/>
                  <a:pt x="39" y="0"/>
                  <a:pt x="39" y="0"/>
                </a:cubicBezTo>
                <a:cubicBezTo>
                  <a:pt x="37" y="3"/>
                  <a:pt x="38" y="6"/>
                  <a:pt x="40" y="9"/>
                </a:cubicBezTo>
                <a:cubicBezTo>
                  <a:pt x="40" y="10"/>
                  <a:pt x="41" y="10"/>
                  <a:pt x="41" y="10"/>
                </a:cubicBezTo>
                <a:cubicBezTo>
                  <a:pt x="48" y="0"/>
                  <a:pt x="48" y="0"/>
                  <a:pt x="48" y="0"/>
                </a:cubicBezTo>
                <a:moveTo>
                  <a:pt x="140" y="0"/>
                </a:moveTo>
                <a:cubicBezTo>
                  <a:pt x="124" y="0"/>
                  <a:pt x="124" y="0"/>
                  <a:pt x="124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5" y="1"/>
                  <a:pt x="129" y="1"/>
                  <a:pt x="130" y="3"/>
                </a:cubicBezTo>
                <a:cubicBezTo>
                  <a:pt x="131" y="4"/>
                  <a:pt x="127" y="6"/>
                  <a:pt x="122" y="6"/>
                </a:cubicBezTo>
                <a:cubicBezTo>
                  <a:pt x="122" y="6"/>
                  <a:pt x="122" y="6"/>
                  <a:pt x="122" y="6"/>
                </a:cubicBezTo>
                <a:cubicBezTo>
                  <a:pt x="121" y="6"/>
                  <a:pt x="119" y="6"/>
                  <a:pt x="118" y="5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11" y="16"/>
                  <a:pt x="114" y="14"/>
                  <a:pt x="117" y="11"/>
                </a:cubicBezTo>
                <a:cubicBezTo>
                  <a:pt x="117" y="10"/>
                  <a:pt x="118" y="10"/>
                  <a:pt x="120" y="10"/>
                </a:cubicBezTo>
                <a:cubicBezTo>
                  <a:pt x="124" y="10"/>
                  <a:pt x="132" y="13"/>
                  <a:pt x="132" y="17"/>
                </a:cubicBezTo>
                <a:cubicBezTo>
                  <a:pt x="133" y="19"/>
                  <a:pt x="130" y="21"/>
                  <a:pt x="132" y="24"/>
                </a:cubicBezTo>
                <a:cubicBezTo>
                  <a:pt x="141" y="18"/>
                  <a:pt x="157" y="22"/>
                  <a:pt x="167" y="16"/>
                </a:cubicBezTo>
                <a:cubicBezTo>
                  <a:pt x="168" y="15"/>
                  <a:pt x="171" y="14"/>
                  <a:pt x="174" y="14"/>
                </a:cubicBezTo>
                <a:cubicBezTo>
                  <a:pt x="176" y="14"/>
                  <a:pt x="179" y="14"/>
                  <a:pt x="181" y="15"/>
                </a:cubicBezTo>
                <a:cubicBezTo>
                  <a:pt x="182" y="16"/>
                  <a:pt x="183" y="16"/>
                  <a:pt x="184" y="17"/>
                </a:cubicBezTo>
                <a:cubicBezTo>
                  <a:pt x="192" y="10"/>
                  <a:pt x="192" y="10"/>
                  <a:pt x="192" y="10"/>
                </a:cubicBezTo>
                <a:cubicBezTo>
                  <a:pt x="193" y="9"/>
                  <a:pt x="193" y="7"/>
                  <a:pt x="190" y="6"/>
                </a:cubicBezTo>
                <a:cubicBezTo>
                  <a:pt x="190" y="6"/>
                  <a:pt x="189" y="6"/>
                  <a:pt x="188" y="6"/>
                </a:cubicBezTo>
                <a:cubicBezTo>
                  <a:pt x="186" y="6"/>
                  <a:pt x="185" y="6"/>
                  <a:pt x="184" y="7"/>
                </a:cubicBezTo>
                <a:cubicBezTo>
                  <a:pt x="178" y="11"/>
                  <a:pt x="169" y="12"/>
                  <a:pt x="162" y="15"/>
                </a:cubicBezTo>
                <a:cubicBezTo>
                  <a:pt x="161" y="15"/>
                  <a:pt x="159" y="16"/>
                  <a:pt x="157" y="16"/>
                </a:cubicBezTo>
                <a:cubicBezTo>
                  <a:pt x="155" y="16"/>
                  <a:pt x="153" y="15"/>
                  <a:pt x="151" y="14"/>
                </a:cubicBezTo>
                <a:cubicBezTo>
                  <a:pt x="149" y="13"/>
                  <a:pt x="147" y="12"/>
                  <a:pt x="144" y="12"/>
                </a:cubicBezTo>
                <a:cubicBezTo>
                  <a:pt x="140" y="11"/>
                  <a:pt x="139" y="9"/>
                  <a:pt x="140" y="7"/>
                </a:cubicBezTo>
                <a:cubicBezTo>
                  <a:pt x="141" y="5"/>
                  <a:pt x="140" y="2"/>
                  <a:pt x="140" y="0"/>
                </a:cubicBezTo>
                <a:moveTo>
                  <a:pt x="204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1" y="1"/>
                  <a:pt x="201" y="2"/>
                  <a:pt x="201" y="3"/>
                </a:cubicBezTo>
                <a:cubicBezTo>
                  <a:pt x="204" y="0"/>
                  <a:pt x="204" y="0"/>
                  <a:pt x="204" y="0"/>
                </a:cubicBezTo>
              </a:path>
            </a:pathLst>
          </a:custGeom>
          <a:solidFill>
            <a:srgbClr val="E2D6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77" name="Freeform 83"/>
          <p:cNvSpPr>
            <a:spLocks/>
          </p:cNvSpPr>
          <p:nvPr/>
        </p:nvSpPr>
        <p:spPr bwMode="auto">
          <a:xfrm>
            <a:off x="10907713" y="0"/>
            <a:ext cx="1284288" cy="1271588"/>
          </a:xfrm>
          <a:custGeom>
            <a:avLst/>
            <a:gdLst>
              <a:gd name="T0" fmla="*/ 67 w 91"/>
              <a:gd name="T1" fmla="*/ 0 h 90"/>
              <a:gd name="T2" fmla="*/ 68 w 91"/>
              <a:gd name="T3" fmla="*/ 10 h 90"/>
              <a:gd name="T4" fmla="*/ 62 w 91"/>
              <a:gd name="T5" fmla="*/ 17 h 90"/>
              <a:gd name="T6" fmla="*/ 72 w 91"/>
              <a:gd name="T7" fmla="*/ 22 h 90"/>
              <a:gd name="T8" fmla="*/ 73 w 91"/>
              <a:gd name="T9" fmla="*/ 30 h 90"/>
              <a:gd name="T10" fmla="*/ 79 w 91"/>
              <a:gd name="T11" fmla="*/ 29 h 90"/>
              <a:gd name="T12" fmla="*/ 85 w 91"/>
              <a:gd name="T13" fmla="*/ 34 h 90"/>
              <a:gd name="T14" fmla="*/ 81 w 91"/>
              <a:gd name="T15" fmla="*/ 34 h 90"/>
              <a:gd name="T16" fmla="*/ 73 w 91"/>
              <a:gd name="T17" fmla="*/ 33 h 90"/>
              <a:gd name="T18" fmla="*/ 67 w 91"/>
              <a:gd name="T19" fmla="*/ 32 h 90"/>
              <a:gd name="T20" fmla="*/ 58 w 91"/>
              <a:gd name="T21" fmla="*/ 35 h 90"/>
              <a:gd name="T22" fmla="*/ 53 w 91"/>
              <a:gd name="T23" fmla="*/ 34 h 90"/>
              <a:gd name="T24" fmla="*/ 45 w 91"/>
              <a:gd name="T25" fmla="*/ 13 h 90"/>
              <a:gd name="T26" fmla="*/ 43 w 91"/>
              <a:gd name="T27" fmla="*/ 0 h 90"/>
              <a:gd name="T28" fmla="*/ 22 w 91"/>
              <a:gd name="T29" fmla="*/ 3 h 90"/>
              <a:gd name="T30" fmla="*/ 33 w 91"/>
              <a:gd name="T31" fmla="*/ 9 h 90"/>
              <a:gd name="T32" fmla="*/ 24 w 91"/>
              <a:gd name="T33" fmla="*/ 18 h 90"/>
              <a:gd name="T34" fmla="*/ 12 w 91"/>
              <a:gd name="T35" fmla="*/ 21 h 90"/>
              <a:gd name="T36" fmla="*/ 8 w 91"/>
              <a:gd name="T37" fmla="*/ 14 h 90"/>
              <a:gd name="T38" fmla="*/ 13 w 91"/>
              <a:gd name="T39" fmla="*/ 10 h 90"/>
              <a:gd name="T40" fmla="*/ 5 w 91"/>
              <a:gd name="T41" fmla="*/ 25 h 90"/>
              <a:gd name="T42" fmla="*/ 9 w 91"/>
              <a:gd name="T43" fmla="*/ 41 h 90"/>
              <a:gd name="T44" fmla="*/ 19 w 91"/>
              <a:gd name="T45" fmla="*/ 54 h 90"/>
              <a:gd name="T46" fmla="*/ 18 w 91"/>
              <a:gd name="T47" fmla="*/ 71 h 90"/>
              <a:gd name="T48" fmla="*/ 15 w 91"/>
              <a:gd name="T49" fmla="*/ 74 h 90"/>
              <a:gd name="T50" fmla="*/ 11 w 91"/>
              <a:gd name="T51" fmla="*/ 80 h 90"/>
              <a:gd name="T52" fmla="*/ 12 w 91"/>
              <a:gd name="T53" fmla="*/ 90 h 90"/>
              <a:gd name="T54" fmla="*/ 22 w 91"/>
              <a:gd name="T55" fmla="*/ 85 h 90"/>
              <a:gd name="T56" fmla="*/ 14 w 91"/>
              <a:gd name="T57" fmla="*/ 76 h 90"/>
              <a:gd name="T58" fmla="*/ 17 w 91"/>
              <a:gd name="T59" fmla="*/ 72 h 90"/>
              <a:gd name="T60" fmla="*/ 21 w 91"/>
              <a:gd name="T61" fmla="*/ 63 h 90"/>
              <a:gd name="T62" fmla="*/ 35 w 91"/>
              <a:gd name="T63" fmla="*/ 57 h 90"/>
              <a:gd name="T64" fmla="*/ 29 w 91"/>
              <a:gd name="T65" fmla="*/ 51 h 90"/>
              <a:gd name="T66" fmla="*/ 27 w 91"/>
              <a:gd name="T67" fmla="*/ 38 h 90"/>
              <a:gd name="T68" fmla="*/ 8 w 91"/>
              <a:gd name="T69" fmla="*/ 29 h 90"/>
              <a:gd name="T70" fmla="*/ 20 w 91"/>
              <a:gd name="T71" fmla="*/ 29 h 90"/>
              <a:gd name="T72" fmla="*/ 30 w 91"/>
              <a:gd name="T73" fmla="*/ 34 h 90"/>
              <a:gd name="T74" fmla="*/ 38 w 91"/>
              <a:gd name="T75" fmla="*/ 32 h 90"/>
              <a:gd name="T76" fmla="*/ 46 w 91"/>
              <a:gd name="T77" fmla="*/ 41 h 90"/>
              <a:gd name="T78" fmla="*/ 41 w 91"/>
              <a:gd name="T79" fmla="*/ 54 h 90"/>
              <a:gd name="T80" fmla="*/ 44 w 91"/>
              <a:gd name="T81" fmla="*/ 55 h 90"/>
              <a:gd name="T82" fmla="*/ 68 w 91"/>
              <a:gd name="T83" fmla="*/ 44 h 90"/>
              <a:gd name="T84" fmla="*/ 70 w 91"/>
              <a:gd name="T85" fmla="*/ 44 h 90"/>
              <a:gd name="T86" fmla="*/ 91 w 91"/>
              <a:gd name="T87" fmla="*/ 37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1" h="90">
                <a:moveTo>
                  <a:pt x="91" y="0"/>
                </a:moveTo>
                <a:cubicBezTo>
                  <a:pt x="67" y="0"/>
                  <a:pt x="67" y="0"/>
                  <a:pt x="67" y="0"/>
                </a:cubicBezTo>
                <a:cubicBezTo>
                  <a:pt x="68" y="1"/>
                  <a:pt x="70" y="1"/>
                  <a:pt x="71" y="2"/>
                </a:cubicBezTo>
                <a:cubicBezTo>
                  <a:pt x="76" y="6"/>
                  <a:pt x="76" y="8"/>
                  <a:pt x="68" y="10"/>
                </a:cubicBezTo>
                <a:cubicBezTo>
                  <a:pt x="63" y="11"/>
                  <a:pt x="57" y="12"/>
                  <a:pt x="55" y="16"/>
                </a:cubicBezTo>
                <a:cubicBezTo>
                  <a:pt x="58" y="17"/>
                  <a:pt x="60" y="17"/>
                  <a:pt x="62" y="17"/>
                </a:cubicBezTo>
                <a:cubicBezTo>
                  <a:pt x="64" y="17"/>
                  <a:pt x="66" y="16"/>
                  <a:pt x="69" y="13"/>
                </a:cubicBezTo>
                <a:cubicBezTo>
                  <a:pt x="77" y="17"/>
                  <a:pt x="77" y="17"/>
                  <a:pt x="72" y="22"/>
                </a:cubicBezTo>
                <a:cubicBezTo>
                  <a:pt x="70" y="23"/>
                  <a:pt x="68" y="25"/>
                  <a:pt x="69" y="26"/>
                </a:cubicBezTo>
                <a:cubicBezTo>
                  <a:pt x="70" y="28"/>
                  <a:pt x="70" y="30"/>
                  <a:pt x="73" y="30"/>
                </a:cubicBezTo>
                <a:cubicBezTo>
                  <a:pt x="74" y="30"/>
                  <a:pt x="75" y="30"/>
                  <a:pt x="76" y="29"/>
                </a:cubicBezTo>
                <a:cubicBezTo>
                  <a:pt x="77" y="29"/>
                  <a:pt x="78" y="29"/>
                  <a:pt x="79" y="29"/>
                </a:cubicBezTo>
                <a:cubicBezTo>
                  <a:pt x="82" y="29"/>
                  <a:pt x="83" y="30"/>
                  <a:pt x="85" y="31"/>
                </a:cubicBezTo>
                <a:cubicBezTo>
                  <a:pt x="85" y="32"/>
                  <a:pt x="86" y="33"/>
                  <a:pt x="85" y="34"/>
                </a:cubicBezTo>
                <a:cubicBezTo>
                  <a:pt x="84" y="34"/>
                  <a:pt x="84" y="34"/>
                  <a:pt x="83" y="34"/>
                </a:cubicBezTo>
                <a:cubicBezTo>
                  <a:pt x="82" y="34"/>
                  <a:pt x="81" y="34"/>
                  <a:pt x="81" y="34"/>
                </a:cubicBezTo>
                <a:cubicBezTo>
                  <a:pt x="79" y="33"/>
                  <a:pt x="77" y="33"/>
                  <a:pt x="75" y="33"/>
                </a:cubicBezTo>
                <a:cubicBezTo>
                  <a:pt x="74" y="33"/>
                  <a:pt x="74" y="33"/>
                  <a:pt x="73" y="33"/>
                </a:cubicBezTo>
                <a:cubicBezTo>
                  <a:pt x="73" y="33"/>
                  <a:pt x="73" y="33"/>
                  <a:pt x="72" y="33"/>
                </a:cubicBezTo>
                <a:cubicBezTo>
                  <a:pt x="70" y="33"/>
                  <a:pt x="69" y="33"/>
                  <a:pt x="67" y="32"/>
                </a:cubicBezTo>
                <a:cubicBezTo>
                  <a:pt x="66" y="32"/>
                  <a:pt x="66" y="32"/>
                  <a:pt x="65" y="32"/>
                </a:cubicBezTo>
                <a:cubicBezTo>
                  <a:pt x="62" y="32"/>
                  <a:pt x="61" y="34"/>
                  <a:pt x="58" y="35"/>
                </a:cubicBezTo>
                <a:cubicBezTo>
                  <a:pt x="57" y="35"/>
                  <a:pt x="56" y="36"/>
                  <a:pt x="55" y="36"/>
                </a:cubicBezTo>
                <a:cubicBezTo>
                  <a:pt x="54" y="36"/>
                  <a:pt x="53" y="35"/>
                  <a:pt x="53" y="34"/>
                </a:cubicBezTo>
                <a:cubicBezTo>
                  <a:pt x="53" y="28"/>
                  <a:pt x="49" y="22"/>
                  <a:pt x="52" y="16"/>
                </a:cubicBezTo>
                <a:cubicBezTo>
                  <a:pt x="49" y="15"/>
                  <a:pt x="45" y="15"/>
                  <a:pt x="45" y="13"/>
                </a:cubicBezTo>
                <a:cubicBezTo>
                  <a:pt x="44" y="10"/>
                  <a:pt x="39" y="7"/>
                  <a:pt x="42" y="3"/>
                </a:cubicBezTo>
                <a:cubicBezTo>
                  <a:pt x="42" y="2"/>
                  <a:pt x="43" y="1"/>
                  <a:pt x="43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6"/>
                  <a:pt x="23" y="8"/>
                  <a:pt x="24" y="8"/>
                </a:cubicBezTo>
                <a:cubicBezTo>
                  <a:pt x="27" y="9"/>
                  <a:pt x="30" y="9"/>
                  <a:pt x="33" y="9"/>
                </a:cubicBezTo>
                <a:cubicBezTo>
                  <a:pt x="38" y="10"/>
                  <a:pt x="38" y="11"/>
                  <a:pt x="35" y="13"/>
                </a:cubicBezTo>
                <a:cubicBezTo>
                  <a:pt x="32" y="15"/>
                  <a:pt x="28" y="16"/>
                  <a:pt x="24" y="18"/>
                </a:cubicBezTo>
                <a:cubicBezTo>
                  <a:pt x="22" y="18"/>
                  <a:pt x="20" y="18"/>
                  <a:pt x="18" y="19"/>
                </a:cubicBezTo>
                <a:cubicBezTo>
                  <a:pt x="16" y="20"/>
                  <a:pt x="14" y="21"/>
                  <a:pt x="12" y="21"/>
                </a:cubicBezTo>
                <a:cubicBezTo>
                  <a:pt x="11" y="21"/>
                  <a:pt x="10" y="21"/>
                  <a:pt x="9" y="20"/>
                </a:cubicBezTo>
                <a:cubicBezTo>
                  <a:pt x="6" y="19"/>
                  <a:pt x="7" y="16"/>
                  <a:pt x="8" y="14"/>
                </a:cubicBezTo>
                <a:cubicBezTo>
                  <a:pt x="9" y="13"/>
                  <a:pt x="11" y="12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5" y="17"/>
                  <a:pt x="5" y="17"/>
                  <a:pt x="5" y="17"/>
                </a:cubicBezTo>
                <a:cubicBezTo>
                  <a:pt x="7" y="19"/>
                  <a:pt x="6" y="22"/>
                  <a:pt x="5" y="25"/>
                </a:cubicBezTo>
                <a:cubicBezTo>
                  <a:pt x="3" y="28"/>
                  <a:pt x="0" y="31"/>
                  <a:pt x="1" y="35"/>
                </a:cubicBezTo>
                <a:cubicBezTo>
                  <a:pt x="2" y="38"/>
                  <a:pt x="3" y="40"/>
                  <a:pt x="9" y="41"/>
                </a:cubicBezTo>
                <a:cubicBezTo>
                  <a:pt x="23" y="41"/>
                  <a:pt x="25" y="44"/>
                  <a:pt x="20" y="51"/>
                </a:cubicBezTo>
                <a:cubicBezTo>
                  <a:pt x="19" y="52"/>
                  <a:pt x="18" y="53"/>
                  <a:pt x="19" y="54"/>
                </a:cubicBezTo>
                <a:cubicBezTo>
                  <a:pt x="21" y="57"/>
                  <a:pt x="22" y="60"/>
                  <a:pt x="21" y="63"/>
                </a:cubicBezTo>
                <a:cubicBezTo>
                  <a:pt x="19" y="65"/>
                  <a:pt x="18" y="68"/>
                  <a:pt x="18" y="71"/>
                </a:cubicBezTo>
                <a:cubicBezTo>
                  <a:pt x="17" y="72"/>
                  <a:pt x="17" y="72"/>
                  <a:pt x="16" y="73"/>
                </a:cubicBezTo>
                <a:cubicBezTo>
                  <a:pt x="16" y="73"/>
                  <a:pt x="15" y="74"/>
                  <a:pt x="15" y="74"/>
                </a:cubicBezTo>
                <a:cubicBezTo>
                  <a:pt x="15" y="75"/>
                  <a:pt x="14" y="75"/>
                  <a:pt x="14" y="76"/>
                </a:cubicBezTo>
                <a:cubicBezTo>
                  <a:pt x="13" y="77"/>
                  <a:pt x="12" y="78"/>
                  <a:pt x="11" y="80"/>
                </a:cubicBezTo>
                <a:cubicBezTo>
                  <a:pt x="9" y="83"/>
                  <a:pt x="3" y="86"/>
                  <a:pt x="8" y="89"/>
                </a:cubicBezTo>
                <a:cubicBezTo>
                  <a:pt x="10" y="90"/>
                  <a:pt x="11" y="90"/>
                  <a:pt x="12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22" y="85"/>
                  <a:pt x="22" y="85"/>
                  <a:pt x="22" y="85"/>
                </a:cubicBezTo>
                <a:cubicBezTo>
                  <a:pt x="20" y="85"/>
                  <a:pt x="18" y="84"/>
                  <a:pt x="16" y="83"/>
                </a:cubicBezTo>
                <a:cubicBezTo>
                  <a:pt x="12" y="81"/>
                  <a:pt x="12" y="78"/>
                  <a:pt x="14" y="76"/>
                </a:cubicBezTo>
                <a:cubicBezTo>
                  <a:pt x="15" y="75"/>
                  <a:pt x="15" y="74"/>
                  <a:pt x="16" y="73"/>
                </a:cubicBezTo>
                <a:cubicBezTo>
                  <a:pt x="17" y="73"/>
                  <a:pt x="17" y="72"/>
                  <a:pt x="17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9" y="69"/>
                  <a:pt x="21" y="66"/>
                  <a:pt x="21" y="63"/>
                </a:cubicBezTo>
                <a:cubicBezTo>
                  <a:pt x="25" y="60"/>
                  <a:pt x="30" y="58"/>
                  <a:pt x="36" y="57"/>
                </a:cubicBezTo>
                <a:cubicBezTo>
                  <a:pt x="36" y="57"/>
                  <a:pt x="35" y="57"/>
                  <a:pt x="35" y="57"/>
                </a:cubicBezTo>
                <a:cubicBezTo>
                  <a:pt x="34" y="57"/>
                  <a:pt x="34" y="57"/>
                  <a:pt x="33" y="57"/>
                </a:cubicBezTo>
                <a:cubicBezTo>
                  <a:pt x="29" y="56"/>
                  <a:pt x="28" y="53"/>
                  <a:pt x="29" y="51"/>
                </a:cubicBezTo>
                <a:cubicBezTo>
                  <a:pt x="30" y="49"/>
                  <a:pt x="31" y="46"/>
                  <a:pt x="32" y="44"/>
                </a:cubicBezTo>
                <a:cubicBezTo>
                  <a:pt x="34" y="41"/>
                  <a:pt x="33" y="39"/>
                  <a:pt x="27" y="38"/>
                </a:cubicBezTo>
                <a:cubicBezTo>
                  <a:pt x="21" y="37"/>
                  <a:pt x="16" y="35"/>
                  <a:pt x="10" y="33"/>
                </a:cubicBezTo>
                <a:cubicBezTo>
                  <a:pt x="5" y="32"/>
                  <a:pt x="5" y="31"/>
                  <a:pt x="8" y="29"/>
                </a:cubicBezTo>
                <a:cubicBezTo>
                  <a:pt x="10" y="27"/>
                  <a:pt x="12" y="26"/>
                  <a:pt x="14" y="26"/>
                </a:cubicBezTo>
                <a:cubicBezTo>
                  <a:pt x="16" y="26"/>
                  <a:pt x="18" y="27"/>
                  <a:pt x="20" y="29"/>
                </a:cubicBezTo>
                <a:cubicBezTo>
                  <a:pt x="21" y="29"/>
                  <a:pt x="21" y="29"/>
                  <a:pt x="21" y="30"/>
                </a:cubicBezTo>
                <a:cubicBezTo>
                  <a:pt x="25" y="33"/>
                  <a:pt x="27" y="34"/>
                  <a:pt x="30" y="34"/>
                </a:cubicBezTo>
                <a:cubicBezTo>
                  <a:pt x="31" y="34"/>
                  <a:pt x="34" y="33"/>
                  <a:pt x="38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7" y="37"/>
                  <a:pt x="40" y="39"/>
                  <a:pt x="46" y="41"/>
                </a:cubicBezTo>
                <a:cubicBezTo>
                  <a:pt x="53" y="43"/>
                  <a:pt x="53" y="45"/>
                  <a:pt x="48" y="48"/>
                </a:cubicBezTo>
                <a:cubicBezTo>
                  <a:pt x="44" y="50"/>
                  <a:pt x="44" y="52"/>
                  <a:pt x="41" y="54"/>
                </a:cubicBezTo>
                <a:cubicBezTo>
                  <a:pt x="40" y="55"/>
                  <a:pt x="39" y="56"/>
                  <a:pt x="37" y="57"/>
                </a:cubicBezTo>
                <a:cubicBezTo>
                  <a:pt x="39" y="56"/>
                  <a:pt x="41" y="56"/>
                  <a:pt x="44" y="55"/>
                </a:cubicBezTo>
                <a:cubicBezTo>
                  <a:pt x="46" y="55"/>
                  <a:pt x="47" y="54"/>
                  <a:pt x="48" y="53"/>
                </a:cubicBezTo>
                <a:cubicBezTo>
                  <a:pt x="51" y="47"/>
                  <a:pt x="57" y="44"/>
                  <a:pt x="68" y="44"/>
                </a:cubicBezTo>
                <a:cubicBezTo>
                  <a:pt x="68" y="44"/>
                  <a:pt x="68" y="44"/>
                  <a:pt x="69" y="44"/>
                </a:cubicBezTo>
                <a:cubicBezTo>
                  <a:pt x="69" y="44"/>
                  <a:pt x="70" y="44"/>
                  <a:pt x="70" y="44"/>
                </a:cubicBezTo>
                <a:cubicBezTo>
                  <a:pt x="77" y="44"/>
                  <a:pt x="84" y="43"/>
                  <a:pt x="88" y="39"/>
                </a:cubicBezTo>
                <a:cubicBezTo>
                  <a:pt x="89" y="38"/>
                  <a:pt x="90" y="37"/>
                  <a:pt x="91" y="37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DF3E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78" name="Freeform 84"/>
          <p:cNvSpPr>
            <a:spLocks noEditPoints="1"/>
          </p:cNvSpPr>
          <p:nvPr/>
        </p:nvSpPr>
        <p:spPr bwMode="auto">
          <a:xfrm>
            <a:off x="8777288" y="0"/>
            <a:ext cx="1354138" cy="409575"/>
          </a:xfrm>
          <a:custGeom>
            <a:avLst/>
            <a:gdLst>
              <a:gd name="T0" fmla="*/ 74 w 96"/>
              <a:gd name="T1" fmla="*/ 12 h 29"/>
              <a:gd name="T2" fmla="*/ 74 w 96"/>
              <a:gd name="T3" fmla="*/ 12 h 29"/>
              <a:gd name="T4" fmla="*/ 68 w 96"/>
              <a:gd name="T5" fmla="*/ 8 h 29"/>
              <a:gd name="T6" fmla="*/ 73 w 96"/>
              <a:gd name="T7" fmla="*/ 5 h 29"/>
              <a:gd name="T8" fmla="*/ 73 w 96"/>
              <a:gd name="T9" fmla="*/ 5 h 29"/>
              <a:gd name="T10" fmla="*/ 80 w 96"/>
              <a:gd name="T11" fmla="*/ 10 h 29"/>
              <a:gd name="T12" fmla="*/ 74 w 96"/>
              <a:gd name="T13" fmla="*/ 12 h 29"/>
              <a:gd name="T14" fmla="*/ 45 w 96"/>
              <a:gd name="T15" fmla="*/ 15 h 29"/>
              <a:gd name="T16" fmla="*/ 40 w 96"/>
              <a:gd name="T17" fmla="*/ 12 h 29"/>
              <a:gd name="T18" fmla="*/ 45 w 96"/>
              <a:gd name="T19" fmla="*/ 5 h 29"/>
              <a:gd name="T20" fmla="*/ 47 w 96"/>
              <a:gd name="T21" fmla="*/ 4 h 29"/>
              <a:gd name="T22" fmla="*/ 49 w 96"/>
              <a:gd name="T23" fmla="*/ 5 h 29"/>
              <a:gd name="T24" fmla="*/ 51 w 96"/>
              <a:gd name="T25" fmla="*/ 10 h 29"/>
              <a:gd name="T26" fmla="*/ 45 w 96"/>
              <a:gd name="T27" fmla="*/ 15 h 29"/>
              <a:gd name="T28" fmla="*/ 96 w 96"/>
              <a:gd name="T29" fmla="*/ 0 h 29"/>
              <a:gd name="T30" fmla="*/ 20 w 96"/>
              <a:gd name="T31" fmla="*/ 0 h 29"/>
              <a:gd name="T32" fmla="*/ 13 w 96"/>
              <a:gd name="T33" fmla="*/ 10 h 29"/>
              <a:gd name="T34" fmla="*/ 11 w 96"/>
              <a:gd name="T35" fmla="*/ 17 h 29"/>
              <a:gd name="T36" fmla="*/ 7 w 96"/>
              <a:gd name="T37" fmla="*/ 18 h 29"/>
              <a:gd name="T38" fmla="*/ 0 w 96"/>
              <a:gd name="T39" fmla="*/ 28 h 29"/>
              <a:gd name="T40" fmla="*/ 5 w 96"/>
              <a:gd name="T41" fmla="*/ 29 h 29"/>
              <a:gd name="T42" fmla="*/ 20 w 96"/>
              <a:gd name="T43" fmla="*/ 26 h 29"/>
              <a:gd name="T44" fmla="*/ 35 w 96"/>
              <a:gd name="T45" fmla="*/ 25 h 29"/>
              <a:gd name="T46" fmla="*/ 58 w 96"/>
              <a:gd name="T47" fmla="*/ 21 h 29"/>
              <a:gd name="T48" fmla="*/ 80 w 96"/>
              <a:gd name="T49" fmla="*/ 17 h 29"/>
              <a:gd name="T50" fmla="*/ 90 w 96"/>
              <a:gd name="T51" fmla="*/ 5 h 29"/>
              <a:gd name="T52" fmla="*/ 90 w 96"/>
              <a:gd name="T53" fmla="*/ 4 h 29"/>
              <a:gd name="T54" fmla="*/ 95 w 96"/>
              <a:gd name="T55" fmla="*/ 1 h 29"/>
              <a:gd name="T56" fmla="*/ 95 w 96"/>
              <a:gd name="T57" fmla="*/ 1 h 29"/>
              <a:gd name="T58" fmla="*/ 96 w 96"/>
              <a:gd name="T5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6" h="29">
                <a:moveTo>
                  <a:pt x="74" y="12"/>
                </a:moveTo>
                <a:cubicBezTo>
                  <a:pt x="74" y="12"/>
                  <a:pt x="74" y="12"/>
                  <a:pt x="74" y="12"/>
                </a:cubicBezTo>
                <a:cubicBezTo>
                  <a:pt x="70" y="12"/>
                  <a:pt x="68" y="11"/>
                  <a:pt x="68" y="8"/>
                </a:cubicBezTo>
                <a:cubicBezTo>
                  <a:pt x="68" y="7"/>
                  <a:pt x="70" y="5"/>
                  <a:pt x="73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77" y="5"/>
                  <a:pt x="81" y="8"/>
                  <a:pt x="80" y="10"/>
                </a:cubicBezTo>
                <a:cubicBezTo>
                  <a:pt x="80" y="11"/>
                  <a:pt x="77" y="12"/>
                  <a:pt x="74" y="12"/>
                </a:cubicBezTo>
                <a:moveTo>
                  <a:pt x="45" y="15"/>
                </a:moveTo>
                <a:cubicBezTo>
                  <a:pt x="42" y="14"/>
                  <a:pt x="40" y="13"/>
                  <a:pt x="40" y="12"/>
                </a:cubicBezTo>
                <a:cubicBezTo>
                  <a:pt x="39" y="11"/>
                  <a:pt x="43" y="5"/>
                  <a:pt x="45" y="5"/>
                </a:cubicBezTo>
                <a:cubicBezTo>
                  <a:pt x="46" y="5"/>
                  <a:pt x="46" y="4"/>
                  <a:pt x="47" y="4"/>
                </a:cubicBezTo>
                <a:cubicBezTo>
                  <a:pt x="48" y="4"/>
                  <a:pt x="48" y="5"/>
                  <a:pt x="49" y="5"/>
                </a:cubicBezTo>
                <a:cubicBezTo>
                  <a:pt x="52" y="6"/>
                  <a:pt x="52" y="8"/>
                  <a:pt x="51" y="10"/>
                </a:cubicBezTo>
                <a:cubicBezTo>
                  <a:pt x="50" y="12"/>
                  <a:pt x="49" y="14"/>
                  <a:pt x="45" y="15"/>
                </a:cubicBezTo>
                <a:moveTo>
                  <a:pt x="96" y="0"/>
                </a:moveTo>
                <a:cubicBezTo>
                  <a:pt x="20" y="0"/>
                  <a:pt x="20" y="0"/>
                  <a:pt x="20" y="0"/>
                </a:cubicBezTo>
                <a:cubicBezTo>
                  <a:pt x="13" y="10"/>
                  <a:pt x="13" y="10"/>
                  <a:pt x="13" y="10"/>
                </a:cubicBezTo>
                <a:cubicBezTo>
                  <a:pt x="14" y="13"/>
                  <a:pt x="15" y="15"/>
                  <a:pt x="11" y="17"/>
                </a:cubicBezTo>
                <a:cubicBezTo>
                  <a:pt x="10" y="18"/>
                  <a:pt x="8" y="18"/>
                  <a:pt x="7" y="18"/>
                </a:cubicBezTo>
                <a:cubicBezTo>
                  <a:pt x="0" y="28"/>
                  <a:pt x="0" y="28"/>
                  <a:pt x="0" y="28"/>
                </a:cubicBezTo>
                <a:cubicBezTo>
                  <a:pt x="2" y="29"/>
                  <a:pt x="3" y="29"/>
                  <a:pt x="5" y="29"/>
                </a:cubicBezTo>
                <a:cubicBezTo>
                  <a:pt x="10" y="29"/>
                  <a:pt x="15" y="28"/>
                  <a:pt x="20" y="26"/>
                </a:cubicBezTo>
                <a:cubicBezTo>
                  <a:pt x="24" y="24"/>
                  <a:pt x="30" y="25"/>
                  <a:pt x="35" y="25"/>
                </a:cubicBezTo>
                <a:cubicBezTo>
                  <a:pt x="43" y="24"/>
                  <a:pt x="50" y="22"/>
                  <a:pt x="58" y="21"/>
                </a:cubicBezTo>
                <a:cubicBezTo>
                  <a:pt x="65" y="19"/>
                  <a:pt x="73" y="19"/>
                  <a:pt x="80" y="17"/>
                </a:cubicBezTo>
                <a:cubicBezTo>
                  <a:pt x="90" y="5"/>
                  <a:pt x="90" y="5"/>
                  <a:pt x="90" y="5"/>
                </a:cubicBezTo>
                <a:cubicBezTo>
                  <a:pt x="90" y="5"/>
                  <a:pt x="90" y="5"/>
                  <a:pt x="90" y="4"/>
                </a:cubicBezTo>
                <a:cubicBezTo>
                  <a:pt x="90" y="2"/>
                  <a:pt x="92" y="1"/>
                  <a:pt x="95" y="1"/>
                </a:cubicBezTo>
                <a:cubicBezTo>
                  <a:pt x="95" y="1"/>
                  <a:pt x="95" y="1"/>
                  <a:pt x="95" y="1"/>
                </a:cubicBezTo>
                <a:cubicBezTo>
                  <a:pt x="96" y="0"/>
                  <a:pt x="96" y="0"/>
                  <a:pt x="96" y="0"/>
                </a:cubicBezTo>
              </a:path>
            </a:pathLst>
          </a:custGeom>
          <a:solidFill>
            <a:srgbClr val="7AA5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79" name="Freeform 85"/>
          <p:cNvSpPr>
            <a:spLocks noEditPoints="1"/>
          </p:cNvSpPr>
          <p:nvPr/>
        </p:nvSpPr>
        <p:spPr bwMode="auto">
          <a:xfrm>
            <a:off x="8297863" y="0"/>
            <a:ext cx="3894138" cy="1427163"/>
          </a:xfrm>
          <a:custGeom>
            <a:avLst/>
            <a:gdLst>
              <a:gd name="T0" fmla="*/ 221 w 276"/>
              <a:gd name="T1" fmla="*/ 76 h 101"/>
              <a:gd name="T2" fmla="*/ 207 w 276"/>
              <a:gd name="T3" fmla="*/ 85 h 101"/>
              <a:gd name="T4" fmla="*/ 220 w 276"/>
              <a:gd name="T5" fmla="*/ 81 h 101"/>
              <a:gd name="T6" fmla="*/ 246 w 276"/>
              <a:gd name="T7" fmla="*/ 97 h 101"/>
              <a:gd name="T8" fmla="*/ 231 w 276"/>
              <a:gd name="T9" fmla="*/ 89 h 101"/>
              <a:gd name="T10" fmla="*/ 218 w 276"/>
              <a:gd name="T11" fmla="*/ 83 h 101"/>
              <a:gd name="T12" fmla="*/ 198 w 276"/>
              <a:gd name="T13" fmla="*/ 90 h 101"/>
              <a:gd name="T14" fmla="*/ 195 w 276"/>
              <a:gd name="T15" fmla="*/ 93 h 101"/>
              <a:gd name="T16" fmla="*/ 221 w 276"/>
              <a:gd name="T17" fmla="*/ 86 h 101"/>
              <a:gd name="T18" fmla="*/ 226 w 276"/>
              <a:gd name="T19" fmla="*/ 86 h 101"/>
              <a:gd name="T20" fmla="*/ 224 w 276"/>
              <a:gd name="T21" fmla="*/ 91 h 101"/>
              <a:gd name="T22" fmla="*/ 233 w 276"/>
              <a:gd name="T23" fmla="*/ 100 h 101"/>
              <a:gd name="T24" fmla="*/ 254 w 276"/>
              <a:gd name="T25" fmla="*/ 98 h 101"/>
              <a:gd name="T26" fmla="*/ 252 w 276"/>
              <a:gd name="T27" fmla="*/ 93 h 101"/>
              <a:gd name="T28" fmla="*/ 242 w 276"/>
              <a:gd name="T29" fmla="*/ 88 h 101"/>
              <a:gd name="T30" fmla="*/ 228 w 276"/>
              <a:gd name="T31" fmla="*/ 79 h 101"/>
              <a:gd name="T32" fmla="*/ 276 w 276"/>
              <a:gd name="T33" fmla="*/ 43 h 101"/>
              <a:gd name="T34" fmla="*/ 276 w 276"/>
              <a:gd name="T35" fmla="*/ 44 h 101"/>
              <a:gd name="T36" fmla="*/ 126 w 276"/>
              <a:gd name="T37" fmla="*/ 10 h 101"/>
              <a:gd name="T38" fmla="*/ 114 w 276"/>
              <a:gd name="T39" fmla="*/ 17 h 101"/>
              <a:gd name="T40" fmla="*/ 111 w 276"/>
              <a:gd name="T41" fmla="*/ 24 h 101"/>
              <a:gd name="T42" fmla="*/ 121 w 276"/>
              <a:gd name="T43" fmla="*/ 20 h 101"/>
              <a:gd name="T44" fmla="*/ 125 w 276"/>
              <a:gd name="T45" fmla="*/ 13 h 101"/>
              <a:gd name="T46" fmla="*/ 133 w 276"/>
              <a:gd name="T47" fmla="*/ 15 h 101"/>
              <a:gd name="T48" fmla="*/ 128 w 276"/>
              <a:gd name="T49" fmla="*/ 26 h 101"/>
              <a:gd name="T50" fmla="*/ 137 w 276"/>
              <a:gd name="T51" fmla="*/ 27 h 101"/>
              <a:gd name="T52" fmla="*/ 154 w 276"/>
              <a:gd name="T53" fmla="*/ 23 h 101"/>
              <a:gd name="T54" fmla="*/ 163 w 276"/>
              <a:gd name="T55" fmla="*/ 23 h 101"/>
              <a:gd name="T56" fmla="*/ 179 w 276"/>
              <a:gd name="T57" fmla="*/ 17 h 101"/>
              <a:gd name="T58" fmla="*/ 187 w 276"/>
              <a:gd name="T59" fmla="*/ 19 h 101"/>
              <a:gd name="T60" fmla="*/ 187 w 276"/>
              <a:gd name="T61" fmla="*/ 15 h 101"/>
              <a:gd name="T62" fmla="*/ 173 w 276"/>
              <a:gd name="T63" fmla="*/ 16 h 101"/>
              <a:gd name="T64" fmla="*/ 138 w 276"/>
              <a:gd name="T65" fmla="*/ 17 h 101"/>
              <a:gd name="T66" fmla="*/ 45 w 276"/>
              <a:gd name="T67" fmla="*/ 0 h 101"/>
              <a:gd name="T68" fmla="*/ 41 w 276"/>
              <a:gd name="T69" fmla="*/ 10 h 101"/>
              <a:gd name="T70" fmla="*/ 38 w 276"/>
              <a:gd name="T71" fmla="*/ 16 h 101"/>
              <a:gd name="T72" fmla="*/ 29 w 276"/>
              <a:gd name="T73" fmla="*/ 11 h 101"/>
              <a:gd name="T74" fmla="*/ 24 w 276"/>
              <a:gd name="T75" fmla="*/ 10 h 101"/>
              <a:gd name="T76" fmla="*/ 3 w 276"/>
              <a:gd name="T77" fmla="*/ 22 h 101"/>
              <a:gd name="T78" fmla="*/ 13 w 276"/>
              <a:gd name="T79" fmla="*/ 30 h 101"/>
              <a:gd name="T80" fmla="*/ 18 w 276"/>
              <a:gd name="T81" fmla="*/ 29 h 101"/>
              <a:gd name="T82" fmla="*/ 32 w 276"/>
              <a:gd name="T83" fmla="*/ 32 h 101"/>
              <a:gd name="T84" fmla="*/ 17 w 276"/>
              <a:gd name="T85" fmla="*/ 26 h 101"/>
              <a:gd name="T86" fmla="*/ 23 w 276"/>
              <a:gd name="T87" fmla="*/ 15 h 101"/>
              <a:gd name="T88" fmla="*/ 38 w 276"/>
              <a:gd name="T89" fmla="*/ 19 h 101"/>
              <a:gd name="T90" fmla="*/ 47 w 276"/>
              <a:gd name="T91" fmla="*/ 10 h 101"/>
              <a:gd name="T92" fmla="*/ 45 w 276"/>
              <a:gd name="T9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6" h="101">
                <a:moveTo>
                  <a:pt x="221" y="76"/>
                </a:moveTo>
                <a:cubicBezTo>
                  <a:pt x="221" y="76"/>
                  <a:pt x="221" y="76"/>
                  <a:pt x="221" y="76"/>
                </a:cubicBezTo>
                <a:cubicBezTo>
                  <a:pt x="207" y="85"/>
                  <a:pt x="207" y="85"/>
                  <a:pt x="207" y="85"/>
                </a:cubicBezTo>
                <a:cubicBezTo>
                  <a:pt x="207" y="85"/>
                  <a:pt x="207" y="85"/>
                  <a:pt x="207" y="85"/>
                </a:cubicBezTo>
                <a:cubicBezTo>
                  <a:pt x="210" y="85"/>
                  <a:pt x="213" y="84"/>
                  <a:pt x="215" y="82"/>
                </a:cubicBezTo>
                <a:cubicBezTo>
                  <a:pt x="217" y="82"/>
                  <a:pt x="219" y="81"/>
                  <a:pt x="220" y="81"/>
                </a:cubicBezTo>
                <a:cubicBezTo>
                  <a:pt x="222" y="81"/>
                  <a:pt x="224" y="82"/>
                  <a:pt x="226" y="83"/>
                </a:cubicBezTo>
                <a:cubicBezTo>
                  <a:pt x="236" y="86"/>
                  <a:pt x="238" y="92"/>
                  <a:pt x="246" y="97"/>
                </a:cubicBezTo>
                <a:cubicBezTo>
                  <a:pt x="243" y="97"/>
                  <a:pt x="240" y="97"/>
                  <a:pt x="238" y="97"/>
                </a:cubicBezTo>
                <a:cubicBezTo>
                  <a:pt x="231" y="97"/>
                  <a:pt x="230" y="95"/>
                  <a:pt x="231" y="89"/>
                </a:cubicBezTo>
                <a:cubicBezTo>
                  <a:pt x="232" y="86"/>
                  <a:pt x="228" y="83"/>
                  <a:pt x="222" y="83"/>
                </a:cubicBezTo>
                <a:cubicBezTo>
                  <a:pt x="221" y="83"/>
                  <a:pt x="220" y="83"/>
                  <a:pt x="218" y="83"/>
                </a:cubicBezTo>
                <a:cubicBezTo>
                  <a:pt x="215" y="84"/>
                  <a:pt x="213" y="86"/>
                  <a:pt x="210" y="86"/>
                </a:cubicBezTo>
                <a:cubicBezTo>
                  <a:pt x="206" y="87"/>
                  <a:pt x="202" y="90"/>
                  <a:pt x="198" y="90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3" y="93"/>
                  <a:pt x="194" y="93"/>
                  <a:pt x="195" y="93"/>
                </a:cubicBezTo>
                <a:cubicBezTo>
                  <a:pt x="201" y="93"/>
                  <a:pt x="206" y="91"/>
                  <a:pt x="212" y="89"/>
                </a:cubicBezTo>
                <a:cubicBezTo>
                  <a:pt x="215" y="88"/>
                  <a:pt x="218" y="87"/>
                  <a:pt x="221" y="86"/>
                </a:cubicBezTo>
                <a:cubicBezTo>
                  <a:pt x="222" y="86"/>
                  <a:pt x="223" y="85"/>
                  <a:pt x="223" y="85"/>
                </a:cubicBezTo>
                <a:cubicBezTo>
                  <a:pt x="224" y="85"/>
                  <a:pt x="226" y="86"/>
                  <a:pt x="226" y="86"/>
                </a:cubicBezTo>
                <a:cubicBezTo>
                  <a:pt x="228" y="87"/>
                  <a:pt x="227" y="88"/>
                  <a:pt x="226" y="89"/>
                </a:cubicBezTo>
                <a:cubicBezTo>
                  <a:pt x="226" y="90"/>
                  <a:pt x="225" y="90"/>
                  <a:pt x="224" y="91"/>
                </a:cubicBezTo>
                <a:cubicBezTo>
                  <a:pt x="219" y="95"/>
                  <a:pt x="219" y="95"/>
                  <a:pt x="226" y="98"/>
                </a:cubicBezTo>
                <a:cubicBezTo>
                  <a:pt x="228" y="99"/>
                  <a:pt x="230" y="100"/>
                  <a:pt x="233" y="100"/>
                </a:cubicBezTo>
                <a:cubicBezTo>
                  <a:pt x="236" y="101"/>
                  <a:pt x="238" y="101"/>
                  <a:pt x="241" y="101"/>
                </a:cubicBezTo>
                <a:cubicBezTo>
                  <a:pt x="246" y="101"/>
                  <a:pt x="250" y="100"/>
                  <a:pt x="254" y="98"/>
                </a:cubicBezTo>
                <a:cubicBezTo>
                  <a:pt x="258" y="96"/>
                  <a:pt x="257" y="93"/>
                  <a:pt x="252" y="93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2" y="93"/>
                  <a:pt x="252" y="93"/>
                  <a:pt x="251" y="93"/>
                </a:cubicBezTo>
                <a:cubicBezTo>
                  <a:pt x="245" y="93"/>
                  <a:pt x="244" y="90"/>
                  <a:pt x="242" y="88"/>
                </a:cubicBezTo>
                <a:cubicBezTo>
                  <a:pt x="239" y="85"/>
                  <a:pt x="238" y="83"/>
                  <a:pt x="233" y="82"/>
                </a:cubicBezTo>
                <a:cubicBezTo>
                  <a:pt x="230" y="82"/>
                  <a:pt x="229" y="80"/>
                  <a:pt x="228" y="79"/>
                </a:cubicBezTo>
                <a:cubicBezTo>
                  <a:pt x="225" y="77"/>
                  <a:pt x="223" y="76"/>
                  <a:pt x="221" y="76"/>
                </a:cubicBezTo>
                <a:moveTo>
                  <a:pt x="276" y="43"/>
                </a:moveTo>
                <a:cubicBezTo>
                  <a:pt x="273" y="45"/>
                  <a:pt x="273" y="45"/>
                  <a:pt x="273" y="45"/>
                </a:cubicBezTo>
                <a:cubicBezTo>
                  <a:pt x="274" y="45"/>
                  <a:pt x="275" y="44"/>
                  <a:pt x="276" y="44"/>
                </a:cubicBezTo>
                <a:cubicBezTo>
                  <a:pt x="276" y="43"/>
                  <a:pt x="276" y="43"/>
                  <a:pt x="276" y="43"/>
                </a:cubicBezTo>
                <a:moveTo>
                  <a:pt x="126" y="10"/>
                </a:moveTo>
                <a:cubicBezTo>
                  <a:pt x="124" y="10"/>
                  <a:pt x="123" y="10"/>
                  <a:pt x="123" y="11"/>
                </a:cubicBezTo>
                <a:cubicBezTo>
                  <a:pt x="120" y="14"/>
                  <a:pt x="117" y="16"/>
                  <a:pt x="114" y="17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9" y="23"/>
                  <a:pt x="110" y="24"/>
                  <a:pt x="111" y="24"/>
                </a:cubicBezTo>
                <a:cubicBezTo>
                  <a:pt x="113" y="24"/>
                  <a:pt x="114" y="25"/>
                  <a:pt x="116" y="25"/>
                </a:cubicBezTo>
                <a:cubicBezTo>
                  <a:pt x="119" y="25"/>
                  <a:pt x="120" y="23"/>
                  <a:pt x="121" y="20"/>
                </a:cubicBezTo>
                <a:cubicBezTo>
                  <a:pt x="121" y="19"/>
                  <a:pt x="121" y="18"/>
                  <a:pt x="121" y="17"/>
                </a:cubicBezTo>
                <a:cubicBezTo>
                  <a:pt x="122" y="15"/>
                  <a:pt x="121" y="13"/>
                  <a:pt x="125" y="13"/>
                </a:cubicBezTo>
                <a:cubicBezTo>
                  <a:pt x="125" y="13"/>
                  <a:pt x="126" y="13"/>
                  <a:pt x="126" y="13"/>
                </a:cubicBezTo>
                <a:cubicBezTo>
                  <a:pt x="129" y="13"/>
                  <a:pt x="131" y="14"/>
                  <a:pt x="133" y="15"/>
                </a:cubicBezTo>
                <a:cubicBezTo>
                  <a:pt x="137" y="18"/>
                  <a:pt x="132" y="19"/>
                  <a:pt x="129" y="20"/>
                </a:cubicBezTo>
                <a:cubicBezTo>
                  <a:pt x="125" y="22"/>
                  <a:pt x="127" y="24"/>
                  <a:pt x="128" y="26"/>
                </a:cubicBezTo>
                <a:cubicBezTo>
                  <a:pt x="130" y="27"/>
                  <a:pt x="131" y="28"/>
                  <a:pt x="133" y="28"/>
                </a:cubicBezTo>
                <a:cubicBezTo>
                  <a:pt x="134" y="28"/>
                  <a:pt x="135" y="28"/>
                  <a:pt x="137" y="27"/>
                </a:cubicBezTo>
                <a:cubicBezTo>
                  <a:pt x="140" y="26"/>
                  <a:pt x="143" y="26"/>
                  <a:pt x="146" y="25"/>
                </a:cubicBezTo>
                <a:cubicBezTo>
                  <a:pt x="149" y="23"/>
                  <a:pt x="151" y="23"/>
                  <a:pt x="154" y="23"/>
                </a:cubicBezTo>
                <a:cubicBezTo>
                  <a:pt x="156" y="23"/>
                  <a:pt x="157" y="23"/>
                  <a:pt x="158" y="23"/>
                </a:cubicBezTo>
                <a:cubicBezTo>
                  <a:pt x="160" y="23"/>
                  <a:pt x="162" y="23"/>
                  <a:pt x="163" y="23"/>
                </a:cubicBezTo>
                <a:cubicBezTo>
                  <a:pt x="167" y="23"/>
                  <a:pt x="170" y="22"/>
                  <a:pt x="172" y="19"/>
                </a:cubicBezTo>
                <a:cubicBezTo>
                  <a:pt x="174" y="17"/>
                  <a:pt x="176" y="17"/>
                  <a:pt x="179" y="17"/>
                </a:cubicBezTo>
                <a:cubicBezTo>
                  <a:pt x="180" y="17"/>
                  <a:pt x="182" y="17"/>
                  <a:pt x="184" y="17"/>
                </a:cubicBezTo>
                <a:cubicBezTo>
                  <a:pt x="186" y="18"/>
                  <a:pt x="187" y="18"/>
                  <a:pt x="187" y="19"/>
                </a:cubicBezTo>
                <a:cubicBezTo>
                  <a:pt x="190" y="17"/>
                  <a:pt x="190" y="17"/>
                  <a:pt x="190" y="17"/>
                </a:cubicBezTo>
                <a:cubicBezTo>
                  <a:pt x="189" y="16"/>
                  <a:pt x="188" y="16"/>
                  <a:pt x="187" y="15"/>
                </a:cubicBezTo>
                <a:cubicBezTo>
                  <a:pt x="185" y="14"/>
                  <a:pt x="182" y="14"/>
                  <a:pt x="180" y="14"/>
                </a:cubicBezTo>
                <a:cubicBezTo>
                  <a:pt x="177" y="14"/>
                  <a:pt x="174" y="15"/>
                  <a:pt x="173" y="16"/>
                </a:cubicBezTo>
                <a:cubicBezTo>
                  <a:pt x="163" y="22"/>
                  <a:pt x="147" y="18"/>
                  <a:pt x="138" y="24"/>
                </a:cubicBezTo>
                <a:cubicBezTo>
                  <a:pt x="136" y="21"/>
                  <a:pt x="139" y="19"/>
                  <a:pt x="138" y="17"/>
                </a:cubicBezTo>
                <a:cubicBezTo>
                  <a:pt x="138" y="13"/>
                  <a:pt x="130" y="10"/>
                  <a:pt x="126" y="10"/>
                </a:cubicBezTo>
                <a:moveTo>
                  <a:pt x="45" y="0"/>
                </a:moveTo>
                <a:cubicBezTo>
                  <a:pt x="37" y="0"/>
                  <a:pt x="37" y="0"/>
                  <a:pt x="37" y="0"/>
                </a:cubicBezTo>
                <a:cubicBezTo>
                  <a:pt x="38" y="3"/>
                  <a:pt x="38" y="7"/>
                  <a:pt x="41" y="10"/>
                </a:cubicBezTo>
                <a:cubicBezTo>
                  <a:pt x="42" y="12"/>
                  <a:pt x="47" y="14"/>
                  <a:pt x="41" y="15"/>
                </a:cubicBezTo>
                <a:cubicBezTo>
                  <a:pt x="40" y="16"/>
                  <a:pt x="39" y="16"/>
                  <a:pt x="38" y="16"/>
                </a:cubicBezTo>
                <a:cubicBezTo>
                  <a:pt x="35" y="16"/>
                  <a:pt x="33" y="14"/>
                  <a:pt x="31" y="12"/>
                </a:cubicBezTo>
                <a:cubicBezTo>
                  <a:pt x="31" y="12"/>
                  <a:pt x="30" y="11"/>
                  <a:pt x="29" y="11"/>
                </a:cubicBezTo>
                <a:cubicBezTo>
                  <a:pt x="28" y="10"/>
                  <a:pt x="27" y="9"/>
                  <a:pt x="26" y="9"/>
                </a:cubicBezTo>
                <a:cubicBezTo>
                  <a:pt x="25" y="9"/>
                  <a:pt x="24" y="10"/>
                  <a:pt x="24" y="10"/>
                </a:cubicBezTo>
                <a:cubicBezTo>
                  <a:pt x="19" y="13"/>
                  <a:pt x="13" y="13"/>
                  <a:pt x="8" y="14"/>
                </a:cubicBezTo>
                <a:cubicBezTo>
                  <a:pt x="1" y="16"/>
                  <a:pt x="0" y="18"/>
                  <a:pt x="3" y="22"/>
                </a:cubicBezTo>
                <a:cubicBezTo>
                  <a:pt x="4" y="23"/>
                  <a:pt x="6" y="25"/>
                  <a:pt x="7" y="26"/>
                </a:cubicBezTo>
                <a:cubicBezTo>
                  <a:pt x="8" y="28"/>
                  <a:pt x="9" y="30"/>
                  <a:pt x="13" y="30"/>
                </a:cubicBezTo>
                <a:cubicBezTo>
                  <a:pt x="13" y="30"/>
                  <a:pt x="14" y="30"/>
                  <a:pt x="15" y="30"/>
                </a:cubicBezTo>
                <a:cubicBezTo>
                  <a:pt x="16" y="29"/>
                  <a:pt x="17" y="29"/>
                  <a:pt x="18" y="29"/>
                </a:cubicBezTo>
                <a:cubicBezTo>
                  <a:pt x="20" y="29"/>
                  <a:pt x="23" y="30"/>
                  <a:pt x="25" y="31"/>
                </a:cubicBezTo>
                <a:cubicBezTo>
                  <a:pt x="28" y="31"/>
                  <a:pt x="30" y="32"/>
                  <a:pt x="32" y="32"/>
                </a:cubicBezTo>
                <a:cubicBezTo>
                  <a:pt x="34" y="28"/>
                  <a:pt x="34" y="28"/>
                  <a:pt x="34" y="28"/>
                </a:cubicBezTo>
                <a:cubicBezTo>
                  <a:pt x="28" y="28"/>
                  <a:pt x="23" y="27"/>
                  <a:pt x="17" y="26"/>
                </a:cubicBezTo>
                <a:cubicBezTo>
                  <a:pt x="10" y="25"/>
                  <a:pt x="6" y="20"/>
                  <a:pt x="11" y="18"/>
                </a:cubicBezTo>
                <a:cubicBezTo>
                  <a:pt x="15" y="16"/>
                  <a:pt x="18" y="15"/>
                  <a:pt x="23" y="15"/>
                </a:cubicBezTo>
                <a:cubicBezTo>
                  <a:pt x="25" y="15"/>
                  <a:pt x="27" y="15"/>
                  <a:pt x="30" y="17"/>
                </a:cubicBezTo>
                <a:cubicBezTo>
                  <a:pt x="32" y="18"/>
                  <a:pt x="35" y="19"/>
                  <a:pt x="38" y="19"/>
                </a:cubicBezTo>
                <a:cubicBezTo>
                  <a:pt x="39" y="19"/>
                  <a:pt x="40" y="18"/>
                  <a:pt x="41" y="18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6" y="10"/>
                  <a:pt x="46" y="9"/>
                </a:cubicBezTo>
                <a:cubicBezTo>
                  <a:pt x="44" y="6"/>
                  <a:pt x="43" y="3"/>
                  <a:pt x="45" y="0"/>
                </a:cubicBezTo>
              </a:path>
            </a:pathLst>
          </a:custGeom>
          <a:solidFill>
            <a:srgbClr val="D6CB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80" name="Freeform 86"/>
          <p:cNvSpPr>
            <a:spLocks noEditPoints="1"/>
          </p:cNvSpPr>
          <p:nvPr/>
        </p:nvSpPr>
        <p:spPr bwMode="auto">
          <a:xfrm>
            <a:off x="10837863" y="239713"/>
            <a:ext cx="1354138" cy="1074738"/>
          </a:xfrm>
          <a:custGeom>
            <a:avLst/>
            <a:gdLst>
              <a:gd name="T0" fmla="*/ 93 w 96"/>
              <a:gd name="T1" fmla="*/ 22 h 76"/>
              <a:gd name="T2" fmla="*/ 74 w 96"/>
              <a:gd name="T3" fmla="*/ 27 h 76"/>
              <a:gd name="T4" fmla="*/ 53 w 96"/>
              <a:gd name="T5" fmla="*/ 36 h 76"/>
              <a:gd name="T6" fmla="*/ 42 w 96"/>
              <a:gd name="T7" fmla="*/ 40 h 76"/>
              <a:gd name="T8" fmla="*/ 26 w 96"/>
              <a:gd name="T9" fmla="*/ 46 h 76"/>
              <a:gd name="T10" fmla="*/ 22 w 96"/>
              <a:gd name="T11" fmla="*/ 55 h 76"/>
              <a:gd name="T12" fmla="*/ 19 w 96"/>
              <a:gd name="T13" fmla="*/ 59 h 76"/>
              <a:gd name="T14" fmla="*/ 27 w 96"/>
              <a:gd name="T15" fmla="*/ 68 h 76"/>
              <a:gd name="T16" fmla="*/ 34 w 96"/>
              <a:gd name="T17" fmla="*/ 61 h 76"/>
              <a:gd name="T18" fmla="*/ 26 w 96"/>
              <a:gd name="T19" fmla="*/ 65 h 76"/>
              <a:gd name="T20" fmla="*/ 23 w 96"/>
              <a:gd name="T21" fmla="*/ 62 h 76"/>
              <a:gd name="T22" fmla="*/ 35 w 96"/>
              <a:gd name="T23" fmla="*/ 44 h 76"/>
              <a:gd name="T24" fmla="*/ 38 w 96"/>
              <a:gd name="T25" fmla="*/ 44 h 76"/>
              <a:gd name="T26" fmla="*/ 49 w 96"/>
              <a:gd name="T27" fmla="*/ 41 h 76"/>
              <a:gd name="T28" fmla="*/ 58 w 96"/>
              <a:gd name="T29" fmla="*/ 42 h 76"/>
              <a:gd name="T30" fmla="*/ 67 w 96"/>
              <a:gd name="T31" fmla="*/ 30 h 76"/>
              <a:gd name="T32" fmla="*/ 74 w 96"/>
              <a:gd name="T33" fmla="*/ 31 h 76"/>
              <a:gd name="T34" fmla="*/ 93 w 96"/>
              <a:gd name="T35" fmla="*/ 28 h 76"/>
              <a:gd name="T36" fmla="*/ 96 w 96"/>
              <a:gd name="T37" fmla="*/ 20 h 76"/>
              <a:gd name="T38" fmla="*/ 7 w 96"/>
              <a:gd name="T39" fmla="*/ 2 h 76"/>
              <a:gd name="T40" fmla="*/ 0 w 96"/>
              <a:gd name="T41" fmla="*/ 24 h 76"/>
              <a:gd name="T42" fmla="*/ 9 w 96"/>
              <a:gd name="T43" fmla="*/ 27 h 76"/>
              <a:gd name="T44" fmla="*/ 20 w 96"/>
              <a:gd name="T45" fmla="*/ 27 h 76"/>
              <a:gd name="T46" fmla="*/ 16 w 96"/>
              <a:gd name="T47" fmla="*/ 34 h 76"/>
              <a:gd name="T48" fmla="*/ 17 w 96"/>
              <a:gd name="T49" fmla="*/ 39 h 76"/>
              <a:gd name="T50" fmla="*/ 21 w 96"/>
              <a:gd name="T51" fmla="*/ 50 h 76"/>
              <a:gd name="T52" fmla="*/ 10 w 96"/>
              <a:gd name="T53" fmla="*/ 76 h 76"/>
              <a:gd name="T54" fmla="*/ 18 w 96"/>
              <a:gd name="T55" fmla="*/ 73 h 76"/>
              <a:gd name="T56" fmla="*/ 13 w 96"/>
              <a:gd name="T57" fmla="*/ 72 h 76"/>
              <a:gd name="T58" fmla="*/ 19 w 96"/>
              <a:gd name="T59" fmla="*/ 59 h 76"/>
              <a:gd name="T60" fmla="*/ 21 w 96"/>
              <a:gd name="T61" fmla="*/ 56 h 76"/>
              <a:gd name="T62" fmla="*/ 26 w 96"/>
              <a:gd name="T63" fmla="*/ 46 h 76"/>
              <a:gd name="T64" fmla="*/ 25 w 96"/>
              <a:gd name="T65" fmla="*/ 34 h 76"/>
              <a:gd name="T66" fmla="*/ 6 w 96"/>
              <a:gd name="T67" fmla="*/ 18 h 76"/>
              <a:gd name="T68" fmla="*/ 10 w 96"/>
              <a:gd name="T69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6" h="76">
                <a:moveTo>
                  <a:pt x="96" y="20"/>
                </a:moveTo>
                <a:cubicBezTo>
                  <a:pt x="95" y="20"/>
                  <a:pt x="94" y="21"/>
                  <a:pt x="93" y="22"/>
                </a:cubicBezTo>
                <a:cubicBezTo>
                  <a:pt x="89" y="26"/>
                  <a:pt x="82" y="27"/>
                  <a:pt x="75" y="27"/>
                </a:cubicBezTo>
                <a:cubicBezTo>
                  <a:pt x="75" y="27"/>
                  <a:pt x="74" y="27"/>
                  <a:pt x="74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62" y="27"/>
                  <a:pt x="56" y="30"/>
                  <a:pt x="53" y="36"/>
                </a:cubicBezTo>
                <a:cubicBezTo>
                  <a:pt x="52" y="37"/>
                  <a:pt x="51" y="38"/>
                  <a:pt x="49" y="38"/>
                </a:cubicBezTo>
                <a:cubicBezTo>
                  <a:pt x="46" y="39"/>
                  <a:pt x="44" y="39"/>
                  <a:pt x="42" y="40"/>
                </a:cubicBezTo>
                <a:cubicBezTo>
                  <a:pt x="41" y="40"/>
                  <a:pt x="41" y="40"/>
                  <a:pt x="41" y="40"/>
                </a:cubicBezTo>
                <a:cubicBezTo>
                  <a:pt x="35" y="41"/>
                  <a:pt x="30" y="43"/>
                  <a:pt x="26" y="46"/>
                </a:cubicBezTo>
                <a:cubicBezTo>
                  <a:pt x="26" y="49"/>
                  <a:pt x="24" y="52"/>
                  <a:pt x="23" y="54"/>
                </a:cubicBezTo>
                <a:cubicBezTo>
                  <a:pt x="22" y="55"/>
                  <a:pt x="22" y="55"/>
                  <a:pt x="22" y="55"/>
                </a:cubicBezTo>
                <a:cubicBezTo>
                  <a:pt x="22" y="55"/>
                  <a:pt x="22" y="56"/>
                  <a:pt x="21" y="56"/>
                </a:cubicBezTo>
                <a:cubicBezTo>
                  <a:pt x="20" y="57"/>
                  <a:pt x="20" y="58"/>
                  <a:pt x="19" y="59"/>
                </a:cubicBezTo>
                <a:cubicBezTo>
                  <a:pt x="17" y="61"/>
                  <a:pt x="17" y="64"/>
                  <a:pt x="21" y="66"/>
                </a:cubicBezTo>
                <a:cubicBezTo>
                  <a:pt x="23" y="67"/>
                  <a:pt x="25" y="68"/>
                  <a:pt x="27" y="68"/>
                </a:cubicBezTo>
                <a:cubicBezTo>
                  <a:pt x="41" y="59"/>
                  <a:pt x="41" y="59"/>
                  <a:pt x="41" y="59"/>
                </a:cubicBezTo>
                <a:cubicBezTo>
                  <a:pt x="39" y="59"/>
                  <a:pt x="36" y="60"/>
                  <a:pt x="34" y="61"/>
                </a:cubicBezTo>
                <a:cubicBezTo>
                  <a:pt x="32" y="62"/>
                  <a:pt x="31" y="63"/>
                  <a:pt x="29" y="64"/>
                </a:cubicBezTo>
                <a:cubicBezTo>
                  <a:pt x="28" y="65"/>
                  <a:pt x="27" y="65"/>
                  <a:pt x="26" y="65"/>
                </a:cubicBezTo>
                <a:cubicBezTo>
                  <a:pt x="25" y="65"/>
                  <a:pt x="25" y="65"/>
                  <a:pt x="24" y="65"/>
                </a:cubicBezTo>
                <a:cubicBezTo>
                  <a:pt x="22" y="64"/>
                  <a:pt x="22" y="63"/>
                  <a:pt x="23" y="62"/>
                </a:cubicBezTo>
                <a:cubicBezTo>
                  <a:pt x="26" y="57"/>
                  <a:pt x="28" y="52"/>
                  <a:pt x="29" y="47"/>
                </a:cubicBezTo>
                <a:cubicBezTo>
                  <a:pt x="30" y="45"/>
                  <a:pt x="31" y="44"/>
                  <a:pt x="35" y="44"/>
                </a:cubicBezTo>
                <a:cubicBezTo>
                  <a:pt x="36" y="44"/>
                  <a:pt x="36" y="44"/>
                  <a:pt x="37" y="44"/>
                </a:cubicBezTo>
                <a:cubicBezTo>
                  <a:pt x="37" y="44"/>
                  <a:pt x="38" y="44"/>
                  <a:pt x="38" y="44"/>
                </a:cubicBezTo>
                <a:cubicBezTo>
                  <a:pt x="41" y="44"/>
                  <a:pt x="42" y="43"/>
                  <a:pt x="44" y="42"/>
                </a:cubicBezTo>
                <a:cubicBezTo>
                  <a:pt x="46" y="42"/>
                  <a:pt x="48" y="41"/>
                  <a:pt x="49" y="41"/>
                </a:cubicBezTo>
                <a:cubicBezTo>
                  <a:pt x="51" y="41"/>
                  <a:pt x="52" y="41"/>
                  <a:pt x="54" y="42"/>
                </a:cubicBezTo>
                <a:cubicBezTo>
                  <a:pt x="55" y="42"/>
                  <a:pt x="57" y="42"/>
                  <a:pt x="58" y="42"/>
                </a:cubicBezTo>
                <a:cubicBezTo>
                  <a:pt x="61" y="42"/>
                  <a:pt x="61" y="41"/>
                  <a:pt x="60" y="38"/>
                </a:cubicBezTo>
                <a:cubicBezTo>
                  <a:pt x="58" y="33"/>
                  <a:pt x="60" y="30"/>
                  <a:pt x="67" y="30"/>
                </a:cubicBezTo>
                <a:cubicBezTo>
                  <a:pt x="68" y="30"/>
                  <a:pt x="69" y="30"/>
                  <a:pt x="70" y="31"/>
                </a:cubicBezTo>
                <a:cubicBezTo>
                  <a:pt x="71" y="31"/>
                  <a:pt x="72" y="31"/>
                  <a:pt x="74" y="31"/>
                </a:cubicBezTo>
                <a:cubicBezTo>
                  <a:pt x="80" y="31"/>
                  <a:pt x="85" y="29"/>
                  <a:pt x="92" y="28"/>
                </a:cubicBezTo>
                <a:cubicBezTo>
                  <a:pt x="92" y="28"/>
                  <a:pt x="92" y="28"/>
                  <a:pt x="93" y="28"/>
                </a:cubicBezTo>
                <a:cubicBezTo>
                  <a:pt x="96" y="26"/>
                  <a:pt x="96" y="26"/>
                  <a:pt x="96" y="26"/>
                </a:cubicBezTo>
                <a:cubicBezTo>
                  <a:pt x="96" y="20"/>
                  <a:pt x="96" y="20"/>
                  <a:pt x="96" y="20"/>
                </a:cubicBezTo>
                <a:moveTo>
                  <a:pt x="10" y="0"/>
                </a:moveTo>
                <a:cubicBezTo>
                  <a:pt x="7" y="2"/>
                  <a:pt x="7" y="2"/>
                  <a:pt x="7" y="2"/>
                </a:cubicBezTo>
                <a:cubicBezTo>
                  <a:pt x="8" y="3"/>
                  <a:pt x="7" y="5"/>
                  <a:pt x="5" y="7"/>
                </a:cubicBezTo>
                <a:cubicBezTo>
                  <a:pt x="0" y="12"/>
                  <a:pt x="1" y="18"/>
                  <a:pt x="0" y="24"/>
                </a:cubicBezTo>
                <a:cubicBezTo>
                  <a:pt x="0" y="26"/>
                  <a:pt x="2" y="28"/>
                  <a:pt x="5" y="28"/>
                </a:cubicBezTo>
                <a:cubicBezTo>
                  <a:pt x="6" y="28"/>
                  <a:pt x="7" y="28"/>
                  <a:pt x="9" y="27"/>
                </a:cubicBezTo>
                <a:cubicBezTo>
                  <a:pt x="11" y="27"/>
                  <a:pt x="14" y="26"/>
                  <a:pt x="16" y="26"/>
                </a:cubicBezTo>
                <a:cubicBezTo>
                  <a:pt x="17" y="26"/>
                  <a:pt x="18" y="26"/>
                  <a:pt x="20" y="27"/>
                </a:cubicBezTo>
                <a:cubicBezTo>
                  <a:pt x="24" y="28"/>
                  <a:pt x="25" y="29"/>
                  <a:pt x="22" y="31"/>
                </a:cubicBezTo>
                <a:cubicBezTo>
                  <a:pt x="20" y="33"/>
                  <a:pt x="18" y="33"/>
                  <a:pt x="16" y="34"/>
                </a:cubicBezTo>
                <a:cubicBezTo>
                  <a:pt x="14" y="35"/>
                  <a:pt x="11" y="36"/>
                  <a:pt x="11" y="38"/>
                </a:cubicBezTo>
                <a:cubicBezTo>
                  <a:pt x="12" y="39"/>
                  <a:pt x="15" y="39"/>
                  <a:pt x="17" y="39"/>
                </a:cubicBezTo>
                <a:cubicBezTo>
                  <a:pt x="19" y="39"/>
                  <a:pt x="22" y="40"/>
                  <a:pt x="21" y="41"/>
                </a:cubicBezTo>
                <a:cubicBezTo>
                  <a:pt x="21" y="44"/>
                  <a:pt x="24" y="48"/>
                  <a:pt x="21" y="50"/>
                </a:cubicBezTo>
                <a:cubicBezTo>
                  <a:pt x="15" y="56"/>
                  <a:pt x="10" y="63"/>
                  <a:pt x="5" y="69"/>
                </a:cubicBezTo>
                <a:cubicBezTo>
                  <a:pt x="1" y="73"/>
                  <a:pt x="2" y="74"/>
                  <a:pt x="10" y="76"/>
                </a:cubicBezTo>
                <a:cubicBezTo>
                  <a:pt x="11" y="76"/>
                  <a:pt x="12" y="76"/>
                  <a:pt x="13" y="76"/>
                </a:cubicBezTo>
                <a:cubicBezTo>
                  <a:pt x="18" y="73"/>
                  <a:pt x="18" y="73"/>
                  <a:pt x="18" y="73"/>
                </a:cubicBezTo>
                <a:cubicBezTo>
                  <a:pt x="18" y="73"/>
                  <a:pt x="18" y="73"/>
                  <a:pt x="17" y="73"/>
                </a:cubicBezTo>
                <a:cubicBezTo>
                  <a:pt x="16" y="73"/>
                  <a:pt x="15" y="73"/>
                  <a:pt x="13" y="72"/>
                </a:cubicBezTo>
                <a:cubicBezTo>
                  <a:pt x="8" y="69"/>
                  <a:pt x="14" y="66"/>
                  <a:pt x="16" y="63"/>
                </a:cubicBezTo>
                <a:cubicBezTo>
                  <a:pt x="17" y="61"/>
                  <a:pt x="18" y="60"/>
                  <a:pt x="19" y="59"/>
                </a:cubicBezTo>
                <a:cubicBezTo>
                  <a:pt x="19" y="58"/>
                  <a:pt x="20" y="58"/>
                  <a:pt x="20" y="57"/>
                </a:cubicBezTo>
                <a:cubicBezTo>
                  <a:pt x="20" y="57"/>
                  <a:pt x="21" y="56"/>
                  <a:pt x="21" y="56"/>
                </a:cubicBezTo>
                <a:cubicBezTo>
                  <a:pt x="22" y="55"/>
                  <a:pt x="22" y="55"/>
                  <a:pt x="23" y="54"/>
                </a:cubicBezTo>
                <a:cubicBezTo>
                  <a:pt x="23" y="51"/>
                  <a:pt x="24" y="48"/>
                  <a:pt x="26" y="46"/>
                </a:cubicBezTo>
                <a:cubicBezTo>
                  <a:pt x="27" y="43"/>
                  <a:pt x="26" y="40"/>
                  <a:pt x="24" y="37"/>
                </a:cubicBezTo>
                <a:cubicBezTo>
                  <a:pt x="23" y="36"/>
                  <a:pt x="24" y="35"/>
                  <a:pt x="25" y="34"/>
                </a:cubicBezTo>
                <a:cubicBezTo>
                  <a:pt x="30" y="27"/>
                  <a:pt x="28" y="24"/>
                  <a:pt x="14" y="24"/>
                </a:cubicBezTo>
                <a:cubicBezTo>
                  <a:pt x="8" y="23"/>
                  <a:pt x="7" y="21"/>
                  <a:pt x="6" y="18"/>
                </a:cubicBezTo>
                <a:cubicBezTo>
                  <a:pt x="5" y="14"/>
                  <a:pt x="8" y="11"/>
                  <a:pt x="10" y="8"/>
                </a:cubicBezTo>
                <a:cubicBezTo>
                  <a:pt x="11" y="5"/>
                  <a:pt x="12" y="2"/>
                  <a:pt x="10" y="0"/>
                </a:cubicBezTo>
              </a:path>
            </a:pathLst>
          </a:custGeom>
          <a:solidFill>
            <a:srgbClr val="D33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81" name="Freeform 87"/>
          <p:cNvSpPr>
            <a:spLocks noEditPoints="1"/>
          </p:cNvSpPr>
          <p:nvPr/>
        </p:nvSpPr>
        <p:spPr bwMode="auto">
          <a:xfrm>
            <a:off x="8748713" y="141288"/>
            <a:ext cx="1157288" cy="325438"/>
          </a:xfrm>
          <a:custGeom>
            <a:avLst/>
            <a:gdLst>
              <a:gd name="T0" fmla="*/ 82 w 82"/>
              <a:gd name="T1" fmla="*/ 7 h 23"/>
              <a:gd name="T2" fmla="*/ 60 w 82"/>
              <a:gd name="T3" fmla="*/ 11 h 23"/>
              <a:gd name="T4" fmla="*/ 37 w 82"/>
              <a:gd name="T5" fmla="*/ 15 h 23"/>
              <a:gd name="T6" fmla="*/ 22 w 82"/>
              <a:gd name="T7" fmla="*/ 16 h 23"/>
              <a:gd name="T8" fmla="*/ 7 w 82"/>
              <a:gd name="T9" fmla="*/ 19 h 23"/>
              <a:gd name="T10" fmla="*/ 2 w 82"/>
              <a:gd name="T11" fmla="*/ 18 h 23"/>
              <a:gd name="T12" fmla="*/ 0 w 82"/>
              <a:gd name="T13" fmla="*/ 22 h 23"/>
              <a:gd name="T14" fmla="*/ 7 w 82"/>
              <a:gd name="T15" fmla="*/ 23 h 23"/>
              <a:gd name="T16" fmla="*/ 17 w 82"/>
              <a:gd name="T17" fmla="*/ 21 h 23"/>
              <a:gd name="T18" fmla="*/ 37 w 82"/>
              <a:gd name="T19" fmla="*/ 17 h 23"/>
              <a:gd name="T20" fmla="*/ 45 w 82"/>
              <a:gd name="T21" fmla="*/ 18 h 23"/>
              <a:gd name="T22" fmla="*/ 49 w 82"/>
              <a:gd name="T23" fmla="*/ 18 h 23"/>
              <a:gd name="T24" fmla="*/ 60 w 82"/>
              <a:gd name="T25" fmla="*/ 14 h 23"/>
              <a:gd name="T26" fmla="*/ 67 w 82"/>
              <a:gd name="T27" fmla="*/ 12 h 23"/>
              <a:gd name="T28" fmla="*/ 72 w 82"/>
              <a:gd name="T29" fmla="*/ 12 h 23"/>
              <a:gd name="T30" fmla="*/ 76 w 82"/>
              <a:gd name="T31" fmla="*/ 13 h 23"/>
              <a:gd name="T32" fmla="*/ 82 w 82"/>
              <a:gd name="T33" fmla="*/ 7 h 23"/>
              <a:gd name="T34" fmla="*/ 15 w 82"/>
              <a:gd name="T35" fmla="*/ 0 h 23"/>
              <a:gd name="T36" fmla="*/ 9 w 82"/>
              <a:gd name="T37" fmla="*/ 8 h 23"/>
              <a:gd name="T38" fmla="*/ 13 w 82"/>
              <a:gd name="T39" fmla="*/ 7 h 23"/>
              <a:gd name="T40" fmla="*/ 15 w 82"/>
              <a:gd name="T41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2" h="23">
                <a:moveTo>
                  <a:pt x="82" y="7"/>
                </a:moveTo>
                <a:cubicBezTo>
                  <a:pt x="75" y="9"/>
                  <a:pt x="67" y="9"/>
                  <a:pt x="60" y="11"/>
                </a:cubicBezTo>
                <a:cubicBezTo>
                  <a:pt x="52" y="12"/>
                  <a:pt x="45" y="14"/>
                  <a:pt x="37" y="15"/>
                </a:cubicBezTo>
                <a:cubicBezTo>
                  <a:pt x="32" y="15"/>
                  <a:pt x="26" y="14"/>
                  <a:pt x="22" y="16"/>
                </a:cubicBezTo>
                <a:cubicBezTo>
                  <a:pt x="17" y="18"/>
                  <a:pt x="12" y="19"/>
                  <a:pt x="7" y="19"/>
                </a:cubicBezTo>
                <a:cubicBezTo>
                  <a:pt x="5" y="19"/>
                  <a:pt x="4" y="19"/>
                  <a:pt x="2" y="18"/>
                </a:cubicBezTo>
                <a:cubicBezTo>
                  <a:pt x="0" y="22"/>
                  <a:pt x="0" y="22"/>
                  <a:pt x="0" y="22"/>
                </a:cubicBezTo>
                <a:cubicBezTo>
                  <a:pt x="2" y="22"/>
                  <a:pt x="4" y="23"/>
                  <a:pt x="7" y="23"/>
                </a:cubicBezTo>
                <a:cubicBezTo>
                  <a:pt x="10" y="23"/>
                  <a:pt x="14" y="22"/>
                  <a:pt x="17" y="21"/>
                </a:cubicBezTo>
                <a:cubicBezTo>
                  <a:pt x="23" y="18"/>
                  <a:pt x="30" y="17"/>
                  <a:pt x="37" y="17"/>
                </a:cubicBezTo>
                <a:cubicBezTo>
                  <a:pt x="40" y="17"/>
                  <a:pt x="43" y="17"/>
                  <a:pt x="45" y="18"/>
                </a:cubicBezTo>
                <a:cubicBezTo>
                  <a:pt x="47" y="18"/>
                  <a:pt x="48" y="18"/>
                  <a:pt x="49" y="18"/>
                </a:cubicBezTo>
                <a:cubicBezTo>
                  <a:pt x="54" y="18"/>
                  <a:pt x="57" y="17"/>
                  <a:pt x="60" y="14"/>
                </a:cubicBezTo>
                <a:cubicBezTo>
                  <a:pt x="62" y="12"/>
                  <a:pt x="64" y="12"/>
                  <a:pt x="67" y="12"/>
                </a:cubicBezTo>
                <a:cubicBezTo>
                  <a:pt x="68" y="12"/>
                  <a:pt x="70" y="12"/>
                  <a:pt x="72" y="12"/>
                </a:cubicBezTo>
                <a:cubicBezTo>
                  <a:pt x="73" y="13"/>
                  <a:pt x="74" y="13"/>
                  <a:pt x="76" y="13"/>
                </a:cubicBezTo>
                <a:cubicBezTo>
                  <a:pt x="82" y="7"/>
                  <a:pt x="82" y="7"/>
                  <a:pt x="82" y="7"/>
                </a:cubicBezTo>
                <a:moveTo>
                  <a:pt x="15" y="0"/>
                </a:moveTo>
                <a:cubicBezTo>
                  <a:pt x="9" y="8"/>
                  <a:pt x="9" y="8"/>
                  <a:pt x="9" y="8"/>
                </a:cubicBezTo>
                <a:cubicBezTo>
                  <a:pt x="10" y="8"/>
                  <a:pt x="12" y="8"/>
                  <a:pt x="13" y="7"/>
                </a:cubicBezTo>
                <a:cubicBezTo>
                  <a:pt x="17" y="5"/>
                  <a:pt x="16" y="3"/>
                  <a:pt x="15" y="0"/>
                </a:cubicBezTo>
              </a:path>
            </a:pathLst>
          </a:custGeom>
          <a:solidFill>
            <a:srgbClr val="739C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82" name="Freeform 88"/>
          <p:cNvSpPr>
            <a:spLocks/>
          </p:cNvSpPr>
          <p:nvPr/>
        </p:nvSpPr>
        <p:spPr bwMode="auto">
          <a:xfrm>
            <a:off x="7732713" y="0"/>
            <a:ext cx="198438" cy="98425"/>
          </a:xfrm>
          <a:custGeom>
            <a:avLst/>
            <a:gdLst>
              <a:gd name="T0" fmla="*/ 14 w 14"/>
              <a:gd name="T1" fmla="*/ 0 h 7"/>
              <a:gd name="T2" fmla="*/ 0 w 14"/>
              <a:gd name="T3" fmla="*/ 0 h 7"/>
              <a:gd name="T4" fmla="*/ 2 w 14"/>
              <a:gd name="T5" fmla="*/ 4 h 7"/>
              <a:gd name="T6" fmla="*/ 6 w 14"/>
              <a:gd name="T7" fmla="*/ 7 h 7"/>
              <a:gd name="T8" fmla="*/ 7 w 14"/>
              <a:gd name="T9" fmla="*/ 7 h 7"/>
              <a:gd name="T10" fmla="*/ 12 w 14"/>
              <a:gd name="T11" fmla="*/ 4 h 7"/>
              <a:gd name="T12" fmla="*/ 14 w 14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7">
                <a:moveTo>
                  <a:pt x="14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2"/>
                  <a:pt x="2" y="4"/>
                </a:cubicBezTo>
                <a:cubicBezTo>
                  <a:pt x="2" y="5"/>
                  <a:pt x="3" y="7"/>
                  <a:pt x="6" y="7"/>
                </a:cubicBezTo>
                <a:cubicBezTo>
                  <a:pt x="6" y="7"/>
                  <a:pt x="7" y="7"/>
                  <a:pt x="7" y="7"/>
                </a:cubicBezTo>
                <a:cubicBezTo>
                  <a:pt x="10" y="7"/>
                  <a:pt x="11" y="5"/>
                  <a:pt x="12" y="4"/>
                </a:cubicBezTo>
                <a:cubicBezTo>
                  <a:pt x="13" y="3"/>
                  <a:pt x="14" y="1"/>
                  <a:pt x="14" y="0"/>
                </a:cubicBezTo>
              </a:path>
            </a:pathLst>
          </a:custGeom>
          <a:solidFill>
            <a:srgbClr val="DF3E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83" name="Freeform 89"/>
          <p:cNvSpPr>
            <a:spLocks/>
          </p:cNvSpPr>
          <p:nvPr/>
        </p:nvSpPr>
        <p:spPr bwMode="auto">
          <a:xfrm>
            <a:off x="7662863" y="0"/>
            <a:ext cx="352425" cy="184150"/>
          </a:xfrm>
          <a:custGeom>
            <a:avLst/>
            <a:gdLst>
              <a:gd name="T0" fmla="*/ 25 w 25"/>
              <a:gd name="T1" fmla="*/ 0 h 13"/>
              <a:gd name="T2" fmla="*/ 19 w 25"/>
              <a:gd name="T3" fmla="*/ 0 h 13"/>
              <a:gd name="T4" fmla="*/ 17 w 25"/>
              <a:gd name="T5" fmla="*/ 4 h 13"/>
              <a:gd name="T6" fmla="*/ 12 w 25"/>
              <a:gd name="T7" fmla="*/ 7 h 13"/>
              <a:gd name="T8" fmla="*/ 11 w 25"/>
              <a:gd name="T9" fmla="*/ 7 h 13"/>
              <a:gd name="T10" fmla="*/ 7 w 25"/>
              <a:gd name="T11" fmla="*/ 4 h 13"/>
              <a:gd name="T12" fmla="*/ 5 w 25"/>
              <a:gd name="T13" fmla="*/ 0 h 13"/>
              <a:gd name="T14" fmla="*/ 0 w 25"/>
              <a:gd name="T15" fmla="*/ 0 h 13"/>
              <a:gd name="T16" fmla="*/ 1 w 25"/>
              <a:gd name="T17" fmla="*/ 3 h 13"/>
              <a:gd name="T18" fmla="*/ 7 w 25"/>
              <a:gd name="T19" fmla="*/ 11 h 13"/>
              <a:gd name="T20" fmla="*/ 12 w 25"/>
              <a:gd name="T21" fmla="*/ 13 h 13"/>
              <a:gd name="T22" fmla="*/ 17 w 25"/>
              <a:gd name="T23" fmla="*/ 11 h 13"/>
              <a:gd name="T24" fmla="*/ 25 w 25"/>
              <a:gd name="T2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" h="13">
                <a:moveTo>
                  <a:pt x="25" y="0"/>
                </a:moveTo>
                <a:cubicBezTo>
                  <a:pt x="19" y="0"/>
                  <a:pt x="19" y="0"/>
                  <a:pt x="19" y="0"/>
                </a:cubicBezTo>
                <a:cubicBezTo>
                  <a:pt x="19" y="1"/>
                  <a:pt x="18" y="3"/>
                  <a:pt x="17" y="4"/>
                </a:cubicBezTo>
                <a:cubicBezTo>
                  <a:pt x="16" y="5"/>
                  <a:pt x="15" y="7"/>
                  <a:pt x="12" y="7"/>
                </a:cubicBezTo>
                <a:cubicBezTo>
                  <a:pt x="12" y="7"/>
                  <a:pt x="11" y="7"/>
                  <a:pt x="11" y="7"/>
                </a:cubicBezTo>
                <a:cubicBezTo>
                  <a:pt x="8" y="7"/>
                  <a:pt x="7" y="5"/>
                  <a:pt x="7" y="4"/>
                </a:cubicBezTo>
                <a:cubicBezTo>
                  <a:pt x="6" y="2"/>
                  <a:pt x="6" y="1"/>
                  <a:pt x="5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2"/>
                  <a:pt x="1" y="3"/>
                </a:cubicBezTo>
                <a:cubicBezTo>
                  <a:pt x="0" y="7"/>
                  <a:pt x="3" y="9"/>
                  <a:pt x="7" y="11"/>
                </a:cubicBezTo>
                <a:cubicBezTo>
                  <a:pt x="9" y="13"/>
                  <a:pt x="10" y="13"/>
                  <a:pt x="12" y="13"/>
                </a:cubicBezTo>
                <a:cubicBezTo>
                  <a:pt x="14" y="13"/>
                  <a:pt x="15" y="13"/>
                  <a:pt x="17" y="11"/>
                </a:cubicBezTo>
                <a:cubicBezTo>
                  <a:pt x="21" y="7"/>
                  <a:pt x="23" y="4"/>
                  <a:pt x="25" y="0"/>
                </a:cubicBezTo>
              </a:path>
            </a:pathLst>
          </a:custGeom>
          <a:solidFill>
            <a:srgbClr val="D33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84" name="Freeform 90"/>
          <p:cNvSpPr>
            <a:spLocks noEditPoints="1"/>
          </p:cNvSpPr>
          <p:nvPr/>
        </p:nvSpPr>
        <p:spPr bwMode="auto">
          <a:xfrm>
            <a:off x="9074150" y="3321050"/>
            <a:ext cx="3117850" cy="1201738"/>
          </a:xfrm>
          <a:custGeom>
            <a:avLst/>
            <a:gdLst>
              <a:gd name="T0" fmla="*/ 46 w 221"/>
              <a:gd name="T1" fmla="*/ 69 h 85"/>
              <a:gd name="T2" fmla="*/ 49 w 221"/>
              <a:gd name="T3" fmla="*/ 72 h 85"/>
              <a:gd name="T4" fmla="*/ 50 w 221"/>
              <a:gd name="T5" fmla="*/ 75 h 85"/>
              <a:gd name="T6" fmla="*/ 91 w 221"/>
              <a:gd name="T7" fmla="*/ 75 h 85"/>
              <a:gd name="T8" fmla="*/ 91 w 221"/>
              <a:gd name="T9" fmla="*/ 75 h 85"/>
              <a:gd name="T10" fmla="*/ 151 w 221"/>
              <a:gd name="T11" fmla="*/ 75 h 85"/>
              <a:gd name="T12" fmla="*/ 151 w 221"/>
              <a:gd name="T13" fmla="*/ 75 h 85"/>
              <a:gd name="T14" fmla="*/ 173 w 221"/>
              <a:gd name="T15" fmla="*/ 75 h 85"/>
              <a:gd name="T16" fmla="*/ 173 w 221"/>
              <a:gd name="T17" fmla="*/ 75 h 85"/>
              <a:gd name="T18" fmla="*/ 196 w 221"/>
              <a:gd name="T19" fmla="*/ 75 h 85"/>
              <a:gd name="T20" fmla="*/ 196 w 221"/>
              <a:gd name="T21" fmla="*/ 75 h 85"/>
              <a:gd name="T22" fmla="*/ 221 w 221"/>
              <a:gd name="T23" fmla="*/ 75 h 85"/>
              <a:gd name="T24" fmla="*/ 221 w 221"/>
              <a:gd name="T25" fmla="*/ 85 h 85"/>
              <a:gd name="T26" fmla="*/ 221 w 221"/>
              <a:gd name="T27" fmla="*/ 85 h 85"/>
              <a:gd name="T28" fmla="*/ 221 w 221"/>
              <a:gd name="T29" fmla="*/ 70 h 85"/>
              <a:gd name="T30" fmla="*/ 46 w 221"/>
              <a:gd name="T31" fmla="*/ 69 h 85"/>
              <a:gd name="T32" fmla="*/ 2 w 221"/>
              <a:gd name="T33" fmla="*/ 68 h 85"/>
              <a:gd name="T34" fmla="*/ 1 w 221"/>
              <a:gd name="T35" fmla="*/ 69 h 85"/>
              <a:gd name="T36" fmla="*/ 1 w 221"/>
              <a:gd name="T37" fmla="*/ 75 h 85"/>
              <a:gd name="T38" fmla="*/ 32 w 221"/>
              <a:gd name="T39" fmla="*/ 75 h 85"/>
              <a:gd name="T40" fmla="*/ 27 w 221"/>
              <a:gd name="T41" fmla="*/ 68 h 85"/>
              <a:gd name="T42" fmla="*/ 2 w 221"/>
              <a:gd name="T43" fmla="*/ 68 h 85"/>
              <a:gd name="T44" fmla="*/ 85 w 221"/>
              <a:gd name="T45" fmla="*/ 24 h 85"/>
              <a:gd name="T46" fmla="*/ 83 w 221"/>
              <a:gd name="T47" fmla="*/ 25 h 85"/>
              <a:gd name="T48" fmla="*/ 86 w 221"/>
              <a:gd name="T49" fmla="*/ 24 h 85"/>
              <a:gd name="T50" fmla="*/ 85 w 221"/>
              <a:gd name="T51" fmla="*/ 24 h 85"/>
              <a:gd name="T52" fmla="*/ 50 w 221"/>
              <a:gd name="T53" fmla="*/ 18 h 85"/>
              <a:gd name="T54" fmla="*/ 49 w 221"/>
              <a:gd name="T55" fmla="*/ 18 h 85"/>
              <a:gd name="T56" fmla="*/ 48 w 221"/>
              <a:gd name="T57" fmla="*/ 21 h 85"/>
              <a:gd name="T58" fmla="*/ 48 w 221"/>
              <a:gd name="T59" fmla="*/ 26 h 85"/>
              <a:gd name="T60" fmla="*/ 48 w 221"/>
              <a:gd name="T61" fmla="*/ 30 h 85"/>
              <a:gd name="T62" fmla="*/ 67 w 221"/>
              <a:gd name="T63" fmla="*/ 27 h 85"/>
              <a:gd name="T64" fmla="*/ 67 w 221"/>
              <a:gd name="T65" fmla="*/ 25 h 85"/>
              <a:gd name="T66" fmla="*/ 67 w 221"/>
              <a:gd name="T67" fmla="*/ 25 h 85"/>
              <a:gd name="T68" fmla="*/ 54 w 221"/>
              <a:gd name="T69" fmla="*/ 19 h 85"/>
              <a:gd name="T70" fmla="*/ 50 w 221"/>
              <a:gd name="T71" fmla="*/ 18 h 85"/>
              <a:gd name="T72" fmla="*/ 142 w 221"/>
              <a:gd name="T73" fmla="*/ 0 h 85"/>
              <a:gd name="T74" fmla="*/ 141 w 221"/>
              <a:gd name="T75" fmla="*/ 1 h 85"/>
              <a:gd name="T76" fmla="*/ 139 w 221"/>
              <a:gd name="T77" fmla="*/ 1 h 85"/>
              <a:gd name="T78" fmla="*/ 135 w 221"/>
              <a:gd name="T79" fmla="*/ 7 h 85"/>
              <a:gd name="T80" fmla="*/ 132 w 221"/>
              <a:gd name="T81" fmla="*/ 12 h 85"/>
              <a:gd name="T82" fmla="*/ 134 w 221"/>
              <a:gd name="T83" fmla="*/ 12 h 85"/>
              <a:gd name="T84" fmla="*/ 134 w 221"/>
              <a:gd name="T85" fmla="*/ 12 h 85"/>
              <a:gd name="T86" fmla="*/ 142 w 221"/>
              <a:gd name="T87" fmla="*/ 11 h 85"/>
              <a:gd name="T88" fmla="*/ 149 w 221"/>
              <a:gd name="T89" fmla="*/ 14 h 85"/>
              <a:gd name="T90" fmla="*/ 150 w 221"/>
              <a:gd name="T91" fmla="*/ 15 h 85"/>
              <a:gd name="T92" fmla="*/ 170 w 221"/>
              <a:gd name="T93" fmla="*/ 12 h 85"/>
              <a:gd name="T94" fmla="*/ 152 w 221"/>
              <a:gd name="T95" fmla="*/ 6 h 85"/>
              <a:gd name="T96" fmla="*/ 147 w 221"/>
              <a:gd name="T97" fmla="*/ 2 h 85"/>
              <a:gd name="T98" fmla="*/ 145 w 221"/>
              <a:gd name="T99" fmla="*/ 2 h 85"/>
              <a:gd name="T100" fmla="*/ 142 w 221"/>
              <a:gd name="T101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1" h="85">
                <a:moveTo>
                  <a:pt x="46" y="69"/>
                </a:moveTo>
                <a:cubicBezTo>
                  <a:pt x="47" y="70"/>
                  <a:pt x="48" y="71"/>
                  <a:pt x="49" y="72"/>
                </a:cubicBezTo>
                <a:cubicBezTo>
                  <a:pt x="50" y="73"/>
                  <a:pt x="50" y="74"/>
                  <a:pt x="50" y="75"/>
                </a:cubicBezTo>
                <a:cubicBezTo>
                  <a:pt x="91" y="75"/>
                  <a:pt x="91" y="75"/>
                  <a:pt x="91" y="75"/>
                </a:cubicBezTo>
                <a:cubicBezTo>
                  <a:pt x="91" y="75"/>
                  <a:pt x="91" y="75"/>
                  <a:pt x="91" y="75"/>
                </a:cubicBezTo>
                <a:cubicBezTo>
                  <a:pt x="151" y="75"/>
                  <a:pt x="151" y="75"/>
                  <a:pt x="151" y="75"/>
                </a:cubicBezTo>
                <a:cubicBezTo>
                  <a:pt x="151" y="75"/>
                  <a:pt x="151" y="75"/>
                  <a:pt x="151" y="75"/>
                </a:cubicBezTo>
                <a:cubicBezTo>
                  <a:pt x="173" y="75"/>
                  <a:pt x="173" y="75"/>
                  <a:pt x="173" y="75"/>
                </a:cubicBezTo>
                <a:cubicBezTo>
                  <a:pt x="173" y="75"/>
                  <a:pt x="173" y="75"/>
                  <a:pt x="173" y="75"/>
                </a:cubicBezTo>
                <a:cubicBezTo>
                  <a:pt x="196" y="75"/>
                  <a:pt x="196" y="75"/>
                  <a:pt x="196" y="75"/>
                </a:cubicBezTo>
                <a:cubicBezTo>
                  <a:pt x="196" y="75"/>
                  <a:pt x="196" y="75"/>
                  <a:pt x="196" y="75"/>
                </a:cubicBezTo>
                <a:cubicBezTo>
                  <a:pt x="221" y="75"/>
                  <a:pt x="221" y="75"/>
                  <a:pt x="221" y="75"/>
                </a:cubicBezTo>
                <a:cubicBezTo>
                  <a:pt x="221" y="85"/>
                  <a:pt x="221" y="85"/>
                  <a:pt x="221" y="85"/>
                </a:cubicBezTo>
                <a:cubicBezTo>
                  <a:pt x="221" y="85"/>
                  <a:pt x="221" y="85"/>
                  <a:pt x="221" y="85"/>
                </a:cubicBezTo>
                <a:cubicBezTo>
                  <a:pt x="221" y="70"/>
                  <a:pt x="221" y="70"/>
                  <a:pt x="221" y="70"/>
                </a:cubicBezTo>
                <a:cubicBezTo>
                  <a:pt x="46" y="69"/>
                  <a:pt x="46" y="69"/>
                  <a:pt x="46" y="69"/>
                </a:cubicBezTo>
                <a:moveTo>
                  <a:pt x="2" y="68"/>
                </a:moveTo>
                <a:cubicBezTo>
                  <a:pt x="1" y="69"/>
                  <a:pt x="1" y="69"/>
                  <a:pt x="1" y="69"/>
                </a:cubicBezTo>
                <a:cubicBezTo>
                  <a:pt x="0" y="72"/>
                  <a:pt x="0" y="74"/>
                  <a:pt x="1" y="75"/>
                </a:cubicBezTo>
                <a:cubicBezTo>
                  <a:pt x="32" y="75"/>
                  <a:pt x="32" y="75"/>
                  <a:pt x="32" y="75"/>
                </a:cubicBezTo>
                <a:cubicBezTo>
                  <a:pt x="33" y="72"/>
                  <a:pt x="31" y="70"/>
                  <a:pt x="27" y="68"/>
                </a:cubicBezTo>
                <a:cubicBezTo>
                  <a:pt x="2" y="68"/>
                  <a:pt x="2" y="68"/>
                  <a:pt x="2" y="68"/>
                </a:cubicBezTo>
                <a:moveTo>
                  <a:pt x="85" y="24"/>
                </a:moveTo>
                <a:cubicBezTo>
                  <a:pt x="84" y="24"/>
                  <a:pt x="83" y="24"/>
                  <a:pt x="83" y="25"/>
                </a:cubicBezTo>
                <a:cubicBezTo>
                  <a:pt x="86" y="24"/>
                  <a:pt x="86" y="24"/>
                  <a:pt x="86" y="24"/>
                </a:cubicBezTo>
                <a:cubicBezTo>
                  <a:pt x="85" y="24"/>
                  <a:pt x="85" y="24"/>
                  <a:pt x="85" y="24"/>
                </a:cubicBezTo>
                <a:moveTo>
                  <a:pt x="50" y="18"/>
                </a:moveTo>
                <a:cubicBezTo>
                  <a:pt x="50" y="18"/>
                  <a:pt x="49" y="18"/>
                  <a:pt x="49" y="18"/>
                </a:cubicBezTo>
                <a:cubicBezTo>
                  <a:pt x="47" y="19"/>
                  <a:pt x="47" y="20"/>
                  <a:pt x="48" y="21"/>
                </a:cubicBezTo>
                <a:cubicBezTo>
                  <a:pt x="48" y="23"/>
                  <a:pt x="49" y="24"/>
                  <a:pt x="48" y="26"/>
                </a:cubicBezTo>
                <a:cubicBezTo>
                  <a:pt x="47" y="27"/>
                  <a:pt x="47" y="29"/>
                  <a:pt x="48" y="30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6"/>
                  <a:pt x="67" y="26"/>
                  <a:pt x="67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1" y="24"/>
                  <a:pt x="58" y="21"/>
                  <a:pt x="54" y="19"/>
                </a:cubicBezTo>
                <a:cubicBezTo>
                  <a:pt x="53" y="19"/>
                  <a:pt x="52" y="18"/>
                  <a:pt x="50" y="18"/>
                </a:cubicBezTo>
                <a:moveTo>
                  <a:pt x="142" y="0"/>
                </a:moveTo>
                <a:cubicBezTo>
                  <a:pt x="141" y="1"/>
                  <a:pt x="141" y="1"/>
                  <a:pt x="141" y="1"/>
                </a:cubicBezTo>
                <a:cubicBezTo>
                  <a:pt x="140" y="1"/>
                  <a:pt x="140" y="1"/>
                  <a:pt x="139" y="1"/>
                </a:cubicBezTo>
                <a:cubicBezTo>
                  <a:pt x="139" y="3"/>
                  <a:pt x="139" y="6"/>
                  <a:pt x="135" y="7"/>
                </a:cubicBezTo>
                <a:cubicBezTo>
                  <a:pt x="133" y="8"/>
                  <a:pt x="132" y="10"/>
                  <a:pt x="132" y="12"/>
                </a:cubicBezTo>
                <a:cubicBezTo>
                  <a:pt x="133" y="12"/>
                  <a:pt x="133" y="12"/>
                  <a:pt x="134" y="12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38" y="11"/>
                  <a:pt x="140" y="11"/>
                  <a:pt x="142" y="11"/>
                </a:cubicBezTo>
                <a:cubicBezTo>
                  <a:pt x="145" y="11"/>
                  <a:pt x="147" y="12"/>
                  <a:pt x="149" y="14"/>
                </a:cubicBezTo>
                <a:cubicBezTo>
                  <a:pt x="149" y="14"/>
                  <a:pt x="150" y="15"/>
                  <a:pt x="150" y="15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66" y="8"/>
                  <a:pt x="158" y="8"/>
                  <a:pt x="152" y="6"/>
                </a:cubicBezTo>
                <a:cubicBezTo>
                  <a:pt x="149" y="5"/>
                  <a:pt x="147" y="4"/>
                  <a:pt x="147" y="2"/>
                </a:cubicBezTo>
                <a:cubicBezTo>
                  <a:pt x="146" y="2"/>
                  <a:pt x="146" y="2"/>
                  <a:pt x="145" y="2"/>
                </a:cubicBezTo>
                <a:cubicBezTo>
                  <a:pt x="144" y="2"/>
                  <a:pt x="143" y="1"/>
                  <a:pt x="142" y="0"/>
                </a:cubicBezTo>
              </a:path>
            </a:pathLst>
          </a:custGeom>
          <a:solidFill>
            <a:srgbClr val="E4D9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85" name="Freeform 91"/>
          <p:cNvSpPr>
            <a:spLocks noEditPoints="1"/>
          </p:cNvSpPr>
          <p:nvPr/>
        </p:nvSpPr>
        <p:spPr bwMode="auto">
          <a:xfrm>
            <a:off x="8959850" y="3476625"/>
            <a:ext cx="3232150" cy="833438"/>
          </a:xfrm>
          <a:custGeom>
            <a:avLst/>
            <a:gdLst>
              <a:gd name="T0" fmla="*/ 6 w 229"/>
              <a:gd name="T1" fmla="*/ 37 h 59"/>
              <a:gd name="T2" fmla="*/ 6 w 229"/>
              <a:gd name="T3" fmla="*/ 47 h 59"/>
              <a:gd name="T4" fmla="*/ 3 w 229"/>
              <a:gd name="T5" fmla="*/ 52 h 59"/>
              <a:gd name="T6" fmla="*/ 10 w 229"/>
              <a:gd name="T7" fmla="*/ 57 h 59"/>
              <a:gd name="T8" fmla="*/ 33 w 229"/>
              <a:gd name="T9" fmla="*/ 56 h 59"/>
              <a:gd name="T10" fmla="*/ 25 w 229"/>
              <a:gd name="T11" fmla="*/ 38 h 59"/>
              <a:gd name="T12" fmla="*/ 217 w 229"/>
              <a:gd name="T13" fmla="*/ 0 h 59"/>
              <a:gd name="T14" fmla="*/ 184 w 229"/>
              <a:gd name="T15" fmla="*/ 2 h 59"/>
              <a:gd name="T16" fmla="*/ 184 w 229"/>
              <a:gd name="T17" fmla="*/ 6 h 59"/>
              <a:gd name="T18" fmla="*/ 180 w 229"/>
              <a:gd name="T19" fmla="*/ 5 h 59"/>
              <a:gd name="T20" fmla="*/ 179 w 229"/>
              <a:gd name="T21" fmla="*/ 2 h 59"/>
              <a:gd name="T22" fmla="*/ 158 w 229"/>
              <a:gd name="T23" fmla="*/ 4 h 59"/>
              <a:gd name="T24" fmla="*/ 168 w 229"/>
              <a:gd name="T25" fmla="*/ 6 h 59"/>
              <a:gd name="T26" fmla="*/ 176 w 229"/>
              <a:gd name="T27" fmla="*/ 8 h 59"/>
              <a:gd name="T28" fmla="*/ 185 w 229"/>
              <a:gd name="T29" fmla="*/ 10 h 59"/>
              <a:gd name="T30" fmla="*/ 204 w 229"/>
              <a:gd name="T31" fmla="*/ 5 h 59"/>
              <a:gd name="T32" fmla="*/ 207 w 229"/>
              <a:gd name="T33" fmla="*/ 9 h 59"/>
              <a:gd name="T34" fmla="*/ 188 w 229"/>
              <a:gd name="T35" fmla="*/ 18 h 59"/>
              <a:gd name="T36" fmla="*/ 178 w 229"/>
              <a:gd name="T37" fmla="*/ 19 h 59"/>
              <a:gd name="T38" fmla="*/ 163 w 229"/>
              <a:gd name="T39" fmla="*/ 18 h 59"/>
              <a:gd name="T40" fmla="*/ 150 w 229"/>
              <a:gd name="T41" fmla="*/ 16 h 59"/>
              <a:gd name="T42" fmla="*/ 138 w 229"/>
              <a:gd name="T43" fmla="*/ 16 h 59"/>
              <a:gd name="T44" fmla="*/ 124 w 229"/>
              <a:gd name="T45" fmla="*/ 17 h 59"/>
              <a:gd name="T46" fmla="*/ 119 w 229"/>
              <a:gd name="T47" fmla="*/ 20 h 59"/>
              <a:gd name="T48" fmla="*/ 110 w 229"/>
              <a:gd name="T49" fmla="*/ 32 h 59"/>
              <a:gd name="T50" fmla="*/ 100 w 229"/>
              <a:gd name="T51" fmla="*/ 31 h 59"/>
              <a:gd name="T52" fmla="*/ 108 w 229"/>
              <a:gd name="T53" fmla="*/ 25 h 59"/>
              <a:gd name="T54" fmla="*/ 97 w 229"/>
              <a:gd name="T55" fmla="*/ 15 h 59"/>
              <a:gd name="T56" fmla="*/ 91 w 229"/>
              <a:gd name="T57" fmla="*/ 14 h 59"/>
              <a:gd name="T58" fmla="*/ 86 w 229"/>
              <a:gd name="T59" fmla="*/ 19 h 59"/>
              <a:gd name="T60" fmla="*/ 79 w 229"/>
              <a:gd name="T61" fmla="*/ 29 h 59"/>
              <a:gd name="T62" fmla="*/ 77 w 229"/>
              <a:gd name="T63" fmla="*/ 25 h 59"/>
              <a:gd name="T64" fmla="*/ 75 w 229"/>
              <a:gd name="T65" fmla="*/ 16 h 59"/>
              <a:gd name="T66" fmla="*/ 63 w 229"/>
              <a:gd name="T67" fmla="*/ 21 h 59"/>
              <a:gd name="T68" fmla="*/ 58 w 229"/>
              <a:gd name="T69" fmla="*/ 37 h 59"/>
              <a:gd name="T70" fmla="*/ 46 w 229"/>
              <a:gd name="T71" fmla="*/ 44 h 59"/>
              <a:gd name="T72" fmla="*/ 54 w 229"/>
              <a:gd name="T73" fmla="*/ 58 h 59"/>
              <a:gd name="T74" fmla="*/ 229 w 229"/>
              <a:gd name="T75" fmla="*/ 49 h 59"/>
              <a:gd name="T76" fmla="*/ 229 w 229"/>
              <a:gd name="T77" fmla="*/ 27 h 59"/>
              <a:gd name="T78" fmla="*/ 229 w 229"/>
              <a:gd name="T79" fmla="*/ 2 h 59"/>
              <a:gd name="T80" fmla="*/ 217 w 229"/>
              <a:gd name="T8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9" h="59">
                <a:moveTo>
                  <a:pt x="19" y="32"/>
                </a:moveTo>
                <a:cubicBezTo>
                  <a:pt x="16" y="35"/>
                  <a:pt x="12" y="36"/>
                  <a:pt x="6" y="37"/>
                </a:cubicBezTo>
                <a:cubicBezTo>
                  <a:pt x="3" y="37"/>
                  <a:pt x="0" y="39"/>
                  <a:pt x="4" y="40"/>
                </a:cubicBezTo>
                <a:cubicBezTo>
                  <a:pt x="10" y="42"/>
                  <a:pt x="9" y="45"/>
                  <a:pt x="6" y="47"/>
                </a:cubicBezTo>
                <a:cubicBezTo>
                  <a:pt x="5" y="49"/>
                  <a:pt x="4" y="51"/>
                  <a:pt x="3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9" y="52"/>
                  <a:pt x="10" y="55"/>
                  <a:pt x="10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5" y="57"/>
                  <a:pt x="34" y="57"/>
                  <a:pt x="33" y="56"/>
                </a:cubicBezTo>
                <a:cubicBezTo>
                  <a:pt x="26" y="53"/>
                  <a:pt x="24" y="49"/>
                  <a:pt x="27" y="44"/>
                </a:cubicBezTo>
                <a:cubicBezTo>
                  <a:pt x="28" y="41"/>
                  <a:pt x="29" y="39"/>
                  <a:pt x="25" y="38"/>
                </a:cubicBezTo>
                <a:cubicBezTo>
                  <a:pt x="21" y="37"/>
                  <a:pt x="22" y="34"/>
                  <a:pt x="19" y="32"/>
                </a:cubicBezTo>
                <a:moveTo>
                  <a:pt x="217" y="0"/>
                </a:moveTo>
                <a:cubicBezTo>
                  <a:pt x="215" y="0"/>
                  <a:pt x="214" y="0"/>
                  <a:pt x="212" y="0"/>
                </a:cubicBezTo>
                <a:cubicBezTo>
                  <a:pt x="202" y="1"/>
                  <a:pt x="193" y="2"/>
                  <a:pt x="184" y="2"/>
                </a:cubicBezTo>
                <a:cubicBezTo>
                  <a:pt x="184" y="3"/>
                  <a:pt x="184" y="3"/>
                  <a:pt x="184" y="3"/>
                </a:cubicBezTo>
                <a:cubicBezTo>
                  <a:pt x="185" y="4"/>
                  <a:pt x="186" y="6"/>
                  <a:pt x="184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1" y="6"/>
                  <a:pt x="180" y="6"/>
                  <a:pt x="180" y="5"/>
                </a:cubicBezTo>
                <a:cubicBezTo>
                  <a:pt x="179" y="4"/>
                  <a:pt x="179" y="3"/>
                  <a:pt x="179" y="2"/>
                </a:cubicBezTo>
                <a:cubicBezTo>
                  <a:pt x="179" y="2"/>
                  <a:pt x="179" y="2"/>
                  <a:pt x="179" y="2"/>
                </a:cubicBezTo>
                <a:cubicBezTo>
                  <a:pt x="179" y="2"/>
                  <a:pt x="178" y="1"/>
                  <a:pt x="178" y="1"/>
                </a:cubicBezTo>
                <a:cubicBezTo>
                  <a:pt x="158" y="4"/>
                  <a:pt x="158" y="4"/>
                  <a:pt x="158" y="4"/>
                </a:cubicBezTo>
                <a:cubicBezTo>
                  <a:pt x="160" y="6"/>
                  <a:pt x="161" y="7"/>
                  <a:pt x="164" y="7"/>
                </a:cubicBezTo>
                <a:cubicBezTo>
                  <a:pt x="165" y="7"/>
                  <a:pt x="167" y="7"/>
                  <a:pt x="168" y="6"/>
                </a:cubicBezTo>
                <a:cubicBezTo>
                  <a:pt x="170" y="6"/>
                  <a:pt x="171" y="5"/>
                  <a:pt x="172" y="5"/>
                </a:cubicBezTo>
                <a:cubicBezTo>
                  <a:pt x="174" y="5"/>
                  <a:pt x="176" y="6"/>
                  <a:pt x="176" y="8"/>
                </a:cubicBezTo>
                <a:cubicBezTo>
                  <a:pt x="177" y="10"/>
                  <a:pt x="179" y="10"/>
                  <a:pt x="181" y="10"/>
                </a:cubicBezTo>
                <a:cubicBezTo>
                  <a:pt x="182" y="10"/>
                  <a:pt x="183" y="10"/>
                  <a:pt x="185" y="10"/>
                </a:cubicBezTo>
                <a:cubicBezTo>
                  <a:pt x="191" y="9"/>
                  <a:pt x="198" y="9"/>
                  <a:pt x="202" y="6"/>
                </a:cubicBezTo>
                <a:cubicBezTo>
                  <a:pt x="202" y="6"/>
                  <a:pt x="203" y="5"/>
                  <a:pt x="204" y="5"/>
                </a:cubicBezTo>
                <a:cubicBezTo>
                  <a:pt x="205" y="5"/>
                  <a:pt x="206" y="6"/>
                  <a:pt x="207" y="6"/>
                </a:cubicBezTo>
                <a:cubicBezTo>
                  <a:pt x="208" y="7"/>
                  <a:pt x="208" y="8"/>
                  <a:pt x="207" y="9"/>
                </a:cubicBezTo>
                <a:cubicBezTo>
                  <a:pt x="205" y="10"/>
                  <a:pt x="202" y="11"/>
                  <a:pt x="200" y="13"/>
                </a:cubicBezTo>
                <a:cubicBezTo>
                  <a:pt x="195" y="14"/>
                  <a:pt x="191" y="16"/>
                  <a:pt x="188" y="18"/>
                </a:cubicBezTo>
                <a:cubicBezTo>
                  <a:pt x="186" y="20"/>
                  <a:pt x="184" y="20"/>
                  <a:pt x="182" y="20"/>
                </a:cubicBezTo>
                <a:cubicBezTo>
                  <a:pt x="181" y="20"/>
                  <a:pt x="179" y="20"/>
                  <a:pt x="178" y="19"/>
                </a:cubicBezTo>
                <a:cubicBezTo>
                  <a:pt x="175" y="18"/>
                  <a:pt x="172" y="17"/>
                  <a:pt x="169" y="17"/>
                </a:cubicBezTo>
                <a:cubicBezTo>
                  <a:pt x="167" y="17"/>
                  <a:pt x="165" y="17"/>
                  <a:pt x="163" y="18"/>
                </a:cubicBezTo>
                <a:cubicBezTo>
                  <a:pt x="162" y="18"/>
                  <a:pt x="160" y="18"/>
                  <a:pt x="159" y="18"/>
                </a:cubicBezTo>
                <a:cubicBezTo>
                  <a:pt x="156" y="18"/>
                  <a:pt x="153" y="17"/>
                  <a:pt x="150" y="16"/>
                </a:cubicBezTo>
                <a:cubicBezTo>
                  <a:pt x="149" y="15"/>
                  <a:pt x="146" y="14"/>
                  <a:pt x="144" y="14"/>
                </a:cubicBezTo>
                <a:cubicBezTo>
                  <a:pt x="142" y="14"/>
                  <a:pt x="140" y="15"/>
                  <a:pt x="138" y="16"/>
                </a:cubicBezTo>
                <a:cubicBezTo>
                  <a:pt x="135" y="17"/>
                  <a:pt x="132" y="17"/>
                  <a:pt x="129" y="17"/>
                </a:cubicBezTo>
                <a:cubicBezTo>
                  <a:pt x="127" y="17"/>
                  <a:pt x="126" y="17"/>
                  <a:pt x="124" y="17"/>
                </a:cubicBezTo>
                <a:cubicBezTo>
                  <a:pt x="124" y="17"/>
                  <a:pt x="123" y="17"/>
                  <a:pt x="123" y="17"/>
                </a:cubicBezTo>
                <a:cubicBezTo>
                  <a:pt x="120" y="17"/>
                  <a:pt x="118" y="18"/>
                  <a:pt x="119" y="20"/>
                </a:cubicBezTo>
                <a:cubicBezTo>
                  <a:pt x="121" y="24"/>
                  <a:pt x="117" y="26"/>
                  <a:pt x="115" y="29"/>
                </a:cubicBezTo>
                <a:cubicBezTo>
                  <a:pt x="114" y="30"/>
                  <a:pt x="112" y="31"/>
                  <a:pt x="110" y="32"/>
                </a:cubicBezTo>
                <a:cubicBezTo>
                  <a:pt x="108" y="32"/>
                  <a:pt x="106" y="32"/>
                  <a:pt x="104" y="32"/>
                </a:cubicBezTo>
                <a:cubicBezTo>
                  <a:pt x="102" y="32"/>
                  <a:pt x="101" y="32"/>
                  <a:pt x="100" y="31"/>
                </a:cubicBezTo>
                <a:cubicBezTo>
                  <a:pt x="97" y="29"/>
                  <a:pt x="101" y="28"/>
                  <a:pt x="104" y="27"/>
                </a:cubicBezTo>
                <a:cubicBezTo>
                  <a:pt x="105" y="26"/>
                  <a:pt x="107" y="26"/>
                  <a:pt x="108" y="25"/>
                </a:cubicBezTo>
                <a:cubicBezTo>
                  <a:pt x="112" y="23"/>
                  <a:pt x="112" y="21"/>
                  <a:pt x="107" y="20"/>
                </a:cubicBezTo>
                <a:cubicBezTo>
                  <a:pt x="103" y="19"/>
                  <a:pt x="99" y="17"/>
                  <a:pt x="97" y="15"/>
                </a:cubicBezTo>
                <a:cubicBezTo>
                  <a:pt x="96" y="14"/>
                  <a:pt x="95" y="13"/>
                  <a:pt x="94" y="13"/>
                </a:cubicBezTo>
                <a:cubicBezTo>
                  <a:pt x="91" y="14"/>
                  <a:pt x="91" y="14"/>
                  <a:pt x="91" y="14"/>
                </a:cubicBezTo>
                <a:cubicBezTo>
                  <a:pt x="90" y="14"/>
                  <a:pt x="89" y="14"/>
                  <a:pt x="89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85" y="22"/>
                  <a:pt x="85" y="24"/>
                  <a:pt x="83" y="26"/>
                </a:cubicBezTo>
                <a:cubicBezTo>
                  <a:pt x="83" y="27"/>
                  <a:pt x="81" y="29"/>
                  <a:pt x="79" y="29"/>
                </a:cubicBezTo>
                <a:cubicBezTo>
                  <a:pt x="79" y="29"/>
                  <a:pt x="78" y="29"/>
                  <a:pt x="78" y="29"/>
                </a:cubicBezTo>
                <a:cubicBezTo>
                  <a:pt x="75" y="28"/>
                  <a:pt x="76" y="26"/>
                  <a:pt x="77" y="25"/>
                </a:cubicBezTo>
                <a:cubicBezTo>
                  <a:pt x="79" y="23"/>
                  <a:pt x="79" y="20"/>
                  <a:pt x="76" y="18"/>
                </a:cubicBezTo>
                <a:cubicBezTo>
                  <a:pt x="76" y="17"/>
                  <a:pt x="75" y="17"/>
                  <a:pt x="75" y="16"/>
                </a:cubicBezTo>
                <a:cubicBezTo>
                  <a:pt x="56" y="19"/>
                  <a:pt x="56" y="19"/>
                  <a:pt x="56" y="19"/>
                </a:cubicBezTo>
                <a:cubicBezTo>
                  <a:pt x="57" y="20"/>
                  <a:pt x="59" y="20"/>
                  <a:pt x="63" y="21"/>
                </a:cubicBezTo>
                <a:cubicBezTo>
                  <a:pt x="68" y="21"/>
                  <a:pt x="69" y="23"/>
                  <a:pt x="67" y="27"/>
                </a:cubicBezTo>
                <a:cubicBezTo>
                  <a:pt x="65" y="30"/>
                  <a:pt x="60" y="33"/>
                  <a:pt x="58" y="37"/>
                </a:cubicBezTo>
                <a:cubicBezTo>
                  <a:pt x="57" y="39"/>
                  <a:pt x="53" y="39"/>
                  <a:pt x="50" y="39"/>
                </a:cubicBezTo>
                <a:cubicBezTo>
                  <a:pt x="44" y="40"/>
                  <a:pt x="42" y="42"/>
                  <a:pt x="46" y="44"/>
                </a:cubicBezTo>
                <a:cubicBezTo>
                  <a:pt x="52" y="47"/>
                  <a:pt x="54" y="50"/>
                  <a:pt x="53" y="54"/>
                </a:cubicBezTo>
                <a:cubicBezTo>
                  <a:pt x="53" y="55"/>
                  <a:pt x="54" y="56"/>
                  <a:pt x="54" y="58"/>
                </a:cubicBezTo>
                <a:cubicBezTo>
                  <a:pt x="229" y="59"/>
                  <a:pt x="229" y="59"/>
                  <a:pt x="229" y="5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26" y="47"/>
                  <a:pt x="223" y="45"/>
                  <a:pt x="222" y="43"/>
                </a:cubicBezTo>
                <a:cubicBezTo>
                  <a:pt x="219" y="37"/>
                  <a:pt x="217" y="31"/>
                  <a:pt x="229" y="27"/>
                </a:cubicBezTo>
                <a:cubicBezTo>
                  <a:pt x="229" y="27"/>
                  <a:pt x="229" y="27"/>
                  <a:pt x="229" y="27"/>
                </a:cubicBezTo>
                <a:cubicBezTo>
                  <a:pt x="229" y="2"/>
                  <a:pt x="229" y="2"/>
                  <a:pt x="229" y="2"/>
                </a:cubicBezTo>
                <a:cubicBezTo>
                  <a:pt x="228" y="2"/>
                  <a:pt x="226" y="2"/>
                  <a:pt x="225" y="1"/>
                </a:cubicBezTo>
                <a:cubicBezTo>
                  <a:pt x="222" y="0"/>
                  <a:pt x="220" y="0"/>
                  <a:pt x="217" y="0"/>
                </a:cubicBezTo>
              </a:path>
            </a:pathLst>
          </a:custGeom>
          <a:solidFill>
            <a:srgbClr val="E145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86" name="Freeform 92"/>
          <p:cNvSpPr>
            <a:spLocks/>
          </p:cNvSpPr>
          <p:nvPr/>
        </p:nvSpPr>
        <p:spPr bwMode="auto">
          <a:xfrm>
            <a:off x="11034713" y="3306763"/>
            <a:ext cx="42863" cy="28575"/>
          </a:xfrm>
          <a:custGeom>
            <a:avLst/>
            <a:gdLst>
              <a:gd name="T0" fmla="*/ 0 w 3"/>
              <a:gd name="T1" fmla="*/ 0 h 2"/>
              <a:gd name="T2" fmla="*/ 0 w 3"/>
              <a:gd name="T3" fmla="*/ 1 h 2"/>
              <a:gd name="T4" fmla="*/ 0 w 3"/>
              <a:gd name="T5" fmla="*/ 2 h 2"/>
              <a:gd name="T6" fmla="*/ 2 w 3"/>
              <a:gd name="T7" fmla="*/ 2 h 2"/>
              <a:gd name="T8" fmla="*/ 3 w 3"/>
              <a:gd name="T9" fmla="*/ 1 h 2"/>
              <a:gd name="T10" fmla="*/ 0 w 3"/>
              <a:gd name="T11" fmla="*/ 0 h 2"/>
              <a:gd name="T12" fmla="*/ 0 w 3"/>
              <a:gd name="T13" fmla="*/ 0 h 2"/>
              <a:gd name="T14" fmla="*/ 0 w 3"/>
              <a:gd name="T1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" h="2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2"/>
                  <a:pt x="2" y="2"/>
                </a:cubicBezTo>
                <a:cubicBezTo>
                  <a:pt x="2" y="2"/>
                  <a:pt x="2" y="2"/>
                  <a:pt x="3" y="1"/>
                </a:cubicBezTo>
                <a:cubicBezTo>
                  <a:pt x="2" y="1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87" name="Freeform 93"/>
          <p:cNvSpPr>
            <a:spLocks/>
          </p:cNvSpPr>
          <p:nvPr/>
        </p:nvSpPr>
        <p:spPr bwMode="auto">
          <a:xfrm>
            <a:off x="11077575" y="3306763"/>
            <a:ext cx="69850" cy="42863"/>
          </a:xfrm>
          <a:custGeom>
            <a:avLst/>
            <a:gdLst>
              <a:gd name="T0" fmla="*/ 1 w 5"/>
              <a:gd name="T1" fmla="*/ 0 h 3"/>
              <a:gd name="T2" fmla="*/ 1 w 5"/>
              <a:gd name="T3" fmla="*/ 1 h 3"/>
              <a:gd name="T4" fmla="*/ 0 w 5"/>
              <a:gd name="T5" fmla="*/ 1 h 3"/>
              <a:gd name="T6" fmla="*/ 3 w 5"/>
              <a:gd name="T7" fmla="*/ 3 h 3"/>
              <a:gd name="T8" fmla="*/ 5 w 5"/>
              <a:gd name="T9" fmla="*/ 3 h 3"/>
              <a:gd name="T10" fmla="*/ 4 w 5"/>
              <a:gd name="T11" fmla="*/ 1 h 3"/>
              <a:gd name="T12" fmla="*/ 1 w 5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">
                <a:moveTo>
                  <a:pt x="1" y="0"/>
                </a:moveTo>
                <a:cubicBezTo>
                  <a:pt x="1" y="0"/>
                  <a:pt x="1" y="0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2"/>
                  <a:pt x="2" y="3"/>
                  <a:pt x="3" y="3"/>
                </a:cubicBezTo>
                <a:cubicBezTo>
                  <a:pt x="4" y="3"/>
                  <a:pt x="4" y="3"/>
                  <a:pt x="5" y="3"/>
                </a:cubicBezTo>
                <a:cubicBezTo>
                  <a:pt x="4" y="3"/>
                  <a:pt x="4" y="2"/>
                  <a:pt x="4" y="1"/>
                </a:cubicBezTo>
                <a:cubicBezTo>
                  <a:pt x="3" y="1"/>
                  <a:pt x="2" y="1"/>
                  <a:pt x="1" y="0"/>
                </a:cubicBezTo>
              </a:path>
            </a:pathLst>
          </a:custGeom>
          <a:solidFill>
            <a:srgbClr val="C9BD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88" name="Freeform 94"/>
          <p:cNvSpPr>
            <a:spLocks/>
          </p:cNvSpPr>
          <p:nvPr/>
        </p:nvSpPr>
        <p:spPr bwMode="auto">
          <a:xfrm>
            <a:off x="11034713" y="3306763"/>
            <a:ext cx="57150" cy="14288"/>
          </a:xfrm>
          <a:custGeom>
            <a:avLst/>
            <a:gdLst>
              <a:gd name="T0" fmla="*/ 0 w 4"/>
              <a:gd name="T1" fmla="*/ 0 h 1"/>
              <a:gd name="T2" fmla="*/ 0 w 4"/>
              <a:gd name="T3" fmla="*/ 0 h 1"/>
              <a:gd name="T4" fmla="*/ 3 w 4"/>
              <a:gd name="T5" fmla="*/ 1 h 1"/>
              <a:gd name="T6" fmla="*/ 4 w 4"/>
              <a:gd name="T7" fmla="*/ 1 h 1"/>
              <a:gd name="T8" fmla="*/ 4 w 4"/>
              <a:gd name="T9" fmla="*/ 0 h 1"/>
              <a:gd name="T10" fmla="*/ 0 w 4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1"/>
                  <a:pt x="3" y="1"/>
                </a:cubicBezTo>
                <a:cubicBezTo>
                  <a:pt x="3" y="1"/>
                  <a:pt x="3" y="1"/>
                  <a:pt x="4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0" y="0"/>
                </a:cubicBezTo>
              </a:path>
            </a:pathLst>
          </a:custGeom>
          <a:solidFill>
            <a:srgbClr val="BEB4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0" name="Freeform 96"/>
          <p:cNvSpPr>
            <a:spLocks noEditPoints="1"/>
          </p:cNvSpPr>
          <p:nvPr/>
        </p:nvSpPr>
        <p:spPr bwMode="auto">
          <a:xfrm>
            <a:off x="860425" y="1257300"/>
            <a:ext cx="3387725" cy="2628900"/>
          </a:xfrm>
          <a:custGeom>
            <a:avLst/>
            <a:gdLst>
              <a:gd name="T0" fmla="*/ 182 w 240"/>
              <a:gd name="T1" fmla="*/ 186 h 186"/>
              <a:gd name="T2" fmla="*/ 187 w 240"/>
              <a:gd name="T3" fmla="*/ 184 h 186"/>
              <a:gd name="T4" fmla="*/ 185 w 240"/>
              <a:gd name="T5" fmla="*/ 131 h 186"/>
              <a:gd name="T6" fmla="*/ 186 w 240"/>
              <a:gd name="T7" fmla="*/ 131 h 186"/>
              <a:gd name="T8" fmla="*/ 186 w 240"/>
              <a:gd name="T9" fmla="*/ 131 h 186"/>
              <a:gd name="T10" fmla="*/ 186 w 240"/>
              <a:gd name="T11" fmla="*/ 131 h 186"/>
              <a:gd name="T12" fmla="*/ 64 w 240"/>
              <a:gd name="T13" fmla="*/ 134 h 186"/>
              <a:gd name="T14" fmla="*/ 43 w 240"/>
              <a:gd name="T15" fmla="*/ 142 h 186"/>
              <a:gd name="T16" fmla="*/ 55 w 240"/>
              <a:gd name="T17" fmla="*/ 157 h 186"/>
              <a:gd name="T18" fmla="*/ 55 w 240"/>
              <a:gd name="T19" fmla="*/ 157 h 186"/>
              <a:gd name="T20" fmla="*/ 68 w 240"/>
              <a:gd name="T21" fmla="*/ 151 h 186"/>
              <a:gd name="T22" fmla="*/ 70 w 240"/>
              <a:gd name="T23" fmla="*/ 165 h 186"/>
              <a:gd name="T24" fmla="*/ 88 w 240"/>
              <a:gd name="T25" fmla="*/ 158 h 186"/>
              <a:gd name="T26" fmla="*/ 106 w 240"/>
              <a:gd name="T27" fmla="*/ 161 h 186"/>
              <a:gd name="T28" fmla="*/ 125 w 240"/>
              <a:gd name="T29" fmla="*/ 154 h 186"/>
              <a:gd name="T30" fmla="*/ 138 w 240"/>
              <a:gd name="T31" fmla="*/ 160 h 186"/>
              <a:gd name="T32" fmla="*/ 109 w 240"/>
              <a:gd name="T33" fmla="*/ 174 h 186"/>
              <a:gd name="T34" fmla="*/ 166 w 240"/>
              <a:gd name="T35" fmla="*/ 183 h 186"/>
              <a:gd name="T36" fmla="*/ 186 w 240"/>
              <a:gd name="T37" fmla="*/ 174 h 186"/>
              <a:gd name="T38" fmla="*/ 191 w 240"/>
              <a:gd name="T39" fmla="*/ 172 h 186"/>
              <a:gd name="T40" fmla="*/ 181 w 240"/>
              <a:gd name="T41" fmla="*/ 173 h 186"/>
              <a:gd name="T42" fmla="*/ 170 w 240"/>
              <a:gd name="T43" fmla="*/ 158 h 186"/>
              <a:gd name="T44" fmla="*/ 185 w 240"/>
              <a:gd name="T45" fmla="*/ 52 h 186"/>
              <a:gd name="T46" fmla="*/ 177 w 240"/>
              <a:gd name="T47" fmla="*/ 53 h 186"/>
              <a:gd name="T48" fmla="*/ 210 w 240"/>
              <a:gd name="T49" fmla="*/ 79 h 186"/>
              <a:gd name="T50" fmla="*/ 239 w 240"/>
              <a:gd name="T51" fmla="*/ 76 h 186"/>
              <a:gd name="T52" fmla="*/ 233 w 240"/>
              <a:gd name="T53" fmla="*/ 75 h 186"/>
              <a:gd name="T54" fmla="*/ 213 w 240"/>
              <a:gd name="T55" fmla="*/ 70 h 186"/>
              <a:gd name="T56" fmla="*/ 185 w 240"/>
              <a:gd name="T57" fmla="*/ 52 h 186"/>
              <a:gd name="T58" fmla="*/ 78 w 240"/>
              <a:gd name="T59" fmla="*/ 38 h 186"/>
              <a:gd name="T60" fmla="*/ 59 w 240"/>
              <a:gd name="T61" fmla="*/ 51 h 186"/>
              <a:gd name="T62" fmla="*/ 40 w 240"/>
              <a:gd name="T63" fmla="*/ 62 h 186"/>
              <a:gd name="T64" fmla="*/ 177 w 240"/>
              <a:gd name="T65" fmla="*/ 127 h 186"/>
              <a:gd name="T66" fmla="*/ 162 w 240"/>
              <a:gd name="T67" fmla="*/ 99 h 186"/>
              <a:gd name="T68" fmla="*/ 149 w 240"/>
              <a:gd name="T69" fmla="*/ 80 h 186"/>
              <a:gd name="T70" fmla="*/ 16 w 240"/>
              <a:gd name="T71" fmla="*/ 25 h 186"/>
              <a:gd name="T72" fmla="*/ 11 w 240"/>
              <a:gd name="T73" fmla="*/ 21 h 186"/>
              <a:gd name="T74" fmla="*/ 14 w 240"/>
              <a:gd name="T75" fmla="*/ 19 h 186"/>
              <a:gd name="T76" fmla="*/ 16 w 240"/>
              <a:gd name="T77" fmla="*/ 25 h 186"/>
              <a:gd name="T78" fmla="*/ 13 w 240"/>
              <a:gd name="T79" fmla="*/ 14 h 186"/>
              <a:gd name="T80" fmla="*/ 16 w 240"/>
              <a:gd name="T81" fmla="*/ 14 h 186"/>
              <a:gd name="T82" fmla="*/ 15 w 240"/>
              <a:gd name="T83" fmla="*/ 0 h 186"/>
              <a:gd name="T84" fmla="*/ 14 w 240"/>
              <a:gd name="T85" fmla="*/ 4 h 186"/>
              <a:gd name="T86" fmla="*/ 8 w 240"/>
              <a:gd name="T87" fmla="*/ 24 h 186"/>
              <a:gd name="T88" fmla="*/ 14 w 240"/>
              <a:gd name="T89" fmla="*/ 42 h 186"/>
              <a:gd name="T90" fmla="*/ 7 w 240"/>
              <a:gd name="T91" fmla="*/ 48 h 186"/>
              <a:gd name="T92" fmla="*/ 13 w 240"/>
              <a:gd name="T93" fmla="*/ 47 h 186"/>
              <a:gd name="T94" fmla="*/ 21 w 240"/>
              <a:gd name="T95" fmla="*/ 40 h 186"/>
              <a:gd name="T96" fmla="*/ 33 w 240"/>
              <a:gd name="T97" fmla="*/ 48 h 186"/>
              <a:gd name="T98" fmla="*/ 24 w 240"/>
              <a:gd name="T99" fmla="*/ 60 h 186"/>
              <a:gd name="T100" fmla="*/ 32 w 240"/>
              <a:gd name="T101" fmla="*/ 61 h 186"/>
              <a:gd name="T102" fmla="*/ 41 w 240"/>
              <a:gd name="T103" fmla="*/ 38 h 186"/>
              <a:gd name="T104" fmla="*/ 20 w 240"/>
              <a:gd name="T105" fmla="*/ 31 h 186"/>
              <a:gd name="T106" fmla="*/ 29 w 240"/>
              <a:gd name="T107" fmla="*/ 28 h 186"/>
              <a:gd name="T108" fmla="*/ 35 w 240"/>
              <a:gd name="T109" fmla="*/ 19 h 186"/>
              <a:gd name="T110" fmla="*/ 45 w 240"/>
              <a:gd name="T111" fmla="*/ 17 h 186"/>
              <a:gd name="T112" fmla="*/ 19 w 240"/>
              <a:gd name="T113" fmla="*/ 2 h 186"/>
              <a:gd name="T114" fmla="*/ 15 w 240"/>
              <a:gd name="T115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40" h="186">
                <a:moveTo>
                  <a:pt x="187" y="184"/>
                </a:moveTo>
                <a:cubicBezTo>
                  <a:pt x="185" y="184"/>
                  <a:pt x="183" y="185"/>
                  <a:pt x="182" y="186"/>
                </a:cubicBezTo>
                <a:cubicBezTo>
                  <a:pt x="186" y="186"/>
                  <a:pt x="186" y="186"/>
                  <a:pt x="186" y="186"/>
                </a:cubicBezTo>
                <a:cubicBezTo>
                  <a:pt x="187" y="185"/>
                  <a:pt x="187" y="185"/>
                  <a:pt x="187" y="184"/>
                </a:cubicBezTo>
                <a:moveTo>
                  <a:pt x="186" y="131"/>
                </a:moveTo>
                <a:cubicBezTo>
                  <a:pt x="186" y="131"/>
                  <a:pt x="185" y="131"/>
                  <a:pt x="185" y="131"/>
                </a:cubicBezTo>
                <a:cubicBezTo>
                  <a:pt x="186" y="131"/>
                  <a:pt x="186" y="131"/>
                  <a:pt x="186" y="131"/>
                </a:cubicBezTo>
                <a:cubicBezTo>
                  <a:pt x="186" y="131"/>
                  <a:pt x="186" y="131"/>
                  <a:pt x="186" y="131"/>
                </a:cubicBezTo>
                <a:cubicBezTo>
                  <a:pt x="186" y="131"/>
                  <a:pt x="186" y="131"/>
                  <a:pt x="186" y="131"/>
                </a:cubicBezTo>
                <a:cubicBezTo>
                  <a:pt x="186" y="131"/>
                  <a:pt x="186" y="131"/>
                  <a:pt x="186" y="131"/>
                </a:cubicBezTo>
                <a:cubicBezTo>
                  <a:pt x="186" y="131"/>
                  <a:pt x="186" y="131"/>
                  <a:pt x="186" y="131"/>
                </a:cubicBezTo>
                <a:cubicBezTo>
                  <a:pt x="186" y="131"/>
                  <a:pt x="186" y="131"/>
                  <a:pt x="186" y="131"/>
                </a:cubicBezTo>
                <a:moveTo>
                  <a:pt x="63" y="129"/>
                </a:moveTo>
                <a:cubicBezTo>
                  <a:pt x="64" y="130"/>
                  <a:pt x="65" y="132"/>
                  <a:pt x="64" y="134"/>
                </a:cubicBezTo>
                <a:cubicBezTo>
                  <a:pt x="63" y="140"/>
                  <a:pt x="56" y="140"/>
                  <a:pt x="48" y="141"/>
                </a:cubicBezTo>
                <a:cubicBezTo>
                  <a:pt x="47" y="141"/>
                  <a:pt x="45" y="141"/>
                  <a:pt x="43" y="142"/>
                </a:cubicBezTo>
                <a:cubicBezTo>
                  <a:pt x="51" y="143"/>
                  <a:pt x="58" y="144"/>
                  <a:pt x="57" y="149"/>
                </a:cubicBezTo>
                <a:cubicBezTo>
                  <a:pt x="56" y="152"/>
                  <a:pt x="56" y="154"/>
                  <a:pt x="55" y="157"/>
                </a:cubicBezTo>
                <a:cubicBezTo>
                  <a:pt x="54" y="158"/>
                  <a:pt x="54" y="159"/>
                  <a:pt x="53" y="160"/>
                </a:cubicBezTo>
                <a:cubicBezTo>
                  <a:pt x="54" y="159"/>
                  <a:pt x="55" y="158"/>
                  <a:pt x="55" y="157"/>
                </a:cubicBezTo>
                <a:cubicBezTo>
                  <a:pt x="58" y="152"/>
                  <a:pt x="61" y="150"/>
                  <a:pt x="65" y="150"/>
                </a:cubicBezTo>
                <a:cubicBezTo>
                  <a:pt x="66" y="150"/>
                  <a:pt x="67" y="150"/>
                  <a:pt x="68" y="151"/>
                </a:cubicBezTo>
                <a:cubicBezTo>
                  <a:pt x="75" y="152"/>
                  <a:pt x="75" y="155"/>
                  <a:pt x="69" y="164"/>
                </a:cubicBezTo>
                <a:cubicBezTo>
                  <a:pt x="69" y="165"/>
                  <a:pt x="70" y="165"/>
                  <a:pt x="70" y="165"/>
                </a:cubicBezTo>
                <a:cubicBezTo>
                  <a:pt x="70" y="165"/>
                  <a:pt x="71" y="165"/>
                  <a:pt x="71" y="165"/>
                </a:cubicBezTo>
                <a:cubicBezTo>
                  <a:pt x="78" y="160"/>
                  <a:pt x="82" y="158"/>
                  <a:pt x="88" y="158"/>
                </a:cubicBezTo>
                <a:cubicBezTo>
                  <a:pt x="92" y="158"/>
                  <a:pt x="96" y="159"/>
                  <a:pt x="103" y="160"/>
                </a:cubicBezTo>
                <a:cubicBezTo>
                  <a:pt x="104" y="161"/>
                  <a:pt x="105" y="161"/>
                  <a:pt x="106" y="161"/>
                </a:cubicBezTo>
                <a:cubicBezTo>
                  <a:pt x="109" y="161"/>
                  <a:pt x="111" y="160"/>
                  <a:pt x="113" y="158"/>
                </a:cubicBezTo>
                <a:cubicBezTo>
                  <a:pt x="116" y="156"/>
                  <a:pt x="120" y="154"/>
                  <a:pt x="125" y="154"/>
                </a:cubicBezTo>
                <a:cubicBezTo>
                  <a:pt x="126" y="154"/>
                  <a:pt x="127" y="154"/>
                  <a:pt x="128" y="154"/>
                </a:cubicBezTo>
                <a:cubicBezTo>
                  <a:pt x="133" y="155"/>
                  <a:pt x="137" y="157"/>
                  <a:pt x="138" y="160"/>
                </a:cubicBezTo>
                <a:cubicBezTo>
                  <a:pt x="139" y="162"/>
                  <a:pt x="139" y="164"/>
                  <a:pt x="135" y="166"/>
                </a:cubicBezTo>
                <a:cubicBezTo>
                  <a:pt x="109" y="174"/>
                  <a:pt x="109" y="174"/>
                  <a:pt x="109" y="174"/>
                </a:cubicBezTo>
                <a:cubicBezTo>
                  <a:pt x="109" y="174"/>
                  <a:pt x="110" y="175"/>
                  <a:pt x="110" y="175"/>
                </a:cubicBezTo>
                <a:cubicBezTo>
                  <a:pt x="166" y="183"/>
                  <a:pt x="166" y="183"/>
                  <a:pt x="166" y="183"/>
                </a:cubicBezTo>
                <a:cubicBezTo>
                  <a:pt x="166" y="182"/>
                  <a:pt x="163" y="180"/>
                  <a:pt x="168" y="179"/>
                </a:cubicBezTo>
                <a:cubicBezTo>
                  <a:pt x="174" y="178"/>
                  <a:pt x="179" y="174"/>
                  <a:pt x="186" y="174"/>
                </a:cubicBezTo>
                <a:cubicBezTo>
                  <a:pt x="187" y="174"/>
                  <a:pt x="189" y="174"/>
                  <a:pt x="190" y="175"/>
                </a:cubicBezTo>
                <a:cubicBezTo>
                  <a:pt x="191" y="174"/>
                  <a:pt x="191" y="173"/>
                  <a:pt x="191" y="172"/>
                </a:cubicBezTo>
                <a:cubicBezTo>
                  <a:pt x="189" y="172"/>
                  <a:pt x="187" y="173"/>
                  <a:pt x="185" y="173"/>
                </a:cubicBezTo>
                <a:cubicBezTo>
                  <a:pt x="183" y="173"/>
                  <a:pt x="182" y="173"/>
                  <a:pt x="181" y="173"/>
                </a:cubicBezTo>
                <a:cubicBezTo>
                  <a:pt x="172" y="173"/>
                  <a:pt x="168" y="170"/>
                  <a:pt x="170" y="164"/>
                </a:cubicBezTo>
                <a:cubicBezTo>
                  <a:pt x="171" y="162"/>
                  <a:pt x="171" y="160"/>
                  <a:pt x="170" y="158"/>
                </a:cubicBezTo>
                <a:cubicBezTo>
                  <a:pt x="63" y="129"/>
                  <a:pt x="63" y="129"/>
                  <a:pt x="63" y="129"/>
                </a:cubicBezTo>
                <a:moveTo>
                  <a:pt x="185" y="52"/>
                </a:moveTo>
                <a:cubicBezTo>
                  <a:pt x="183" y="52"/>
                  <a:pt x="182" y="52"/>
                  <a:pt x="180" y="52"/>
                </a:cubicBezTo>
                <a:cubicBezTo>
                  <a:pt x="179" y="53"/>
                  <a:pt x="178" y="53"/>
                  <a:pt x="177" y="53"/>
                </a:cubicBezTo>
                <a:cubicBezTo>
                  <a:pt x="209" y="79"/>
                  <a:pt x="209" y="79"/>
                  <a:pt x="209" y="79"/>
                </a:cubicBezTo>
                <a:cubicBezTo>
                  <a:pt x="209" y="79"/>
                  <a:pt x="210" y="79"/>
                  <a:pt x="210" y="79"/>
                </a:cubicBezTo>
                <a:cubicBezTo>
                  <a:pt x="220" y="80"/>
                  <a:pt x="230" y="81"/>
                  <a:pt x="232" y="89"/>
                </a:cubicBezTo>
                <a:cubicBezTo>
                  <a:pt x="240" y="85"/>
                  <a:pt x="240" y="80"/>
                  <a:pt x="239" y="76"/>
                </a:cubicBezTo>
                <a:cubicBezTo>
                  <a:pt x="239" y="74"/>
                  <a:pt x="238" y="74"/>
                  <a:pt x="237" y="74"/>
                </a:cubicBezTo>
                <a:cubicBezTo>
                  <a:pt x="236" y="74"/>
                  <a:pt x="235" y="74"/>
                  <a:pt x="233" y="75"/>
                </a:cubicBezTo>
                <a:cubicBezTo>
                  <a:pt x="228" y="77"/>
                  <a:pt x="224" y="78"/>
                  <a:pt x="222" y="78"/>
                </a:cubicBezTo>
                <a:cubicBezTo>
                  <a:pt x="218" y="78"/>
                  <a:pt x="215" y="75"/>
                  <a:pt x="213" y="70"/>
                </a:cubicBezTo>
                <a:cubicBezTo>
                  <a:pt x="210" y="64"/>
                  <a:pt x="203" y="59"/>
                  <a:pt x="196" y="55"/>
                </a:cubicBezTo>
                <a:cubicBezTo>
                  <a:pt x="193" y="53"/>
                  <a:pt x="189" y="52"/>
                  <a:pt x="185" y="52"/>
                </a:cubicBezTo>
                <a:moveTo>
                  <a:pt x="79" y="38"/>
                </a:moveTo>
                <a:cubicBezTo>
                  <a:pt x="79" y="38"/>
                  <a:pt x="78" y="38"/>
                  <a:pt x="78" y="38"/>
                </a:cubicBezTo>
                <a:cubicBezTo>
                  <a:pt x="77" y="40"/>
                  <a:pt x="74" y="41"/>
                  <a:pt x="71" y="42"/>
                </a:cubicBezTo>
                <a:cubicBezTo>
                  <a:pt x="64" y="44"/>
                  <a:pt x="60" y="46"/>
                  <a:pt x="59" y="51"/>
                </a:cubicBezTo>
                <a:cubicBezTo>
                  <a:pt x="58" y="54"/>
                  <a:pt x="55" y="56"/>
                  <a:pt x="49" y="57"/>
                </a:cubicBezTo>
                <a:cubicBezTo>
                  <a:pt x="45" y="58"/>
                  <a:pt x="41" y="59"/>
                  <a:pt x="40" y="62"/>
                </a:cubicBezTo>
                <a:cubicBezTo>
                  <a:pt x="40" y="63"/>
                  <a:pt x="39" y="64"/>
                  <a:pt x="37" y="65"/>
                </a:cubicBezTo>
                <a:cubicBezTo>
                  <a:pt x="177" y="127"/>
                  <a:pt x="177" y="127"/>
                  <a:pt x="177" y="127"/>
                </a:cubicBezTo>
                <a:cubicBezTo>
                  <a:pt x="176" y="123"/>
                  <a:pt x="171" y="121"/>
                  <a:pt x="167" y="119"/>
                </a:cubicBezTo>
                <a:cubicBezTo>
                  <a:pt x="158" y="115"/>
                  <a:pt x="156" y="105"/>
                  <a:pt x="162" y="99"/>
                </a:cubicBezTo>
                <a:cubicBezTo>
                  <a:pt x="166" y="96"/>
                  <a:pt x="166" y="93"/>
                  <a:pt x="160" y="90"/>
                </a:cubicBezTo>
                <a:cubicBezTo>
                  <a:pt x="155" y="87"/>
                  <a:pt x="150" y="84"/>
                  <a:pt x="149" y="80"/>
                </a:cubicBezTo>
                <a:cubicBezTo>
                  <a:pt x="79" y="38"/>
                  <a:pt x="79" y="38"/>
                  <a:pt x="79" y="38"/>
                </a:cubicBezTo>
                <a:moveTo>
                  <a:pt x="16" y="25"/>
                </a:moveTo>
                <a:cubicBezTo>
                  <a:pt x="16" y="25"/>
                  <a:pt x="16" y="25"/>
                  <a:pt x="16" y="25"/>
                </a:cubicBezTo>
                <a:cubicBezTo>
                  <a:pt x="12" y="25"/>
                  <a:pt x="10" y="23"/>
                  <a:pt x="11" y="21"/>
                </a:cubicBezTo>
                <a:cubicBezTo>
                  <a:pt x="11" y="20"/>
                  <a:pt x="12" y="19"/>
                  <a:pt x="13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7" y="19"/>
                  <a:pt x="20" y="20"/>
                  <a:pt x="20" y="22"/>
                </a:cubicBezTo>
                <a:cubicBezTo>
                  <a:pt x="20" y="24"/>
                  <a:pt x="19" y="25"/>
                  <a:pt x="16" y="25"/>
                </a:cubicBezTo>
                <a:moveTo>
                  <a:pt x="15" y="15"/>
                </a:moveTo>
                <a:cubicBezTo>
                  <a:pt x="14" y="15"/>
                  <a:pt x="13" y="14"/>
                  <a:pt x="13" y="14"/>
                </a:cubicBezTo>
                <a:cubicBezTo>
                  <a:pt x="14" y="13"/>
                  <a:pt x="14" y="13"/>
                  <a:pt x="14" y="13"/>
                </a:cubicBezTo>
                <a:cubicBezTo>
                  <a:pt x="15" y="13"/>
                  <a:pt x="15" y="14"/>
                  <a:pt x="16" y="14"/>
                </a:cubicBezTo>
                <a:cubicBezTo>
                  <a:pt x="15" y="15"/>
                  <a:pt x="15" y="15"/>
                  <a:pt x="15" y="15"/>
                </a:cubicBezTo>
                <a:moveTo>
                  <a:pt x="15" y="0"/>
                </a:moveTo>
                <a:cubicBezTo>
                  <a:pt x="14" y="0"/>
                  <a:pt x="13" y="0"/>
                  <a:pt x="13" y="0"/>
                </a:cubicBezTo>
                <a:cubicBezTo>
                  <a:pt x="10" y="1"/>
                  <a:pt x="13" y="3"/>
                  <a:pt x="14" y="4"/>
                </a:cubicBezTo>
                <a:cubicBezTo>
                  <a:pt x="17" y="8"/>
                  <a:pt x="16" y="11"/>
                  <a:pt x="9" y="13"/>
                </a:cubicBezTo>
                <a:cubicBezTo>
                  <a:pt x="0" y="17"/>
                  <a:pt x="0" y="19"/>
                  <a:pt x="8" y="24"/>
                </a:cubicBezTo>
                <a:cubicBezTo>
                  <a:pt x="13" y="27"/>
                  <a:pt x="16" y="30"/>
                  <a:pt x="18" y="34"/>
                </a:cubicBezTo>
                <a:cubicBezTo>
                  <a:pt x="20" y="38"/>
                  <a:pt x="18" y="40"/>
                  <a:pt x="14" y="42"/>
                </a:cubicBezTo>
                <a:cubicBezTo>
                  <a:pt x="12" y="43"/>
                  <a:pt x="9" y="43"/>
                  <a:pt x="7" y="44"/>
                </a:cubicBezTo>
                <a:cubicBezTo>
                  <a:pt x="5" y="45"/>
                  <a:pt x="5" y="47"/>
                  <a:pt x="7" y="48"/>
                </a:cubicBezTo>
                <a:cubicBezTo>
                  <a:pt x="8" y="48"/>
                  <a:pt x="9" y="48"/>
                  <a:pt x="9" y="48"/>
                </a:cubicBezTo>
                <a:cubicBezTo>
                  <a:pt x="11" y="48"/>
                  <a:pt x="12" y="48"/>
                  <a:pt x="13" y="47"/>
                </a:cubicBezTo>
                <a:cubicBezTo>
                  <a:pt x="13" y="46"/>
                  <a:pt x="14" y="46"/>
                  <a:pt x="14" y="45"/>
                </a:cubicBezTo>
                <a:cubicBezTo>
                  <a:pt x="14" y="43"/>
                  <a:pt x="15" y="40"/>
                  <a:pt x="21" y="40"/>
                </a:cubicBezTo>
                <a:cubicBezTo>
                  <a:pt x="21" y="40"/>
                  <a:pt x="22" y="40"/>
                  <a:pt x="23" y="40"/>
                </a:cubicBezTo>
                <a:cubicBezTo>
                  <a:pt x="30" y="41"/>
                  <a:pt x="33" y="44"/>
                  <a:pt x="33" y="48"/>
                </a:cubicBezTo>
                <a:cubicBezTo>
                  <a:pt x="34" y="52"/>
                  <a:pt x="32" y="56"/>
                  <a:pt x="26" y="59"/>
                </a:cubicBezTo>
                <a:cubicBezTo>
                  <a:pt x="25" y="59"/>
                  <a:pt x="25" y="59"/>
                  <a:pt x="24" y="60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30" y="61"/>
                  <a:pt x="32" y="61"/>
                </a:cubicBezTo>
                <a:cubicBezTo>
                  <a:pt x="35" y="60"/>
                  <a:pt x="37" y="58"/>
                  <a:pt x="36" y="56"/>
                </a:cubicBezTo>
                <a:cubicBezTo>
                  <a:pt x="35" y="50"/>
                  <a:pt x="39" y="44"/>
                  <a:pt x="41" y="38"/>
                </a:cubicBezTo>
                <a:cubicBezTo>
                  <a:pt x="38" y="36"/>
                  <a:pt x="33" y="36"/>
                  <a:pt x="29" y="36"/>
                </a:cubicBezTo>
                <a:cubicBezTo>
                  <a:pt x="23" y="35"/>
                  <a:pt x="20" y="33"/>
                  <a:pt x="20" y="31"/>
                </a:cubicBezTo>
                <a:cubicBezTo>
                  <a:pt x="21" y="28"/>
                  <a:pt x="24" y="28"/>
                  <a:pt x="27" y="28"/>
                </a:cubicBezTo>
                <a:cubicBezTo>
                  <a:pt x="28" y="28"/>
                  <a:pt x="29" y="28"/>
                  <a:pt x="29" y="28"/>
                </a:cubicBezTo>
                <a:cubicBezTo>
                  <a:pt x="37" y="28"/>
                  <a:pt x="38" y="27"/>
                  <a:pt x="36" y="24"/>
                </a:cubicBezTo>
                <a:cubicBezTo>
                  <a:pt x="36" y="22"/>
                  <a:pt x="33" y="21"/>
                  <a:pt x="35" y="19"/>
                </a:cubicBezTo>
                <a:cubicBezTo>
                  <a:pt x="37" y="18"/>
                  <a:pt x="40" y="18"/>
                  <a:pt x="42" y="18"/>
                </a:cubicBezTo>
                <a:cubicBezTo>
                  <a:pt x="43" y="18"/>
                  <a:pt x="44" y="18"/>
                  <a:pt x="45" y="17"/>
                </a:cubicBezTo>
                <a:cubicBezTo>
                  <a:pt x="24" y="5"/>
                  <a:pt x="24" y="5"/>
                  <a:pt x="24" y="5"/>
                </a:cubicBezTo>
                <a:cubicBezTo>
                  <a:pt x="22" y="5"/>
                  <a:pt x="20" y="4"/>
                  <a:pt x="19" y="2"/>
                </a:cubicBezTo>
                <a:cubicBezTo>
                  <a:pt x="18" y="2"/>
                  <a:pt x="18" y="2"/>
                  <a:pt x="17" y="1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E4D9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1" name="Freeform 97"/>
          <p:cNvSpPr>
            <a:spLocks noEditPoints="1"/>
          </p:cNvSpPr>
          <p:nvPr/>
        </p:nvSpPr>
        <p:spPr bwMode="auto">
          <a:xfrm>
            <a:off x="1073150" y="1031875"/>
            <a:ext cx="2736850" cy="1497013"/>
          </a:xfrm>
          <a:custGeom>
            <a:avLst/>
            <a:gdLst>
              <a:gd name="T0" fmla="*/ 0 w 194"/>
              <a:gd name="T1" fmla="*/ 16 h 106"/>
              <a:gd name="T2" fmla="*/ 2 w 194"/>
              <a:gd name="T3" fmla="*/ 17 h 106"/>
              <a:gd name="T4" fmla="*/ 0 w 194"/>
              <a:gd name="T5" fmla="*/ 16 h 106"/>
              <a:gd name="T6" fmla="*/ 48 w 194"/>
              <a:gd name="T7" fmla="*/ 18 h 106"/>
              <a:gd name="T8" fmla="*/ 46 w 194"/>
              <a:gd name="T9" fmla="*/ 17 h 106"/>
              <a:gd name="T10" fmla="*/ 49 w 194"/>
              <a:gd name="T11" fmla="*/ 15 h 106"/>
              <a:gd name="T12" fmla="*/ 49 w 194"/>
              <a:gd name="T13" fmla="*/ 15 h 106"/>
              <a:gd name="T14" fmla="*/ 51 w 194"/>
              <a:gd name="T15" fmla="*/ 16 h 106"/>
              <a:gd name="T16" fmla="*/ 48 w 194"/>
              <a:gd name="T17" fmla="*/ 18 h 106"/>
              <a:gd name="T18" fmla="*/ 48 w 194"/>
              <a:gd name="T19" fmla="*/ 18 h 106"/>
              <a:gd name="T20" fmla="*/ 45 w 194"/>
              <a:gd name="T21" fmla="*/ 0 h 106"/>
              <a:gd name="T22" fmla="*/ 40 w 194"/>
              <a:gd name="T23" fmla="*/ 1 h 106"/>
              <a:gd name="T24" fmla="*/ 32 w 194"/>
              <a:gd name="T25" fmla="*/ 5 h 106"/>
              <a:gd name="T26" fmla="*/ 26 w 194"/>
              <a:gd name="T27" fmla="*/ 12 h 106"/>
              <a:gd name="T28" fmla="*/ 22 w 194"/>
              <a:gd name="T29" fmla="*/ 21 h 106"/>
              <a:gd name="T30" fmla="*/ 15 w 194"/>
              <a:gd name="T31" fmla="*/ 22 h 106"/>
              <a:gd name="T32" fmla="*/ 9 w 194"/>
              <a:gd name="T33" fmla="*/ 21 h 106"/>
              <a:gd name="T34" fmla="*/ 30 w 194"/>
              <a:gd name="T35" fmla="*/ 33 h 106"/>
              <a:gd name="T36" fmla="*/ 33 w 194"/>
              <a:gd name="T37" fmla="*/ 32 h 106"/>
              <a:gd name="T38" fmla="*/ 32 w 194"/>
              <a:gd name="T39" fmla="*/ 31 h 106"/>
              <a:gd name="T40" fmla="*/ 28 w 194"/>
              <a:gd name="T41" fmla="*/ 25 h 106"/>
              <a:gd name="T42" fmla="*/ 38 w 194"/>
              <a:gd name="T43" fmla="*/ 20 h 106"/>
              <a:gd name="T44" fmla="*/ 39 w 194"/>
              <a:gd name="T45" fmla="*/ 20 h 106"/>
              <a:gd name="T46" fmla="*/ 46 w 194"/>
              <a:gd name="T47" fmla="*/ 21 h 106"/>
              <a:gd name="T48" fmla="*/ 56 w 194"/>
              <a:gd name="T49" fmla="*/ 22 h 106"/>
              <a:gd name="T50" fmla="*/ 63 w 194"/>
              <a:gd name="T51" fmla="*/ 21 h 106"/>
              <a:gd name="T52" fmla="*/ 66 w 194"/>
              <a:gd name="T53" fmla="*/ 21 h 106"/>
              <a:gd name="T54" fmla="*/ 71 w 194"/>
              <a:gd name="T55" fmla="*/ 23 h 106"/>
              <a:gd name="T56" fmla="*/ 76 w 194"/>
              <a:gd name="T57" fmla="*/ 32 h 106"/>
              <a:gd name="T58" fmla="*/ 67 w 194"/>
              <a:gd name="T59" fmla="*/ 42 h 106"/>
              <a:gd name="T60" fmla="*/ 65 w 194"/>
              <a:gd name="T61" fmla="*/ 47 h 106"/>
              <a:gd name="T62" fmla="*/ 64 w 194"/>
              <a:gd name="T63" fmla="*/ 54 h 106"/>
              <a:gd name="T64" fmla="*/ 134 w 194"/>
              <a:gd name="T65" fmla="*/ 96 h 106"/>
              <a:gd name="T66" fmla="*/ 136 w 194"/>
              <a:gd name="T67" fmla="*/ 87 h 106"/>
              <a:gd name="T68" fmla="*/ 147 w 194"/>
              <a:gd name="T69" fmla="*/ 81 h 106"/>
              <a:gd name="T70" fmla="*/ 158 w 194"/>
              <a:gd name="T71" fmla="*/ 84 h 106"/>
              <a:gd name="T72" fmla="*/ 171 w 194"/>
              <a:gd name="T73" fmla="*/ 99 h 106"/>
              <a:gd name="T74" fmla="*/ 178 w 194"/>
              <a:gd name="T75" fmla="*/ 106 h 106"/>
              <a:gd name="T76" fmla="*/ 193 w 194"/>
              <a:gd name="T77" fmla="*/ 95 h 106"/>
              <a:gd name="T78" fmla="*/ 194 w 194"/>
              <a:gd name="T79" fmla="*/ 95 h 106"/>
              <a:gd name="T80" fmla="*/ 162 w 194"/>
              <a:gd name="T81" fmla="*/ 69 h 106"/>
              <a:gd name="T82" fmla="*/ 161 w 194"/>
              <a:gd name="T83" fmla="*/ 69 h 106"/>
              <a:gd name="T84" fmla="*/ 158 w 194"/>
              <a:gd name="T85" fmla="*/ 68 h 106"/>
              <a:gd name="T86" fmla="*/ 149 w 194"/>
              <a:gd name="T87" fmla="*/ 66 h 106"/>
              <a:gd name="T88" fmla="*/ 140 w 194"/>
              <a:gd name="T89" fmla="*/ 70 h 106"/>
              <a:gd name="T90" fmla="*/ 132 w 194"/>
              <a:gd name="T91" fmla="*/ 72 h 106"/>
              <a:gd name="T92" fmla="*/ 128 w 194"/>
              <a:gd name="T93" fmla="*/ 71 h 106"/>
              <a:gd name="T94" fmla="*/ 101 w 194"/>
              <a:gd name="T95" fmla="*/ 63 h 106"/>
              <a:gd name="T96" fmla="*/ 100 w 194"/>
              <a:gd name="T97" fmla="*/ 56 h 106"/>
              <a:gd name="T98" fmla="*/ 95 w 194"/>
              <a:gd name="T99" fmla="*/ 49 h 106"/>
              <a:gd name="T100" fmla="*/ 89 w 194"/>
              <a:gd name="T101" fmla="*/ 35 h 106"/>
              <a:gd name="T102" fmla="*/ 88 w 194"/>
              <a:gd name="T103" fmla="*/ 29 h 106"/>
              <a:gd name="T104" fmla="*/ 86 w 194"/>
              <a:gd name="T105" fmla="*/ 16 h 106"/>
              <a:gd name="T106" fmla="*/ 82 w 194"/>
              <a:gd name="T107" fmla="*/ 7 h 106"/>
              <a:gd name="T108" fmla="*/ 74 w 194"/>
              <a:gd name="T109" fmla="*/ 4 h 106"/>
              <a:gd name="T110" fmla="*/ 69 w 194"/>
              <a:gd name="T111" fmla="*/ 5 h 106"/>
              <a:gd name="T112" fmla="*/ 63 w 194"/>
              <a:gd name="T113" fmla="*/ 6 h 106"/>
              <a:gd name="T114" fmla="*/ 51 w 194"/>
              <a:gd name="T115" fmla="*/ 2 h 106"/>
              <a:gd name="T116" fmla="*/ 45 w 194"/>
              <a:gd name="T117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4" h="106">
                <a:moveTo>
                  <a:pt x="0" y="16"/>
                </a:move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1" y="16"/>
                  <a:pt x="0" y="16"/>
                </a:cubicBezTo>
                <a:moveTo>
                  <a:pt x="48" y="18"/>
                </a:moveTo>
                <a:cubicBezTo>
                  <a:pt x="47" y="18"/>
                  <a:pt x="46" y="17"/>
                  <a:pt x="46" y="17"/>
                </a:cubicBezTo>
                <a:cubicBezTo>
                  <a:pt x="46" y="16"/>
                  <a:pt x="47" y="15"/>
                  <a:pt x="49" y="15"/>
                </a:cubicBezTo>
                <a:cubicBezTo>
                  <a:pt x="49" y="15"/>
                  <a:pt x="49" y="15"/>
                  <a:pt x="49" y="15"/>
                </a:cubicBezTo>
                <a:cubicBezTo>
                  <a:pt x="50" y="15"/>
                  <a:pt x="51" y="15"/>
                  <a:pt x="51" y="16"/>
                </a:cubicBezTo>
                <a:cubicBezTo>
                  <a:pt x="51" y="17"/>
                  <a:pt x="50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moveTo>
                  <a:pt x="45" y="0"/>
                </a:moveTo>
                <a:cubicBezTo>
                  <a:pt x="44" y="0"/>
                  <a:pt x="42" y="0"/>
                  <a:pt x="40" y="1"/>
                </a:cubicBezTo>
                <a:cubicBezTo>
                  <a:pt x="38" y="3"/>
                  <a:pt x="34" y="3"/>
                  <a:pt x="32" y="5"/>
                </a:cubicBezTo>
                <a:cubicBezTo>
                  <a:pt x="27" y="6"/>
                  <a:pt x="24" y="9"/>
                  <a:pt x="26" y="12"/>
                </a:cubicBezTo>
                <a:cubicBezTo>
                  <a:pt x="28" y="16"/>
                  <a:pt x="29" y="19"/>
                  <a:pt x="22" y="21"/>
                </a:cubicBezTo>
                <a:cubicBezTo>
                  <a:pt x="19" y="21"/>
                  <a:pt x="17" y="22"/>
                  <a:pt x="15" y="22"/>
                </a:cubicBezTo>
                <a:cubicBezTo>
                  <a:pt x="13" y="22"/>
                  <a:pt x="11" y="22"/>
                  <a:pt x="9" y="21"/>
                </a:cubicBezTo>
                <a:cubicBezTo>
                  <a:pt x="30" y="33"/>
                  <a:pt x="30" y="33"/>
                  <a:pt x="30" y="33"/>
                </a:cubicBezTo>
                <a:cubicBezTo>
                  <a:pt x="31" y="33"/>
                  <a:pt x="32" y="33"/>
                  <a:pt x="33" y="32"/>
                </a:cubicBezTo>
                <a:cubicBezTo>
                  <a:pt x="34" y="31"/>
                  <a:pt x="33" y="31"/>
                  <a:pt x="32" y="31"/>
                </a:cubicBezTo>
                <a:cubicBezTo>
                  <a:pt x="28" y="29"/>
                  <a:pt x="26" y="27"/>
                  <a:pt x="28" y="25"/>
                </a:cubicBezTo>
                <a:cubicBezTo>
                  <a:pt x="29" y="22"/>
                  <a:pt x="33" y="21"/>
                  <a:pt x="38" y="20"/>
                </a:cubicBezTo>
                <a:cubicBezTo>
                  <a:pt x="38" y="20"/>
                  <a:pt x="39" y="20"/>
                  <a:pt x="39" y="20"/>
                </a:cubicBezTo>
                <a:cubicBezTo>
                  <a:pt x="41" y="20"/>
                  <a:pt x="44" y="21"/>
                  <a:pt x="46" y="21"/>
                </a:cubicBezTo>
                <a:cubicBezTo>
                  <a:pt x="49" y="22"/>
                  <a:pt x="53" y="22"/>
                  <a:pt x="56" y="22"/>
                </a:cubicBezTo>
                <a:cubicBezTo>
                  <a:pt x="58" y="22"/>
                  <a:pt x="61" y="22"/>
                  <a:pt x="63" y="21"/>
                </a:cubicBezTo>
                <a:cubicBezTo>
                  <a:pt x="64" y="21"/>
                  <a:pt x="65" y="21"/>
                  <a:pt x="66" y="21"/>
                </a:cubicBezTo>
                <a:cubicBezTo>
                  <a:pt x="68" y="21"/>
                  <a:pt x="70" y="22"/>
                  <a:pt x="71" y="23"/>
                </a:cubicBezTo>
                <a:cubicBezTo>
                  <a:pt x="73" y="26"/>
                  <a:pt x="76" y="29"/>
                  <a:pt x="76" y="32"/>
                </a:cubicBezTo>
                <a:cubicBezTo>
                  <a:pt x="76" y="36"/>
                  <a:pt x="77" y="40"/>
                  <a:pt x="67" y="42"/>
                </a:cubicBezTo>
                <a:cubicBezTo>
                  <a:pt x="63" y="42"/>
                  <a:pt x="60" y="44"/>
                  <a:pt x="65" y="47"/>
                </a:cubicBezTo>
                <a:cubicBezTo>
                  <a:pt x="69" y="49"/>
                  <a:pt x="66" y="52"/>
                  <a:pt x="64" y="54"/>
                </a:cubicBezTo>
                <a:cubicBezTo>
                  <a:pt x="134" y="96"/>
                  <a:pt x="134" y="96"/>
                  <a:pt x="134" y="96"/>
                </a:cubicBezTo>
                <a:cubicBezTo>
                  <a:pt x="133" y="93"/>
                  <a:pt x="133" y="90"/>
                  <a:pt x="136" y="87"/>
                </a:cubicBezTo>
                <a:cubicBezTo>
                  <a:pt x="139" y="83"/>
                  <a:pt x="143" y="81"/>
                  <a:pt x="147" y="81"/>
                </a:cubicBezTo>
                <a:cubicBezTo>
                  <a:pt x="150" y="81"/>
                  <a:pt x="154" y="82"/>
                  <a:pt x="158" y="84"/>
                </a:cubicBezTo>
                <a:cubicBezTo>
                  <a:pt x="166" y="88"/>
                  <a:pt x="172" y="92"/>
                  <a:pt x="171" y="99"/>
                </a:cubicBezTo>
                <a:cubicBezTo>
                  <a:pt x="171" y="101"/>
                  <a:pt x="172" y="104"/>
                  <a:pt x="178" y="106"/>
                </a:cubicBezTo>
                <a:cubicBezTo>
                  <a:pt x="181" y="101"/>
                  <a:pt x="183" y="95"/>
                  <a:pt x="193" y="95"/>
                </a:cubicBezTo>
                <a:cubicBezTo>
                  <a:pt x="193" y="95"/>
                  <a:pt x="194" y="95"/>
                  <a:pt x="194" y="95"/>
                </a:cubicBezTo>
                <a:cubicBezTo>
                  <a:pt x="162" y="69"/>
                  <a:pt x="162" y="69"/>
                  <a:pt x="162" y="69"/>
                </a:cubicBezTo>
                <a:cubicBezTo>
                  <a:pt x="162" y="69"/>
                  <a:pt x="162" y="69"/>
                  <a:pt x="161" y="69"/>
                </a:cubicBezTo>
                <a:cubicBezTo>
                  <a:pt x="160" y="69"/>
                  <a:pt x="159" y="69"/>
                  <a:pt x="158" y="68"/>
                </a:cubicBezTo>
                <a:cubicBezTo>
                  <a:pt x="155" y="67"/>
                  <a:pt x="152" y="66"/>
                  <a:pt x="149" y="66"/>
                </a:cubicBezTo>
                <a:cubicBezTo>
                  <a:pt x="146" y="66"/>
                  <a:pt x="143" y="67"/>
                  <a:pt x="140" y="70"/>
                </a:cubicBezTo>
                <a:cubicBezTo>
                  <a:pt x="138" y="71"/>
                  <a:pt x="135" y="72"/>
                  <a:pt x="132" y="72"/>
                </a:cubicBezTo>
                <a:cubicBezTo>
                  <a:pt x="131" y="72"/>
                  <a:pt x="129" y="71"/>
                  <a:pt x="128" y="71"/>
                </a:cubicBezTo>
                <a:cubicBezTo>
                  <a:pt x="118" y="70"/>
                  <a:pt x="110" y="66"/>
                  <a:pt x="101" y="63"/>
                </a:cubicBezTo>
                <a:cubicBezTo>
                  <a:pt x="97" y="62"/>
                  <a:pt x="98" y="59"/>
                  <a:pt x="100" y="56"/>
                </a:cubicBezTo>
                <a:cubicBezTo>
                  <a:pt x="102" y="53"/>
                  <a:pt x="101" y="51"/>
                  <a:pt x="95" y="49"/>
                </a:cubicBezTo>
                <a:cubicBezTo>
                  <a:pt x="87" y="45"/>
                  <a:pt x="86" y="40"/>
                  <a:pt x="89" y="35"/>
                </a:cubicBezTo>
                <a:cubicBezTo>
                  <a:pt x="91" y="33"/>
                  <a:pt x="91" y="31"/>
                  <a:pt x="88" y="29"/>
                </a:cubicBezTo>
                <a:cubicBezTo>
                  <a:pt x="81" y="25"/>
                  <a:pt x="85" y="21"/>
                  <a:pt x="86" y="16"/>
                </a:cubicBezTo>
                <a:cubicBezTo>
                  <a:pt x="86" y="13"/>
                  <a:pt x="86" y="10"/>
                  <a:pt x="82" y="7"/>
                </a:cubicBezTo>
                <a:cubicBezTo>
                  <a:pt x="79" y="5"/>
                  <a:pt x="77" y="4"/>
                  <a:pt x="74" y="4"/>
                </a:cubicBezTo>
                <a:cubicBezTo>
                  <a:pt x="72" y="4"/>
                  <a:pt x="71" y="4"/>
                  <a:pt x="69" y="5"/>
                </a:cubicBezTo>
                <a:cubicBezTo>
                  <a:pt x="67" y="5"/>
                  <a:pt x="65" y="6"/>
                  <a:pt x="63" y="6"/>
                </a:cubicBezTo>
                <a:cubicBezTo>
                  <a:pt x="58" y="6"/>
                  <a:pt x="54" y="4"/>
                  <a:pt x="51" y="2"/>
                </a:cubicBezTo>
                <a:cubicBezTo>
                  <a:pt x="49" y="0"/>
                  <a:pt x="47" y="0"/>
                  <a:pt x="45" y="0"/>
                </a:cubicBezTo>
              </a:path>
            </a:pathLst>
          </a:custGeom>
          <a:solidFill>
            <a:srgbClr val="E24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2" name="Freeform 98"/>
          <p:cNvSpPr>
            <a:spLocks noEditPoints="1"/>
          </p:cNvSpPr>
          <p:nvPr/>
        </p:nvSpPr>
        <p:spPr bwMode="auto">
          <a:xfrm>
            <a:off x="1001713" y="2105025"/>
            <a:ext cx="2540000" cy="1385888"/>
          </a:xfrm>
          <a:custGeom>
            <a:avLst/>
            <a:gdLst>
              <a:gd name="T0" fmla="*/ 47 w 180"/>
              <a:gd name="T1" fmla="*/ 63 h 98"/>
              <a:gd name="T2" fmla="*/ 47 w 180"/>
              <a:gd name="T3" fmla="*/ 63 h 98"/>
              <a:gd name="T4" fmla="*/ 43 w 180"/>
              <a:gd name="T5" fmla="*/ 58 h 98"/>
              <a:gd name="T6" fmla="*/ 49 w 180"/>
              <a:gd name="T7" fmla="*/ 49 h 98"/>
              <a:gd name="T8" fmla="*/ 54 w 180"/>
              <a:gd name="T9" fmla="*/ 46 h 98"/>
              <a:gd name="T10" fmla="*/ 57 w 180"/>
              <a:gd name="T11" fmla="*/ 46 h 98"/>
              <a:gd name="T12" fmla="*/ 59 w 180"/>
              <a:gd name="T13" fmla="*/ 51 h 98"/>
              <a:gd name="T14" fmla="*/ 51 w 180"/>
              <a:gd name="T15" fmla="*/ 62 h 98"/>
              <a:gd name="T16" fmla="*/ 47 w 180"/>
              <a:gd name="T17" fmla="*/ 63 h 98"/>
              <a:gd name="T18" fmla="*/ 31 w 180"/>
              <a:gd name="T19" fmla="*/ 39 h 98"/>
              <a:gd name="T20" fmla="*/ 19 w 180"/>
              <a:gd name="T21" fmla="*/ 34 h 98"/>
              <a:gd name="T22" fmla="*/ 18 w 180"/>
              <a:gd name="T23" fmla="*/ 28 h 98"/>
              <a:gd name="T24" fmla="*/ 26 w 180"/>
              <a:gd name="T25" fmla="*/ 25 h 98"/>
              <a:gd name="T26" fmla="*/ 28 w 180"/>
              <a:gd name="T27" fmla="*/ 25 h 98"/>
              <a:gd name="T28" fmla="*/ 34 w 180"/>
              <a:gd name="T29" fmla="*/ 31 h 98"/>
              <a:gd name="T30" fmla="*/ 34 w 180"/>
              <a:gd name="T31" fmla="*/ 36 h 98"/>
              <a:gd name="T32" fmla="*/ 31 w 180"/>
              <a:gd name="T33" fmla="*/ 39 h 98"/>
              <a:gd name="T34" fmla="*/ 14 w 180"/>
              <a:gd name="T35" fmla="*/ 0 h 98"/>
              <a:gd name="T36" fmla="*/ 9 w 180"/>
              <a:gd name="T37" fmla="*/ 9 h 98"/>
              <a:gd name="T38" fmla="*/ 4 w 180"/>
              <a:gd name="T39" fmla="*/ 27 h 98"/>
              <a:gd name="T40" fmla="*/ 8 w 180"/>
              <a:gd name="T41" fmla="*/ 33 h 98"/>
              <a:gd name="T42" fmla="*/ 23 w 180"/>
              <a:gd name="T43" fmla="*/ 46 h 98"/>
              <a:gd name="T44" fmla="*/ 42 w 180"/>
              <a:gd name="T45" fmla="*/ 64 h 98"/>
              <a:gd name="T46" fmla="*/ 53 w 180"/>
              <a:gd name="T47" fmla="*/ 69 h 98"/>
              <a:gd name="T48" fmla="*/ 160 w 180"/>
              <a:gd name="T49" fmla="*/ 98 h 98"/>
              <a:gd name="T50" fmla="*/ 159 w 180"/>
              <a:gd name="T51" fmla="*/ 96 h 98"/>
              <a:gd name="T52" fmla="*/ 167 w 180"/>
              <a:gd name="T53" fmla="*/ 85 h 98"/>
              <a:gd name="T54" fmla="*/ 176 w 180"/>
              <a:gd name="T55" fmla="*/ 71 h 98"/>
              <a:gd name="T56" fmla="*/ 176 w 180"/>
              <a:gd name="T57" fmla="*/ 71 h 98"/>
              <a:gd name="T58" fmla="*/ 175 w 180"/>
              <a:gd name="T59" fmla="*/ 71 h 98"/>
              <a:gd name="T60" fmla="*/ 173 w 180"/>
              <a:gd name="T61" fmla="*/ 71 h 98"/>
              <a:gd name="T62" fmla="*/ 172 w 180"/>
              <a:gd name="T63" fmla="*/ 71 h 98"/>
              <a:gd name="T64" fmla="*/ 167 w 180"/>
              <a:gd name="T65" fmla="*/ 68 h 98"/>
              <a:gd name="T66" fmla="*/ 167 w 180"/>
              <a:gd name="T67" fmla="*/ 67 h 98"/>
              <a:gd name="T68" fmla="*/ 27 w 180"/>
              <a:gd name="T69" fmla="*/ 5 h 98"/>
              <a:gd name="T70" fmla="*/ 22 w 180"/>
              <a:gd name="T71" fmla="*/ 8 h 98"/>
              <a:gd name="T72" fmla="*/ 18 w 180"/>
              <a:gd name="T73" fmla="*/ 9 h 98"/>
              <a:gd name="T74" fmla="*/ 16 w 180"/>
              <a:gd name="T75" fmla="*/ 8 h 98"/>
              <a:gd name="T76" fmla="*/ 15 w 180"/>
              <a:gd name="T77" fmla="*/ 4 h 98"/>
              <a:gd name="T78" fmla="*/ 19 w 180"/>
              <a:gd name="T79" fmla="*/ 1 h 98"/>
              <a:gd name="T80" fmla="*/ 14 w 180"/>
              <a:gd name="T81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0" h="98">
                <a:moveTo>
                  <a:pt x="47" y="63"/>
                </a:moveTo>
                <a:cubicBezTo>
                  <a:pt x="47" y="63"/>
                  <a:pt x="47" y="63"/>
                  <a:pt x="47" y="63"/>
                </a:cubicBezTo>
                <a:cubicBezTo>
                  <a:pt x="44" y="62"/>
                  <a:pt x="41" y="61"/>
                  <a:pt x="43" y="58"/>
                </a:cubicBezTo>
                <a:cubicBezTo>
                  <a:pt x="46" y="55"/>
                  <a:pt x="47" y="52"/>
                  <a:pt x="49" y="49"/>
                </a:cubicBezTo>
                <a:cubicBezTo>
                  <a:pt x="50" y="47"/>
                  <a:pt x="52" y="46"/>
                  <a:pt x="54" y="46"/>
                </a:cubicBezTo>
                <a:cubicBezTo>
                  <a:pt x="55" y="46"/>
                  <a:pt x="56" y="46"/>
                  <a:pt x="57" y="46"/>
                </a:cubicBezTo>
                <a:cubicBezTo>
                  <a:pt x="60" y="47"/>
                  <a:pt x="62" y="49"/>
                  <a:pt x="59" y="51"/>
                </a:cubicBezTo>
                <a:cubicBezTo>
                  <a:pt x="56" y="54"/>
                  <a:pt x="52" y="57"/>
                  <a:pt x="51" y="62"/>
                </a:cubicBezTo>
                <a:cubicBezTo>
                  <a:pt x="51" y="62"/>
                  <a:pt x="49" y="63"/>
                  <a:pt x="47" y="63"/>
                </a:cubicBezTo>
                <a:moveTo>
                  <a:pt x="31" y="39"/>
                </a:moveTo>
                <a:cubicBezTo>
                  <a:pt x="27" y="37"/>
                  <a:pt x="24" y="35"/>
                  <a:pt x="19" y="34"/>
                </a:cubicBezTo>
                <a:cubicBezTo>
                  <a:pt x="13" y="32"/>
                  <a:pt x="14" y="30"/>
                  <a:pt x="18" y="28"/>
                </a:cubicBezTo>
                <a:cubicBezTo>
                  <a:pt x="21" y="27"/>
                  <a:pt x="23" y="25"/>
                  <a:pt x="26" y="25"/>
                </a:cubicBezTo>
                <a:cubicBezTo>
                  <a:pt x="27" y="25"/>
                  <a:pt x="27" y="25"/>
                  <a:pt x="28" y="25"/>
                </a:cubicBezTo>
                <a:cubicBezTo>
                  <a:pt x="32" y="26"/>
                  <a:pt x="33" y="29"/>
                  <a:pt x="34" y="31"/>
                </a:cubicBezTo>
                <a:cubicBezTo>
                  <a:pt x="34" y="33"/>
                  <a:pt x="34" y="34"/>
                  <a:pt x="34" y="36"/>
                </a:cubicBezTo>
                <a:cubicBezTo>
                  <a:pt x="34" y="37"/>
                  <a:pt x="34" y="38"/>
                  <a:pt x="31" y="39"/>
                </a:cubicBezTo>
                <a:moveTo>
                  <a:pt x="14" y="0"/>
                </a:moveTo>
                <a:cubicBezTo>
                  <a:pt x="9" y="2"/>
                  <a:pt x="8" y="5"/>
                  <a:pt x="9" y="9"/>
                </a:cubicBezTo>
                <a:cubicBezTo>
                  <a:pt x="11" y="16"/>
                  <a:pt x="13" y="22"/>
                  <a:pt x="4" y="27"/>
                </a:cubicBezTo>
                <a:cubicBezTo>
                  <a:pt x="0" y="29"/>
                  <a:pt x="2" y="32"/>
                  <a:pt x="8" y="33"/>
                </a:cubicBezTo>
                <a:cubicBezTo>
                  <a:pt x="20" y="34"/>
                  <a:pt x="24" y="39"/>
                  <a:pt x="23" y="46"/>
                </a:cubicBezTo>
                <a:cubicBezTo>
                  <a:pt x="22" y="54"/>
                  <a:pt x="27" y="61"/>
                  <a:pt x="42" y="64"/>
                </a:cubicBezTo>
                <a:cubicBezTo>
                  <a:pt x="47" y="65"/>
                  <a:pt x="50" y="67"/>
                  <a:pt x="53" y="69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59" y="97"/>
                  <a:pt x="159" y="97"/>
                  <a:pt x="159" y="96"/>
                </a:cubicBezTo>
                <a:cubicBezTo>
                  <a:pt x="155" y="90"/>
                  <a:pt x="157" y="88"/>
                  <a:pt x="167" y="85"/>
                </a:cubicBezTo>
                <a:cubicBezTo>
                  <a:pt x="176" y="82"/>
                  <a:pt x="180" y="77"/>
                  <a:pt x="176" y="71"/>
                </a:cubicBezTo>
                <a:cubicBezTo>
                  <a:pt x="176" y="71"/>
                  <a:pt x="176" y="71"/>
                  <a:pt x="176" y="71"/>
                </a:cubicBezTo>
                <a:cubicBezTo>
                  <a:pt x="175" y="71"/>
                  <a:pt x="175" y="71"/>
                  <a:pt x="175" y="71"/>
                </a:cubicBezTo>
                <a:cubicBezTo>
                  <a:pt x="174" y="71"/>
                  <a:pt x="174" y="71"/>
                  <a:pt x="173" y="71"/>
                </a:cubicBezTo>
                <a:cubicBezTo>
                  <a:pt x="173" y="71"/>
                  <a:pt x="173" y="71"/>
                  <a:pt x="172" y="71"/>
                </a:cubicBezTo>
                <a:cubicBezTo>
                  <a:pt x="169" y="71"/>
                  <a:pt x="167" y="70"/>
                  <a:pt x="167" y="68"/>
                </a:cubicBezTo>
                <a:cubicBezTo>
                  <a:pt x="167" y="68"/>
                  <a:pt x="167" y="67"/>
                  <a:pt x="167" y="67"/>
                </a:cubicBezTo>
                <a:cubicBezTo>
                  <a:pt x="27" y="5"/>
                  <a:pt x="27" y="5"/>
                  <a:pt x="27" y="5"/>
                </a:cubicBezTo>
                <a:cubicBezTo>
                  <a:pt x="26" y="6"/>
                  <a:pt x="24" y="7"/>
                  <a:pt x="22" y="8"/>
                </a:cubicBezTo>
                <a:cubicBezTo>
                  <a:pt x="21" y="8"/>
                  <a:pt x="19" y="9"/>
                  <a:pt x="18" y="9"/>
                </a:cubicBezTo>
                <a:cubicBezTo>
                  <a:pt x="17" y="9"/>
                  <a:pt x="16" y="9"/>
                  <a:pt x="16" y="8"/>
                </a:cubicBezTo>
                <a:cubicBezTo>
                  <a:pt x="13" y="7"/>
                  <a:pt x="14" y="5"/>
                  <a:pt x="15" y="4"/>
                </a:cubicBezTo>
                <a:cubicBezTo>
                  <a:pt x="16" y="3"/>
                  <a:pt x="17" y="2"/>
                  <a:pt x="19" y="1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80AA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3" name="Freeform 99"/>
          <p:cNvSpPr>
            <a:spLocks noEditPoints="1"/>
          </p:cNvSpPr>
          <p:nvPr/>
        </p:nvSpPr>
        <p:spPr bwMode="auto">
          <a:xfrm>
            <a:off x="1847850" y="3730625"/>
            <a:ext cx="1638300" cy="466725"/>
          </a:xfrm>
          <a:custGeom>
            <a:avLst/>
            <a:gdLst>
              <a:gd name="T0" fmla="*/ 112 w 116"/>
              <a:gd name="T1" fmla="*/ 11 h 33"/>
              <a:gd name="T2" fmla="*/ 111 w 116"/>
              <a:gd name="T3" fmla="*/ 16 h 33"/>
              <a:gd name="T4" fmla="*/ 111 w 116"/>
              <a:gd name="T5" fmla="*/ 23 h 33"/>
              <a:gd name="T6" fmla="*/ 108 w 116"/>
              <a:gd name="T7" fmla="*/ 24 h 33"/>
              <a:gd name="T8" fmla="*/ 107 w 116"/>
              <a:gd name="T9" fmla="*/ 24 h 33"/>
              <a:gd name="T10" fmla="*/ 97 w 116"/>
              <a:gd name="T11" fmla="*/ 16 h 33"/>
              <a:gd name="T12" fmla="*/ 98 w 116"/>
              <a:gd name="T13" fmla="*/ 24 h 33"/>
              <a:gd name="T14" fmla="*/ 99 w 116"/>
              <a:gd name="T15" fmla="*/ 26 h 33"/>
              <a:gd name="T16" fmla="*/ 112 w 116"/>
              <a:gd name="T17" fmla="*/ 28 h 33"/>
              <a:gd name="T18" fmla="*/ 116 w 116"/>
              <a:gd name="T19" fmla="*/ 11 h 33"/>
              <a:gd name="T20" fmla="*/ 112 w 116"/>
              <a:gd name="T21" fmla="*/ 11 h 33"/>
              <a:gd name="T22" fmla="*/ 40 w 116"/>
              <a:gd name="T23" fmla="*/ 0 h 33"/>
              <a:gd name="T24" fmla="*/ 37 w 116"/>
              <a:gd name="T25" fmla="*/ 11 h 33"/>
              <a:gd name="T26" fmla="*/ 31 w 116"/>
              <a:gd name="T27" fmla="*/ 16 h 33"/>
              <a:gd name="T28" fmla="*/ 18 w 116"/>
              <a:gd name="T29" fmla="*/ 22 h 33"/>
              <a:gd name="T30" fmla="*/ 10 w 116"/>
              <a:gd name="T31" fmla="*/ 20 h 33"/>
              <a:gd name="T32" fmla="*/ 7 w 116"/>
              <a:gd name="T33" fmla="*/ 20 h 33"/>
              <a:gd name="T34" fmla="*/ 0 w 116"/>
              <a:gd name="T35" fmla="*/ 22 h 33"/>
              <a:gd name="T36" fmla="*/ 2 w 116"/>
              <a:gd name="T37" fmla="*/ 22 h 33"/>
              <a:gd name="T38" fmla="*/ 31 w 116"/>
              <a:gd name="T39" fmla="*/ 29 h 33"/>
              <a:gd name="T40" fmla="*/ 41 w 116"/>
              <a:gd name="T41" fmla="*/ 33 h 33"/>
              <a:gd name="T42" fmla="*/ 46 w 116"/>
              <a:gd name="T43" fmla="*/ 32 h 33"/>
              <a:gd name="T44" fmla="*/ 69 w 116"/>
              <a:gd name="T45" fmla="*/ 21 h 33"/>
              <a:gd name="T46" fmla="*/ 78 w 116"/>
              <a:gd name="T47" fmla="*/ 12 h 33"/>
              <a:gd name="T48" fmla="*/ 88 w 116"/>
              <a:gd name="T49" fmla="*/ 8 h 33"/>
              <a:gd name="T50" fmla="*/ 94 w 116"/>
              <a:gd name="T51" fmla="*/ 9 h 33"/>
              <a:gd name="T52" fmla="*/ 95 w 116"/>
              <a:gd name="T53" fmla="*/ 10 h 33"/>
              <a:gd name="T54" fmla="*/ 96 w 116"/>
              <a:gd name="T55" fmla="*/ 9 h 33"/>
              <a:gd name="T56" fmla="*/ 96 w 116"/>
              <a:gd name="T57" fmla="*/ 8 h 33"/>
              <a:gd name="T58" fmla="*/ 40 w 116"/>
              <a:gd name="T5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" h="33">
                <a:moveTo>
                  <a:pt x="112" y="11"/>
                </a:moveTo>
                <a:cubicBezTo>
                  <a:pt x="111" y="12"/>
                  <a:pt x="111" y="14"/>
                  <a:pt x="111" y="16"/>
                </a:cubicBezTo>
                <a:cubicBezTo>
                  <a:pt x="112" y="18"/>
                  <a:pt x="112" y="20"/>
                  <a:pt x="111" y="23"/>
                </a:cubicBezTo>
                <a:cubicBezTo>
                  <a:pt x="110" y="24"/>
                  <a:pt x="109" y="24"/>
                  <a:pt x="108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5" y="20"/>
                  <a:pt x="100" y="19"/>
                  <a:pt x="97" y="16"/>
                </a:cubicBezTo>
                <a:cubicBezTo>
                  <a:pt x="98" y="19"/>
                  <a:pt x="99" y="22"/>
                  <a:pt x="98" y="24"/>
                </a:cubicBezTo>
                <a:cubicBezTo>
                  <a:pt x="98" y="25"/>
                  <a:pt x="98" y="25"/>
                  <a:pt x="99" y="26"/>
                </a:cubicBezTo>
                <a:cubicBezTo>
                  <a:pt x="100" y="27"/>
                  <a:pt x="106" y="28"/>
                  <a:pt x="112" y="28"/>
                </a:cubicBezTo>
                <a:cubicBezTo>
                  <a:pt x="113" y="23"/>
                  <a:pt x="115" y="17"/>
                  <a:pt x="116" y="11"/>
                </a:cubicBezTo>
                <a:cubicBezTo>
                  <a:pt x="112" y="11"/>
                  <a:pt x="112" y="11"/>
                  <a:pt x="112" y="11"/>
                </a:cubicBezTo>
                <a:moveTo>
                  <a:pt x="40" y="0"/>
                </a:moveTo>
                <a:cubicBezTo>
                  <a:pt x="43" y="4"/>
                  <a:pt x="42" y="8"/>
                  <a:pt x="37" y="11"/>
                </a:cubicBezTo>
                <a:cubicBezTo>
                  <a:pt x="34" y="12"/>
                  <a:pt x="32" y="14"/>
                  <a:pt x="31" y="16"/>
                </a:cubicBezTo>
                <a:cubicBezTo>
                  <a:pt x="28" y="20"/>
                  <a:pt x="23" y="22"/>
                  <a:pt x="18" y="22"/>
                </a:cubicBezTo>
                <a:cubicBezTo>
                  <a:pt x="16" y="22"/>
                  <a:pt x="13" y="21"/>
                  <a:pt x="10" y="20"/>
                </a:cubicBezTo>
                <a:cubicBezTo>
                  <a:pt x="9" y="20"/>
                  <a:pt x="8" y="20"/>
                  <a:pt x="7" y="20"/>
                </a:cubicBezTo>
                <a:cubicBezTo>
                  <a:pt x="4" y="20"/>
                  <a:pt x="2" y="21"/>
                  <a:pt x="0" y="22"/>
                </a:cubicBezTo>
                <a:cubicBezTo>
                  <a:pt x="1" y="22"/>
                  <a:pt x="2" y="22"/>
                  <a:pt x="2" y="22"/>
                </a:cubicBezTo>
                <a:cubicBezTo>
                  <a:pt x="13" y="22"/>
                  <a:pt x="26" y="25"/>
                  <a:pt x="31" y="29"/>
                </a:cubicBezTo>
                <a:cubicBezTo>
                  <a:pt x="33" y="32"/>
                  <a:pt x="36" y="33"/>
                  <a:pt x="41" y="33"/>
                </a:cubicBezTo>
                <a:cubicBezTo>
                  <a:pt x="42" y="33"/>
                  <a:pt x="44" y="33"/>
                  <a:pt x="46" y="32"/>
                </a:cubicBezTo>
                <a:cubicBezTo>
                  <a:pt x="58" y="31"/>
                  <a:pt x="65" y="27"/>
                  <a:pt x="69" y="21"/>
                </a:cubicBezTo>
                <a:cubicBezTo>
                  <a:pt x="71" y="18"/>
                  <a:pt x="75" y="15"/>
                  <a:pt x="78" y="12"/>
                </a:cubicBezTo>
                <a:cubicBezTo>
                  <a:pt x="81" y="10"/>
                  <a:pt x="84" y="8"/>
                  <a:pt x="88" y="8"/>
                </a:cubicBezTo>
                <a:cubicBezTo>
                  <a:pt x="90" y="8"/>
                  <a:pt x="92" y="9"/>
                  <a:pt x="94" y="9"/>
                </a:cubicBezTo>
                <a:cubicBezTo>
                  <a:pt x="95" y="10"/>
                  <a:pt x="95" y="10"/>
                  <a:pt x="95" y="10"/>
                </a:cubicBezTo>
                <a:cubicBezTo>
                  <a:pt x="96" y="10"/>
                  <a:pt x="96" y="10"/>
                  <a:pt x="96" y="9"/>
                </a:cubicBezTo>
                <a:cubicBezTo>
                  <a:pt x="97" y="9"/>
                  <a:pt x="97" y="9"/>
                  <a:pt x="96" y="8"/>
                </a:cubicBezTo>
                <a:cubicBezTo>
                  <a:pt x="40" y="0"/>
                  <a:pt x="40" y="0"/>
                  <a:pt x="40" y="0"/>
                </a:cubicBezTo>
              </a:path>
            </a:pathLst>
          </a:custGeom>
          <a:solidFill>
            <a:srgbClr val="E24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4" name="Freeform 100"/>
          <p:cNvSpPr>
            <a:spLocks noEditPoints="1"/>
          </p:cNvSpPr>
          <p:nvPr/>
        </p:nvSpPr>
        <p:spPr bwMode="auto">
          <a:xfrm>
            <a:off x="762000" y="974725"/>
            <a:ext cx="3556000" cy="2755900"/>
          </a:xfrm>
          <a:custGeom>
            <a:avLst/>
            <a:gdLst>
              <a:gd name="T0" fmla="*/ 192 w 252"/>
              <a:gd name="T1" fmla="*/ 193 h 195"/>
              <a:gd name="T2" fmla="*/ 190 w 252"/>
              <a:gd name="T3" fmla="*/ 191 h 195"/>
              <a:gd name="T4" fmla="*/ 177 w 252"/>
              <a:gd name="T5" fmla="*/ 178 h 195"/>
              <a:gd name="T6" fmla="*/ 192 w 252"/>
              <a:gd name="T7" fmla="*/ 151 h 195"/>
              <a:gd name="T8" fmla="*/ 193 w 252"/>
              <a:gd name="T9" fmla="*/ 151 h 195"/>
              <a:gd name="T10" fmla="*/ 200 w 252"/>
              <a:gd name="T11" fmla="*/ 149 h 195"/>
              <a:gd name="T12" fmla="*/ 40 w 252"/>
              <a:gd name="T13" fmla="*/ 140 h 195"/>
              <a:gd name="T14" fmla="*/ 61 w 252"/>
              <a:gd name="T15" fmla="*/ 157 h 195"/>
              <a:gd name="T16" fmla="*/ 41 w 252"/>
              <a:gd name="T17" fmla="*/ 170 h 195"/>
              <a:gd name="T18" fmla="*/ 55 w 252"/>
              <a:gd name="T19" fmla="*/ 179 h 195"/>
              <a:gd name="T20" fmla="*/ 64 w 252"/>
              <a:gd name="T21" fmla="*/ 181 h 195"/>
              <a:gd name="T22" fmla="*/ 75 w 252"/>
              <a:gd name="T23" fmla="*/ 178 h 195"/>
              <a:gd name="T24" fmla="*/ 78 w 252"/>
              <a:gd name="T25" fmla="*/ 190 h 195"/>
              <a:gd name="T26" fmla="*/ 107 w 252"/>
              <a:gd name="T27" fmla="*/ 183 h 195"/>
              <a:gd name="T28" fmla="*/ 132 w 252"/>
              <a:gd name="T29" fmla="*/ 177 h 195"/>
              <a:gd name="T30" fmla="*/ 134 w 252"/>
              <a:gd name="T31" fmla="*/ 185 h 195"/>
              <a:gd name="T32" fmla="*/ 118 w 252"/>
              <a:gd name="T33" fmla="*/ 191 h 195"/>
              <a:gd name="T34" fmla="*/ 102 w 252"/>
              <a:gd name="T35" fmla="*/ 192 h 195"/>
              <a:gd name="T36" fmla="*/ 142 w 252"/>
              <a:gd name="T37" fmla="*/ 186 h 195"/>
              <a:gd name="T38" fmla="*/ 120 w 252"/>
              <a:gd name="T39" fmla="*/ 178 h 195"/>
              <a:gd name="T40" fmla="*/ 78 w 252"/>
              <a:gd name="T41" fmla="*/ 185 h 195"/>
              <a:gd name="T42" fmla="*/ 72 w 252"/>
              <a:gd name="T43" fmla="*/ 170 h 195"/>
              <a:gd name="T44" fmla="*/ 64 w 252"/>
              <a:gd name="T45" fmla="*/ 169 h 195"/>
              <a:gd name="T46" fmla="*/ 70 w 252"/>
              <a:gd name="T47" fmla="*/ 149 h 195"/>
              <a:gd name="T48" fmla="*/ 169 w 252"/>
              <a:gd name="T49" fmla="*/ 119 h 195"/>
              <a:gd name="T50" fmla="*/ 180 w 252"/>
              <a:gd name="T51" fmla="*/ 138 h 195"/>
              <a:gd name="T52" fmla="*/ 156 w 252"/>
              <a:gd name="T53" fmla="*/ 100 h 195"/>
              <a:gd name="T54" fmla="*/ 180 w 252"/>
              <a:gd name="T55" fmla="*/ 69 h 195"/>
              <a:gd name="T56" fmla="*/ 203 w 252"/>
              <a:gd name="T57" fmla="*/ 75 h 195"/>
              <a:gd name="T58" fmla="*/ 244 w 252"/>
              <a:gd name="T59" fmla="*/ 94 h 195"/>
              <a:gd name="T60" fmla="*/ 216 w 252"/>
              <a:gd name="T61" fmla="*/ 99 h 195"/>
              <a:gd name="T62" fmla="*/ 232 w 252"/>
              <a:gd name="T63" fmla="*/ 113 h 195"/>
              <a:gd name="T64" fmla="*/ 241 w 252"/>
              <a:gd name="T65" fmla="*/ 88 h 195"/>
              <a:gd name="T66" fmla="*/ 230 w 252"/>
              <a:gd name="T67" fmla="*/ 96 h 195"/>
              <a:gd name="T68" fmla="*/ 214 w 252"/>
              <a:gd name="T69" fmla="*/ 78 h 195"/>
              <a:gd name="T70" fmla="*/ 26 w 252"/>
              <a:gd name="T71" fmla="*/ 22 h 195"/>
              <a:gd name="T72" fmla="*/ 12 w 252"/>
              <a:gd name="T73" fmla="*/ 18 h 195"/>
              <a:gd name="T74" fmla="*/ 8 w 252"/>
              <a:gd name="T75" fmla="*/ 46 h 195"/>
              <a:gd name="T76" fmla="*/ 18 w 252"/>
              <a:gd name="T77" fmla="*/ 60 h 195"/>
              <a:gd name="T78" fmla="*/ 5 w 252"/>
              <a:gd name="T79" fmla="*/ 67 h 195"/>
              <a:gd name="T80" fmla="*/ 29 w 252"/>
              <a:gd name="T81" fmla="*/ 65 h 195"/>
              <a:gd name="T82" fmla="*/ 31 w 252"/>
              <a:gd name="T83" fmla="*/ 80 h 195"/>
              <a:gd name="T84" fmla="*/ 28 w 252"/>
              <a:gd name="T85" fmla="*/ 60 h 195"/>
              <a:gd name="T86" fmla="*/ 14 w 252"/>
              <a:gd name="T87" fmla="*/ 68 h 195"/>
              <a:gd name="T88" fmla="*/ 15 w 252"/>
              <a:gd name="T89" fmla="*/ 44 h 195"/>
              <a:gd name="T90" fmla="*/ 22 w 252"/>
              <a:gd name="T91" fmla="*/ 20 h 195"/>
              <a:gd name="T92" fmla="*/ 98 w 252"/>
              <a:gd name="T93" fmla="*/ 2 h 195"/>
              <a:gd name="T94" fmla="*/ 102 w 252"/>
              <a:gd name="T95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2" h="195">
                <a:moveTo>
                  <a:pt x="177" y="178"/>
                </a:moveTo>
                <a:cubicBezTo>
                  <a:pt x="178" y="180"/>
                  <a:pt x="178" y="182"/>
                  <a:pt x="177" y="184"/>
                </a:cubicBezTo>
                <a:cubicBezTo>
                  <a:pt x="175" y="190"/>
                  <a:pt x="179" y="193"/>
                  <a:pt x="188" y="193"/>
                </a:cubicBezTo>
                <a:cubicBezTo>
                  <a:pt x="189" y="193"/>
                  <a:pt x="190" y="193"/>
                  <a:pt x="192" y="193"/>
                </a:cubicBezTo>
                <a:cubicBezTo>
                  <a:pt x="194" y="193"/>
                  <a:pt x="196" y="192"/>
                  <a:pt x="198" y="192"/>
                </a:cubicBezTo>
                <a:cubicBezTo>
                  <a:pt x="198" y="191"/>
                  <a:pt x="199" y="191"/>
                  <a:pt x="199" y="190"/>
                </a:cubicBezTo>
                <a:cubicBezTo>
                  <a:pt x="198" y="190"/>
                  <a:pt x="197" y="190"/>
                  <a:pt x="197" y="190"/>
                </a:cubicBezTo>
                <a:cubicBezTo>
                  <a:pt x="194" y="190"/>
                  <a:pt x="192" y="190"/>
                  <a:pt x="190" y="191"/>
                </a:cubicBezTo>
                <a:cubicBezTo>
                  <a:pt x="189" y="191"/>
                  <a:pt x="188" y="191"/>
                  <a:pt x="187" y="191"/>
                </a:cubicBezTo>
                <a:cubicBezTo>
                  <a:pt x="182" y="191"/>
                  <a:pt x="180" y="188"/>
                  <a:pt x="183" y="184"/>
                </a:cubicBezTo>
                <a:cubicBezTo>
                  <a:pt x="184" y="183"/>
                  <a:pt x="184" y="181"/>
                  <a:pt x="183" y="180"/>
                </a:cubicBezTo>
                <a:cubicBezTo>
                  <a:pt x="177" y="178"/>
                  <a:pt x="177" y="178"/>
                  <a:pt x="177" y="178"/>
                </a:cubicBezTo>
                <a:moveTo>
                  <a:pt x="201" y="142"/>
                </a:moveTo>
                <a:cubicBezTo>
                  <a:pt x="199" y="142"/>
                  <a:pt x="198" y="143"/>
                  <a:pt x="198" y="144"/>
                </a:cubicBezTo>
                <a:cubicBezTo>
                  <a:pt x="196" y="146"/>
                  <a:pt x="195" y="148"/>
                  <a:pt x="189" y="149"/>
                </a:cubicBezTo>
                <a:cubicBezTo>
                  <a:pt x="192" y="151"/>
                  <a:pt x="192" y="151"/>
                  <a:pt x="192" y="151"/>
                </a:cubicBezTo>
                <a:cubicBezTo>
                  <a:pt x="192" y="151"/>
                  <a:pt x="193" y="151"/>
                  <a:pt x="193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7" y="153"/>
                  <a:pt x="197" y="153"/>
                  <a:pt x="197" y="153"/>
                </a:cubicBezTo>
                <a:cubicBezTo>
                  <a:pt x="196" y="151"/>
                  <a:pt x="197" y="150"/>
                  <a:pt x="200" y="149"/>
                </a:cubicBezTo>
                <a:cubicBezTo>
                  <a:pt x="202" y="148"/>
                  <a:pt x="204" y="147"/>
                  <a:pt x="204" y="145"/>
                </a:cubicBezTo>
                <a:cubicBezTo>
                  <a:pt x="204" y="144"/>
                  <a:pt x="203" y="142"/>
                  <a:pt x="201" y="142"/>
                </a:cubicBezTo>
                <a:cubicBezTo>
                  <a:pt x="201" y="142"/>
                  <a:pt x="201" y="142"/>
                  <a:pt x="201" y="142"/>
                </a:cubicBezTo>
                <a:moveTo>
                  <a:pt x="40" y="140"/>
                </a:moveTo>
                <a:cubicBezTo>
                  <a:pt x="42" y="143"/>
                  <a:pt x="46" y="144"/>
                  <a:pt x="52" y="145"/>
                </a:cubicBezTo>
                <a:cubicBezTo>
                  <a:pt x="58" y="146"/>
                  <a:pt x="62" y="148"/>
                  <a:pt x="65" y="151"/>
                </a:cubicBezTo>
                <a:cubicBezTo>
                  <a:pt x="67" y="152"/>
                  <a:pt x="68" y="153"/>
                  <a:pt x="67" y="155"/>
                </a:cubicBezTo>
                <a:cubicBezTo>
                  <a:pt x="65" y="157"/>
                  <a:pt x="63" y="157"/>
                  <a:pt x="61" y="157"/>
                </a:cubicBezTo>
                <a:cubicBezTo>
                  <a:pt x="60" y="157"/>
                  <a:pt x="60" y="157"/>
                  <a:pt x="59" y="157"/>
                </a:cubicBezTo>
                <a:cubicBezTo>
                  <a:pt x="58" y="157"/>
                  <a:pt x="57" y="157"/>
                  <a:pt x="56" y="157"/>
                </a:cubicBezTo>
                <a:cubicBezTo>
                  <a:pt x="51" y="157"/>
                  <a:pt x="48" y="159"/>
                  <a:pt x="45" y="162"/>
                </a:cubicBezTo>
                <a:cubicBezTo>
                  <a:pt x="43" y="164"/>
                  <a:pt x="42" y="167"/>
                  <a:pt x="41" y="170"/>
                </a:cubicBezTo>
                <a:cubicBezTo>
                  <a:pt x="46" y="169"/>
                  <a:pt x="47" y="167"/>
                  <a:pt x="50" y="166"/>
                </a:cubicBezTo>
                <a:cubicBezTo>
                  <a:pt x="52" y="165"/>
                  <a:pt x="53" y="165"/>
                  <a:pt x="54" y="165"/>
                </a:cubicBezTo>
                <a:cubicBezTo>
                  <a:pt x="56" y="165"/>
                  <a:pt x="57" y="166"/>
                  <a:pt x="58" y="167"/>
                </a:cubicBezTo>
                <a:cubicBezTo>
                  <a:pt x="60" y="168"/>
                  <a:pt x="58" y="177"/>
                  <a:pt x="55" y="179"/>
                </a:cubicBezTo>
                <a:cubicBezTo>
                  <a:pt x="51" y="182"/>
                  <a:pt x="50" y="183"/>
                  <a:pt x="53" y="186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7"/>
                  <a:pt x="61" y="187"/>
                  <a:pt x="61" y="187"/>
                </a:cubicBezTo>
                <a:cubicBezTo>
                  <a:pt x="64" y="185"/>
                  <a:pt x="64" y="183"/>
                  <a:pt x="64" y="181"/>
                </a:cubicBezTo>
                <a:cubicBezTo>
                  <a:pt x="65" y="179"/>
                  <a:pt x="65" y="177"/>
                  <a:pt x="65" y="175"/>
                </a:cubicBezTo>
                <a:cubicBezTo>
                  <a:pt x="66" y="174"/>
                  <a:pt x="69" y="173"/>
                  <a:pt x="72" y="173"/>
                </a:cubicBezTo>
                <a:cubicBezTo>
                  <a:pt x="73" y="173"/>
                  <a:pt x="74" y="173"/>
                  <a:pt x="75" y="173"/>
                </a:cubicBezTo>
                <a:cubicBezTo>
                  <a:pt x="78" y="174"/>
                  <a:pt x="76" y="176"/>
                  <a:pt x="75" y="178"/>
                </a:cubicBezTo>
                <a:cubicBezTo>
                  <a:pt x="74" y="179"/>
                  <a:pt x="73" y="180"/>
                  <a:pt x="71" y="180"/>
                </a:cubicBezTo>
                <a:cubicBezTo>
                  <a:pt x="67" y="182"/>
                  <a:pt x="67" y="185"/>
                  <a:pt x="68" y="188"/>
                </a:cubicBezTo>
                <a:cubicBezTo>
                  <a:pt x="69" y="188"/>
                  <a:pt x="69" y="188"/>
                  <a:pt x="69" y="188"/>
                </a:cubicBezTo>
                <a:cubicBezTo>
                  <a:pt x="78" y="190"/>
                  <a:pt x="78" y="190"/>
                  <a:pt x="78" y="190"/>
                </a:cubicBezTo>
                <a:cubicBezTo>
                  <a:pt x="82" y="189"/>
                  <a:pt x="86" y="188"/>
                  <a:pt x="86" y="185"/>
                </a:cubicBezTo>
                <a:cubicBezTo>
                  <a:pt x="86" y="183"/>
                  <a:pt x="87" y="182"/>
                  <a:pt x="89" y="182"/>
                </a:cubicBezTo>
                <a:cubicBezTo>
                  <a:pt x="90" y="181"/>
                  <a:pt x="91" y="181"/>
                  <a:pt x="93" y="181"/>
                </a:cubicBezTo>
                <a:cubicBezTo>
                  <a:pt x="98" y="181"/>
                  <a:pt x="105" y="182"/>
                  <a:pt x="107" y="183"/>
                </a:cubicBezTo>
                <a:cubicBezTo>
                  <a:pt x="110" y="185"/>
                  <a:pt x="112" y="186"/>
                  <a:pt x="114" y="186"/>
                </a:cubicBezTo>
                <a:cubicBezTo>
                  <a:pt x="116" y="186"/>
                  <a:pt x="117" y="185"/>
                  <a:pt x="120" y="183"/>
                </a:cubicBezTo>
                <a:cubicBezTo>
                  <a:pt x="123" y="181"/>
                  <a:pt x="125" y="179"/>
                  <a:pt x="128" y="178"/>
                </a:cubicBezTo>
                <a:cubicBezTo>
                  <a:pt x="129" y="177"/>
                  <a:pt x="131" y="177"/>
                  <a:pt x="132" y="177"/>
                </a:cubicBezTo>
                <a:cubicBezTo>
                  <a:pt x="134" y="177"/>
                  <a:pt x="136" y="177"/>
                  <a:pt x="137" y="178"/>
                </a:cubicBezTo>
                <a:cubicBezTo>
                  <a:pt x="141" y="179"/>
                  <a:pt x="141" y="181"/>
                  <a:pt x="141" y="183"/>
                </a:cubicBezTo>
                <a:cubicBezTo>
                  <a:pt x="140" y="184"/>
                  <a:pt x="139" y="185"/>
                  <a:pt x="137" y="185"/>
                </a:cubicBezTo>
                <a:cubicBezTo>
                  <a:pt x="136" y="185"/>
                  <a:pt x="135" y="185"/>
                  <a:pt x="134" y="185"/>
                </a:cubicBezTo>
                <a:cubicBezTo>
                  <a:pt x="134" y="185"/>
                  <a:pt x="133" y="185"/>
                  <a:pt x="133" y="185"/>
                </a:cubicBezTo>
                <a:cubicBezTo>
                  <a:pt x="131" y="185"/>
                  <a:pt x="129" y="185"/>
                  <a:pt x="128" y="186"/>
                </a:cubicBezTo>
                <a:cubicBezTo>
                  <a:pt x="124" y="187"/>
                  <a:pt x="123" y="190"/>
                  <a:pt x="120" y="191"/>
                </a:cubicBezTo>
                <a:cubicBezTo>
                  <a:pt x="119" y="191"/>
                  <a:pt x="119" y="191"/>
                  <a:pt x="118" y="191"/>
                </a:cubicBezTo>
                <a:cubicBezTo>
                  <a:pt x="117" y="191"/>
                  <a:pt x="116" y="191"/>
                  <a:pt x="114" y="190"/>
                </a:cubicBezTo>
                <a:cubicBezTo>
                  <a:pt x="113" y="190"/>
                  <a:pt x="112" y="189"/>
                  <a:pt x="110" y="189"/>
                </a:cubicBezTo>
                <a:cubicBezTo>
                  <a:pt x="110" y="189"/>
                  <a:pt x="109" y="189"/>
                  <a:pt x="108" y="190"/>
                </a:cubicBezTo>
                <a:cubicBezTo>
                  <a:pt x="106" y="190"/>
                  <a:pt x="102" y="190"/>
                  <a:pt x="102" y="192"/>
                </a:cubicBezTo>
                <a:cubicBezTo>
                  <a:pt x="102" y="193"/>
                  <a:pt x="102" y="193"/>
                  <a:pt x="102" y="193"/>
                </a:cubicBezTo>
                <a:cubicBezTo>
                  <a:pt x="117" y="195"/>
                  <a:pt x="117" y="195"/>
                  <a:pt x="117" y="195"/>
                </a:cubicBezTo>
                <a:cubicBezTo>
                  <a:pt x="117" y="195"/>
                  <a:pt x="116" y="194"/>
                  <a:pt x="116" y="194"/>
                </a:cubicBezTo>
                <a:cubicBezTo>
                  <a:pt x="142" y="186"/>
                  <a:pt x="142" y="186"/>
                  <a:pt x="142" y="186"/>
                </a:cubicBezTo>
                <a:cubicBezTo>
                  <a:pt x="146" y="184"/>
                  <a:pt x="146" y="182"/>
                  <a:pt x="145" y="180"/>
                </a:cubicBezTo>
                <a:cubicBezTo>
                  <a:pt x="144" y="177"/>
                  <a:pt x="140" y="175"/>
                  <a:pt x="135" y="174"/>
                </a:cubicBezTo>
                <a:cubicBezTo>
                  <a:pt x="134" y="174"/>
                  <a:pt x="133" y="174"/>
                  <a:pt x="132" y="174"/>
                </a:cubicBezTo>
                <a:cubicBezTo>
                  <a:pt x="127" y="174"/>
                  <a:pt x="123" y="176"/>
                  <a:pt x="120" y="178"/>
                </a:cubicBezTo>
                <a:cubicBezTo>
                  <a:pt x="118" y="180"/>
                  <a:pt x="116" y="181"/>
                  <a:pt x="113" y="181"/>
                </a:cubicBezTo>
                <a:cubicBezTo>
                  <a:pt x="112" y="181"/>
                  <a:pt x="111" y="181"/>
                  <a:pt x="110" y="180"/>
                </a:cubicBezTo>
                <a:cubicBezTo>
                  <a:pt x="103" y="179"/>
                  <a:pt x="99" y="178"/>
                  <a:pt x="95" y="178"/>
                </a:cubicBezTo>
                <a:cubicBezTo>
                  <a:pt x="89" y="178"/>
                  <a:pt x="85" y="180"/>
                  <a:pt x="78" y="185"/>
                </a:cubicBezTo>
                <a:cubicBezTo>
                  <a:pt x="78" y="185"/>
                  <a:pt x="77" y="185"/>
                  <a:pt x="77" y="185"/>
                </a:cubicBezTo>
                <a:cubicBezTo>
                  <a:pt x="77" y="185"/>
                  <a:pt x="76" y="185"/>
                  <a:pt x="76" y="184"/>
                </a:cubicBezTo>
                <a:cubicBezTo>
                  <a:pt x="82" y="175"/>
                  <a:pt x="82" y="172"/>
                  <a:pt x="75" y="171"/>
                </a:cubicBezTo>
                <a:cubicBezTo>
                  <a:pt x="74" y="170"/>
                  <a:pt x="73" y="170"/>
                  <a:pt x="72" y="170"/>
                </a:cubicBezTo>
                <a:cubicBezTo>
                  <a:pt x="68" y="170"/>
                  <a:pt x="65" y="172"/>
                  <a:pt x="62" y="177"/>
                </a:cubicBezTo>
                <a:cubicBezTo>
                  <a:pt x="62" y="178"/>
                  <a:pt x="61" y="179"/>
                  <a:pt x="60" y="180"/>
                </a:cubicBezTo>
                <a:cubicBezTo>
                  <a:pt x="61" y="179"/>
                  <a:pt x="61" y="178"/>
                  <a:pt x="62" y="177"/>
                </a:cubicBezTo>
                <a:cubicBezTo>
                  <a:pt x="63" y="174"/>
                  <a:pt x="63" y="172"/>
                  <a:pt x="64" y="169"/>
                </a:cubicBezTo>
                <a:cubicBezTo>
                  <a:pt x="65" y="164"/>
                  <a:pt x="58" y="163"/>
                  <a:pt x="50" y="162"/>
                </a:cubicBezTo>
                <a:cubicBezTo>
                  <a:pt x="52" y="161"/>
                  <a:pt x="54" y="161"/>
                  <a:pt x="55" y="161"/>
                </a:cubicBezTo>
                <a:cubicBezTo>
                  <a:pt x="63" y="160"/>
                  <a:pt x="70" y="160"/>
                  <a:pt x="71" y="154"/>
                </a:cubicBezTo>
                <a:cubicBezTo>
                  <a:pt x="72" y="152"/>
                  <a:pt x="71" y="150"/>
                  <a:pt x="70" y="149"/>
                </a:cubicBezTo>
                <a:cubicBezTo>
                  <a:pt x="40" y="140"/>
                  <a:pt x="40" y="140"/>
                  <a:pt x="40" y="140"/>
                </a:cubicBezTo>
                <a:moveTo>
                  <a:pt x="156" y="100"/>
                </a:moveTo>
                <a:cubicBezTo>
                  <a:pt x="157" y="104"/>
                  <a:pt x="162" y="107"/>
                  <a:pt x="167" y="110"/>
                </a:cubicBezTo>
                <a:cubicBezTo>
                  <a:pt x="173" y="113"/>
                  <a:pt x="173" y="116"/>
                  <a:pt x="169" y="119"/>
                </a:cubicBezTo>
                <a:cubicBezTo>
                  <a:pt x="163" y="125"/>
                  <a:pt x="165" y="135"/>
                  <a:pt x="174" y="139"/>
                </a:cubicBezTo>
                <a:cubicBezTo>
                  <a:pt x="178" y="141"/>
                  <a:pt x="183" y="143"/>
                  <a:pt x="184" y="147"/>
                </a:cubicBezTo>
                <a:cubicBezTo>
                  <a:pt x="188" y="149"/>
                  <a:pt x="188" y="149"/>
                  <a:pt x="188" y="149"/>
                </a:cubicBezTo>
                <a:cubicBezTo>
                  <a:pt x="192" y="143"/>
                  <a:pt x="188" y="141"/>
                  <a:pt x="180" y="138"/>
                </a:cubicBezTo>
                <a:cubicBezTo>
                  <a:pt x="174" y="136"/>
                  <a:pt x="169" y="127"/>
                  <a:pt x="171" y="123"/>
                </a:cubicBezTo>
                <a:cubicBezTo>
                  <a:pt x="172" y="122"/>
                  <a:pt x="173" y="121"/>
                  <a:pt x="176" y="120"/>
                </a:cubicBezTo>
                <a:cubicBezTo>
                  <a:pt x="180" y="118"/>
                  <a:pt x="181" y="116"/>
                  <a:pt x="181" y="115"/>
                </a:cubicBezTo>
                <a:cubicBezTo>
                  <a:pt x="156" y="100"/>
                  <a:pt x="156" y="100"/>
                  <a:pt x="156" y="100"/>
                </a:cubicBezTo>
                <a:moveTo>
                  <a:pt x="192" y="68"/>
                </a:moveTo>
                <a:cubicBezTo>
                  <a:pt x="191" y="68"/>
                  <a:pt x="190" y="68"/>
                  <a:pt x="188" y="69"/>
                </a:cubicBezTo>
                <a:cubicBezTo>
                  <a:pt x="185" y="69"/>
                  <a:pt x="183" y="69"/>
                  <a:pt x="181" y="69"/>
                </a:cubicBezTo>
                <a:cubicBezTo>
                  <a:pt x="181" y="69"/>
                  <a:pt x="180" y="69"/>
                  <a:pt x="180" y="69"/>
                </a:cubicBezTo>
                <a:cubicBezTo>
                  <a:pt x="184" y="73"/>
                  <a:pt x="184" y="73"/>
                  <a:pt x="184" y="73"/>
                </a:cubicBezTo>
                <a:cubicBezTo>
                  <a:pt x="185" y="73"/>
                  <a:pt x="186" y="73"/>
                  <a:pt x="187" y="72"/>
                </a:cubicBezTo>
                <a:cubicBezTo>
                  <a:pt x="189" y="72"/>
                  <a:pt x="190" y="72"/>
                  <a:pt x="192" y="72"/>
                </a:cubicBezTo>
                <a:cubicBezTo>
                  <a:pt x="196" y="72"/>
                  <a:pt x="200" y="73"/>
                  <a:pt x="203" y="75"/>
                </a:cubicBezTo>
                <a:cubicBezTo>
                  <a:pt x="210" y="79"/>
                  <a:pt x="217" y="84"/>
                  <a:pt x="220" y="90"/>
                </a:cubicBezTo>
                <a:cubicBezTo>
                  <a:pt x="222" y="95"/>
                  <a:pt x="225" y="98"/>
                  <a:pt x="229" y="98"/>
                </a:cubicBezTo>
                <a:cubicBezTo>
                  <a:pt x="231" y="98"/>
                  <a:pt x="235" y="97"/>
                  <a:pt x="240" y="95"/>
                </a:cubicBezTo>
                <a:cubicBezTo>
                  <a:pt x="242" y="94"/>
                  <a:pt x="243" y="94"/>
                  <a:pt x="244" y="94"/>
                </a:cubicBezTo>
                <a:cubicBezTo>
                  <a:pt x="245" y="94"/>
                  <a:pt x="246" y="94"/>
                  <a:pt x="246" y="96"/>
                </a:cubicBezTo>
                <a:cubicBezTo>
                  <a:pt x="247" y="100"/>
                  <a:pt x="247" y="105"/>
                  <a:pt x="239" y="109"/>
                </a:cubicBezTo>
                <a:cubicBezTo>
                  <a:pt x="237" y="101"/>
                  <a:pt x="227" y="100"/>
                  <a:pt x="217" y="99"/>
                </a:cubicBezTo>
                <a:cubicBezTo>
                  <a:pt x="217" y="99"/>
                  <a:pt x="216" y="99"/>
                  <a:pt x="216" y="99"/>
                </a:cubicBezTo>
                <a:cubicBezTo>
                  <a:pt x="220" y="103"/>
                  <a:pt x="220" y="103"/>
                  <a:pt x="220" y="103"/>
                </a:cubicBezTo>
                <a:cubicBezTo>
                  <a:pt x="222" y="103"/>
                  <a:pt x="223" y="103"/>
                  <a:pt x="224" y="103"/>
                </a:cubicBezTo>
                <a:cubicBezTo>
                  <a:pt x="234" y="105"/>
                  <a:pt x="235" y="106"/>
                  <a:pt x="232" y="112"/>
                </a:cubicBezTo>
                <a:cubicBezTo>
                  <a:pt x="232" y="112"/>
                  <a:pt x="232" y="112"/>
                  <a:pt x="232" y="113"/>
                </a:cubicBezTo>
                <a:cubicBezTo>
                  <a:pt x="236" y="116"/>
                  <a:pt x="236" y="116"/>
                  <a:pt x="236" y="116"/>
                </a:cubicBezTo>
                <a:cubicBezTo>
                  <a:pt x="237" y="116"/>
                  <a:pt x="238" y="115"/>
                  <a:pt x="240" y="115"/>
                </a:cubicBezTo>
                <a:cubicBezTo>
                  <a:pt x="246" y="111"/>
                  <a:pt x="251" y="106"/>
                  <a:pt x="252" y="100"/>
                </a:cubicBezTo>
                <a:cubicBezTo>
                  <a:pt x="241" y="88"/>
                  <a:pt x="241" y="88"/>
                  <a:pt x="241" y="88"/>
                </a:cubicBezTo>
                <a:cubicBezTo>
                  <a:pt x="239" y="89"/>
                  <a:pt x="238" y="90"/>
                  <a:pt x="237" y="91"/>
                </a:cubicBezTo>
                <a:cubicBezTo>
                  <a:pt x="236" y="92"/>
                  <a:pt x="236" y="93"/>
                  <a:pt x="235" y="94"/>
                </a:cubicBezTo>
                <a:cubicBezTo>
                  <a:pt x="234" y="95"/>
                  <a:pt x="232" y="96"/>
                  <a:pt x="231" y="96"/>
                </a:cubicBezTo>
                <a:cubicBezTo>
                  <a:pt x="230" y="96"/>
                  <a:pt x="230" y="96"/>
                  <a:pt x="230" y="96"/>
                </a:cubicBezTo>
                <a:cubicBezTo>
                  <a:pt x="228" y="96"/>
                  <a:pt x="226" y="95"/>
                  <a:pt x="226" y="93"/>
                </a:cubicBezTo>
                <a:cubicBezTo>
                  <a:pt x="225" y="93"/>
                  <a:pt x="225" y="92"/>
                  <a:pt x="225" y="91"/>
                </a:cubicBezTo>
                <a:cubicBezTo>
                  <a:pt x="228" y="88"/>
                  <a:pt x="224" y="85"/>
                  <a:pt x="220" y="83"/>
                </a:cubicBezTo>
                <a:cubicBezTo>
                  <a:pt x="218" y="82"/>
                  <a:pt x="214" y="80"/>
                  <a:pt x="214" y="78"/>
                </a:cubicBezTo>
                <a:cubicBezTo>
                  <a:pt x="212" y="71"/>
                  <a:pt x="201" y="71"/>
                  <a:pt x="194" y="68"/>
                </a:cubicBezTo>
                <a:cubicBezTo>
                  <a:pt x="193" y="68"/>
                  <a:pt x="193" y="68"/>
                  <a:pt x="192" y="68"/>
                </a:cubicBezTo>
                <a:moveTo>
                  <a:pt x="24" y="21"/>
                </a:moveTo>
                <a:cubicBezTo>
                  <a:pt x="25" y="22"/>
                  <a:pt x="25" y="22"/>
                  <a:pt x="26" y="22"/>
                </a:cubicBezTo>
                <a:cubicBezTo>
                  <a:pt x="27" y="24"/>
                  <a:pt x="29" y="25"/>
                  <a:pt x="31" y="25"/>
                </a:cubicBezTo>
                <a:cubicBezTo>
                  <a:pt x="24" y="21"/>
                  <a:pt x="24" y="21"/>
                  <a:pt x="24" y="21"/>
                </a:cubicBezTo>
                <a:moveTo>
                  <a:pt x="16" y="16"/>
                </a:moveTo>
                <a:cubicBezTo>
                  <a:pt x="14" y="16"/>
                  <a:pt x="12" y="17"/>
                  <a:pt x="12" y="18"/>
                </a:cubicBezTo>
                <a:cubicBezTo>
                  <a:pt x="9" y="21"/>
                  <a:pt x="10" y="23"/>
                  <a:pt x="15" y="25"/>
                </a:cubicBezTo>
                <a:cubicBezTo>
                  <a:pt x="20" y="28"/>
                  <a:pt x="20" y="29"/>
                  <a:pt x="14" y="31"/>
                </a:cubicBezTo>
                <a:cubicBezTo>
                  <a:pt x="7" y="32"/>
                  <a:pt x="4" y="35"/>
                  <a:pt x="2" y="39"/>
                </a:cubicBezTo>
                <a:cubicBezTo>
                  <a:pt x="0" y="42"/>
                  <a:pt x="2" y="45"/>
                  <a:pt x="8" y="46"/>
                </a:cubicBezTo>
                <a:cubicBezTo>
                  <a:pt x="10" y="46"/>
                  <a:pt x="13" y="45"/>
                  <a:pt x="14" y="47"/>
                </a:cubicBezTo>
                <a:cubicBezTo>
                  <a:pt x="17" y="50"/>
                  <a:pt x="21" y="53"/>
                  <a:pt x="22" y="56"/>
                </a:cubicBezTo>
                <a:cubicBezTo>
                  <a:pt x="23" y="57"/>
                  <a:pt x="23" y="59"/>
                  <a:pt x="20" y="60"/>
                </a:cubicBezTo>
                <a:cubicBezTo>
                  <a:pt x="20" y="60"/>
                  <a:pt x="19" y="60"/>
                  <a:pt x="18" y="60"/>
                </a:cubicBezTo>
                <a:cubicBezTo>
                  <a:pt x="16" y="60"/>
                  <a:pt x="15" y="59"/>
                  <a:pt x="14" y="58"/>
                </a:cubicBezTo>
                <a:cubicBezTo>
                  <a:pt x="14" y="57"/>
                  <a:pt x="12" y="57"/>
                  <a:pt x="11" y="57"/>
                </a:cubicBezTo>
                <a:cubicBezTo>
                  <a:pt x="11" y="57"/>
                  <a:pt x="11" y="57"/>
                  <a:pt x="10" y="57"/>
                </a:cubicBezTo>
                <a:cubicBezTo>
                  <a:pt x="10" y="61"/>
                  <a:pt x="5" y="63"/>
                  <a:pt x="5" y="67"/>
                </a:cubicBezTo>
                <a:cubicBezTo>
                  <a:pt x="5" y="67"/>
                  <a:pt x="6" y="68"/>
                  <a:pt x="6" y="68"/>
                </a:cubicBezTo>
                <a:cubicBezTo>
                  <a:pt x="17" y="73"/>
                  <a:pt x="17" y="73"/>
                  <a:pt x="17" y="73"/>
                </a:cubicBezTo>
                <a:cubicBezTo>
                  <a:pt x="21" y="71"/>
                  <a:pt x="25" y="69"/>
                  <a:pt x="29" y="67"/>
                </a:cubicBezTo>
                <a:cubicBezTo>
                  <a:pt x="30" y="67"/>
                  <a:pt x="29" y="66"/>
                  <a:pt x="29" y="65"/>
                </a:cubicBezTo>
                <a:cubicBezTo>
                  <a:pt x="28" y="64"/>
                  <a:pt x="24" y="64"/>
                  <a:pt x="27" y="62"/>
                </a:cubicBezTo>
                <a:cubicBezTo>
                  <a:pt x="37" y="65"/>
                  <a:pt x="39" y="71"/>
                  <a:pt x="32" y="76"/>
                </a:cubicBezTo>
                <a:cubicBezTo>
                  <a:pt x="31" y="76"/>
                  <a:pt x="29" y="77"/>
                  <a:pt x="28" y="78"/>
                </a:cubicBezTo>
                <a:cubicBezTo>
                  <a:pt x="31" y="80"/>
                  <a:pt x="31" y="80"/>
                  <a:pt x="31" y="80"/>
                </a:cubicBezTo>
                <a:cubicBezTo>
                  <a:pt x="32" y="79"/>
                  <a:pt x="32" y="79"/>
                  <a:pt x="33" y="79"/>
                </a:cubicBezTo>
                <a:cubicBezTo>
                  <a:pt x="39" y="76"/>
                  <a:pt x="41" y="72"/>
                  <a:pt x="40" y="68"/>
                </a:cubicBezTo>
                <a:cubicBezTo>
                  <a:pt x="40" y="64"/>
                  <a:pt x="37" y="61"/>
                  <a:pt x="30" y="60"/>
                </a:cubicBezTo>
                <a:cubicBezTo>
                  <a:pt x="29" y="60"/>
                  <a:pt x="28" y="60"/>
                  <a:pt x="28" y="60"/>
                </a:cubicBezTo>
                <a:cubicBezTo>
                  <a:pt x="22" y="60"/>
                  <a:pt x="21" y="63"/>
                  <a:pt x="21" y="65"/>
                </a:cubicBezTo>
                <a:cubicBezTo>
                  <a:pt x="21" y="66"/>
                  <a:pt x="20" y="66"/>
                  <a:pt x="20" y="67"/>
                </a:cubicBezTo>
                <a:cubicBezTo>
                  <a:pt x="19" y="68"/>
                  <a:pt x="18" y="68"/>
                  <a:pt x="16" y="68"/>
                </a:cubicBezTo>
                <a:cubicBezTo>
                  <a:pt x="16" y="68"/>
                  <a:pt x="15" y="68"/>
                  <a:pt x="14" y="68"/>
                </a:cubicBezTo>
                <a:cubicBezTo>
                  <a:pt x="12" y="67"/>
                  <a:pt x="12" y="65"/>
                  <a:pt x="14" y="64"/>
                </a:cubicBezTo>
                <a:cubicBezTo>
                  <a:pt x="16" y="63"/>
                  <a:pt x="19" y="63"/>
                  <a:pt x="21" y="62"/>
                </a:cubicBezTo>
                <a:cubicBezTo>
                  <a:pt x="25" y="60"/>
                  <a:pt x="27" y="58"/>
                  <a:pt x="25" y="54"/>
                </a:cubicBezTo>
                <a:cubicBezTo>
                  <a:pt x="23" y="50"/>
                  <a:pt x="20" y="47"/>
                  <a:pt x="15" y="44"/>
                </a:cubicBezTo>
                <a:cubicBezTo>
                  <a:pt x="7" y="39"/>
                  <a:pt x="7" y="37"/>
                  <a:pt x="16" y="33"/>
                </a:cubicBezTo>
                <a:cubicBezTo>
                  <a:pt x="23" y="31"/>
                  <a:pt x="24" y="28"/>
                  <a:pt x="21" y="24"/>
                </a:cubicBezTo>
                <a:cubicBezTo>
                  <a:pt x="20" y="23"/>
                  <a:pt x="17" y="21"/>
                  <a:pt x="20" y="20"/>
                </a:cubicBezTo>
                <a:cubicBezTo>
                  <a:pt x="20" y="20"/>
                  <a:pt x="21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16" y="16"/>
                  <a:pt x="16" y="16"/>
                  <a:pt x="16" y="16"/>
                </a:cubicBezTo>
                <a:moveTo>
                  <a:pt x="102" y="0"/>
                </a:moveTo>
                <a:cubicBezTo>
                  <a:pt x="100" y="0"/>
                  <a:pt x="99" y="1"/>
                  <a:pt x="98" y="2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14"/>
                  <a:pt x="113" y="13"/>
                  <a:pt x="111" y="12"/>
                </a:cubicBezTo>
                <a:cubicBezTo>
                  <a:pt x="105" y="9"/>
                  <a:pt x="102" y="5"/>
                  <a:pt x="104" y="0"/>
                </a:cubicBezTo>
                <a:cubicBezTo>
                  <a:pt x="103" y="0"/>
                  <a:pt x="103" y="0"/>
                  <a:pt x="102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6" name="Freeform 102"/>
          <p:cNvSpPr>
            <a:spLocks noEditPoints="1"/>
          </p:cNvSpPr>
          <p:nvPr/>
        </p:nvSpPr>
        <p:spPr bwMode="auto">
          <a:xfrm>
            <a:off x="987425" y="933450"/>
            <a:ext cx="3105150" cy="1695450"/>
          </a:xfrm>
          <a:custGeom>
            <a:avLst/>
            <a:gdLst>
              <a:gd name="T0" fmla="*/ 216 w 220"/>
              <a:gd name="T1" fmla="*/ 118 h 120"/>
              <a:gd name="T2" fmla="*/ 220 w 220"/>
              <a:gd name="T3" fmla="*/ 119 h 120"/>
              <a:gd name="T4" fmla="*/ 153 w 220"/>
              <a:gd name="T5" fmla="*/ 88 h 120"/>
              <a:gd name="T6" fmla="*/ 140 w 220"/>
              <a:gd name="T7" fmla="*/ 103 h 120"/>
              <a:gd name="T8" fmla="*/ 161 w 220"/>
              <a:gd name="T9" fmla="*/ 114 h 120"/>
              <a:gd name="T10" fmla="*/ 144 w 220"/>
              <a:gd name="T11" fmla="*/ 101 h 120"/>
              <a:gd name="T12" fmla="*/ 153 w 220"/>
              <a:gd name="T13" fmla="*/ 91 h 120"/>
              <a:gd name="T14" fmla="*/ 167 w 220"/>
              <a:gd name="T15" fmla="*/ 97 h 120"/>
              <a:gd name="T16" fmla="*/ 179 w 220"/>
              <a:gd name="T17" fmla="*/ 118 h 120"/>
              <a:gd name="T18" fmla="*/ 188 w 220"/>
              <a:gd name="T19" fmla="*/ 118 h 120"/>
              <a:gd name="T20" fmla="*/ 199 w 220"/>
              <a:gd name="T21" fmla="*/ 105 h 120"/>
              <a:gd name="T22" fmla="*/ 204 w 220"/>
              <a:gd name="T23" fmla="*/ 106 h 120"/>
              <a:gd name="T24" fmla="*/ 199 w 220"/>
              <a:gd name="T25" fmla="*/ 102 h 120"/>
              <a:gd name="T26" fmla="*/ 177 w 220"/>
              <a:gd name="T27" fmla="*/ 106 h 120"/>
              <a:gd name="T28" fmla="*/ 153 w 220"/>
              <a:gd name="T29" fmla="*/ 88 h 120"/>
              <a:gd name="T30" fmla="*/ 47 w 220"/>
              <a:gd name="T31" fmla="*/ 3 h 120"/>
              <a:gd name="T32" fmla="*/ 28 w 220"/>
              <a:gd name="T33" fmla="*/ 21 h 120"/>
              <a:gd name="T34" fmla="*/ 22 w 220"/>
              <a:gd name="T35" fmla="*/ 26 h 120"/>
              <a:gd name="T36" fmla="*/ 14 w 220"/>
              <a:gd name="T37" fmla="*/ 21 h 120"/>
              <a:gd name="T38" fmla="*/ 10 w 220"/>
              <a:gd name="T39" fmla="*/ 18 h 120"/>
              <a:gd name="T40" fmla="*/ 6 w 220"/>
              <a:gd name="T41" fmla="*/ 23 h 120"/>
              <a:gd name="T42" fmla="*/ 15 w 220"/>
              <a:gd name="T43" fmla="*/ 28 h 120"/>
              <a:gd name="T44" fmla="*/ 28 w 220"/>
              <a:gd name="T45" fmla="*/ 28 h 120"/>
              <a:gd name="T46" fmla="*/ 38 w 220"/>
              <a:gd name="T47" fmla="*/ 12 h 120"/>
              <a:gd name="T48" fmla="*/ 51 w 220"/>
              <a:gd name="T49" fmla="*/ 7 h 120"/>
              <a:gd name="T50" fmla="*/ 69 w 220"/>
              <a:gd name="T51" fmla="*/ 13 h 120"/>
              <a:gd name="T52" fmla="*/ 80 w 220"/>
              <a:gd name="T53" fmla="*/ 11 h 120"/>
              <a:gd name="T54" fmla="*/ 92 w 220"/>
              <a:gd name="T55" fmla="*/ 23 h 120"/>
              <a:gd name="T56" fmla="*/ 95 w 220"/>
              <a:gd name="T57" fmla="*/ 42 h 120"/>
              <a:gd name="T58" fmla="*/ 106 w 220"/>
              <a:gd name="T59" fmla="*/ 63 h 120"/>
              <a:gd name="T60" fmla="*/ 134 w 220"/>
              <a:gd name="T61" fmla="*/ 78 h 120"/>
              <a:gd name="T62" fmla="*/ 146 w 220"/>
              <a:gd name="T63" fmla="*/ 77 h 120"/>
              <a:gd name="T64" fmla="*/ 164 w 220"/>
              <a:gd name="T65" fmla="*/ 75 h 120"/>
              <a:gd name="T66" fmla="*/ 168 w 220"/>
              <a:gd name="T67" fmla="*/ 76 h 120"/>
              <a:gd name="T68" fmla="*/ 158 w 220"/>
              <a:gd name="T69" fmla="*/ 69 h 120"/>
              <a:gd name="T70" fmla="*/ 149 w 220"/>
              <a:gd name="T71" fmla="*/ 69 h 120"/>
              <a:gd name="T72" fmla="*/ 136 w 220"/>
              <a:gd name="T73" fmla="*/ 76 h 120"/>
              <a:gd name="T74" fmla="*/ 117 w 220"/>
              <a:gd name="T75" fmla="*/ 70 h 120"/>
              <a:gd name="T76" fmla="*/ 106 w 220"/>
              <a:gd name="T77" fmla="*/ 54 h 120"/>
              <a:gd name="T78" fmla="*/ 107 w 220"/>
              <a:gd name="T79" fmla="*/ 34 h 120"/>
              <a:gd name="T80" fmla="*/ 96 w 220"/>
              <a:gd name="T81" fmla="*/ 28 h 120"/>
              <a:gd name="T82" fmla="*/ 98 w 220"/>
              <a:gd name="T83" fmla="*/ 18 h 120"/>
              <a:gd name="T84" fmla="*/ 81 w 220"/>
              <a:gd name="T85" fmla="*/ 5 h 120"/>
              <a:gd name="T86" fmla="*/ 58 w 220"/>
              <a:gd name="T87" fmla="*/ 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20" h="120">
                <a:moveTo>
                  <a:pt x="216" y="116"/>
                </a:moveTo>
                <a:cubicBezTo>
                  <a:pt x="215" y="117"/>
                  <a:pt x="214" y="118"/>
                  <a:pt x="216" y="118"/>
                </a:cubicBezTo>
                <a:cubicBezTo>
                  <a:pt x="217" y="119"/>
                  <a:pt x="218" y="119"/>
                  <a:pt x="219" y="119"/>
                </a:cubicBezTo>
                <a:cubicBezTo>
                  <a:pt x="219" y="119"/>
                  <a:pt x="219" y="119"/>
                  <a:pt x="220" y="119"/>
                </a:cubicBezTo>
                <a:cubicBezTo>
                  <a:pt x="216" y="116"/>
                  <a:pt x="216" y="116"/>
                  <a:pt x="216" y="116"/>
                </a:cubicBezTo>
                <a:moveTo>
                  <a:pt x="153" y="88"/>
                </a:moveTo>
                <a:cubicBezTo>
                  <a:pt x="149" y="88"/>
                  <a:pt x="145" y="90"/>
                  <a:pt x="142" y="94"/>
                </a:cubicBezTo>
                <a:cubicBezTo>
                  <a:pt x="139" y="97"/>
                  <a:pt x="139" y="100"/>
                  <a:pt x="140" y="103"/>
                </a:cubicBezTo>
                <a:cubicBezTo>
                  <a:pt x="165" y="118"/>
                  <a:pt x="165" y="118"/>
                  <a:pt x="165" y="118"/>
                </a:cubicBezTo>
                <a:cubicBezTo>
                  <a:pt x="164" y="117"/>
                  <a:pt x="163" y="116"/>
                  <a:pt x="161" y="114"/>
                </a:cubicBezTo>
                <a:cubicBezTo>
                  <a:pt x="156" y="112"/>
                  <a:pt x="152" y="108"/>
                  <a:pt x="147" y="106"/>
                </a:cubicBezTo>
                <a:cubicBezTo>
                  <a:pt x="144" y="104"/>
                  <a:pt x="144" y="103"/>
                  <a:pt x="144" y="101"/>
                </a:cubicBezTo>
                <a:cubicBezTo>
                  <a:pt x="146" y="98"/>
                  <a:pt x="146" y="96"/>
                  <a:pt x="148" y="93"/>
                </a:cubicBezTo>
                <a:cubicBezTo>
                  <a:pt x="149" y="92"/>
                  <a:pt x="151" y="91"/>
                  <a:pt x="153" y="91"/>
                </a:cubicBezTo>
                <a:cubicBezTo>
                  <a:pt x="155" y="91"/>
                  <a:pt x="156" y="91"/>
                  <a:pt x="158" y="92"/>
                </a:cubicBezTo>
                <a:cubicBezTo>
                  <a:pt x="161" y="94"/>
                  <a:pt x="163" y="96"/>
                  <a:pt x="167" y="97"/>
                </a:cubicBezTo>
                <a:cubicBezTo>
                  <a:pt x="171" y="98"/>
                  <a:pt x="172" y="100"/>
                  <a:pt x="171" y="103"/>
                </a:cubicBezTo>
                <a:cubicBezTo>
                  <a:pt x="170" y="108"/>
                  <a:pt x="175" y="113"/>
                  <a:pt x="179" y="118"/>
                </a:cubicBezTo>
                <a:cubicBezTo>
                  <a:pt x="180" y="119"/>
                  <a:pt x="181" y="120"/>
                  <a:pt x="183" y="120"/>
                </a:cubicBezTo>
                <a:cubicBezTo>
                  <a:pt x="184" y="120"/>
                  <a:pt x="186" y="119"/>
                  <a:pt x="188" y="118"/>
                </a:cubicBezTo>
                <a:cubicBezTo>
                  <a:pt x="190" y="116"/>
                  <a:pt x="190" y="113"/>
                  <a:pt x="191" y="111"/>
                </a:cubicBezTo>
                <a:cubicBezTo>
                  <a:pt x="192" y="107"/>
                  <a:pt x="194" y="105"/>
                  <a:pt x="199" y="105"/>
                </a:cubicBezTo>
                <a:cubicBezTo>
                  <a:pt x="200" y="105"/>
                  <a:pt x="202" y="105"/>
                  <a:pt x="204" y="106"/>
                </a:cubicBezTo>
                <a:cubicBezTo>
                  <a:pt x="204" y="106"/>
                  <a:pt x="204" y="106"/>
                  <a:pt x="204" y="106"/>
                </a:cubicBezTo>
                <a:cubicBezTo>
                  <a:pt x="200" y="102"/>
                  <a:pt x="200" y="102"/>
                  <a:pt x="200" y="102"/>
                </a:cubicBezTo>
                <a:cubicBezTo>
                  <a:pt x="200" y="102"/>
                  <a:pt x="199" y="102"/>
                  <a:pt x="199" y="102"/>
                </a:cubicBezTo>
                <a:cubicBezTo>
                  <a:pt x="189" y="102"/>
                  <a:pt x="187" y="108"/>
                  <a:pt x="184" y="113"/>
                </a:cubicBezTo>
                <a:cubicBezTo>
                  <a:pt x="178" y="111"/>
                  <a:pt x="177" y="108"/>
                  <a:pt x="177" y="106"/>
                </a:cubicBezTo>
                <a:cubicBezTo>
                  <a:pt x="178" y="99"/>
                  <a:pt x="172" y="95"/>
                  <a:pt x="164" y="91"/>
                </a:cubicBezTo>
                <a:cubicBezTo>
                  <a:pt x="160" y="89"/>
                  <a:pt x="156" y="88"/>
                  <a:pt x="153" y="88"/>
                </a:cubicBezTo>
                <a:moveTo>
                  <a:pt x="53" y="0"/>
                </a:moveTo>
                <a:cubicBezTo>
                  <a:pt x="51" y="0"/>
                  <a:pt x="50" y="1"/>
                  <a:pt x="47" y="3"/>
                </a:cubicBezTo>
                <a:cubicBezTo>
                  <a:pt x="44" y="5"/>
                  <a:pt x="40" y="7"/>
                  <a:pt x="36" y="8"/>
                </a:cubicBezTo>
                <a:cubicBezTo>
                  <a:pt x="25" y="12"/>
                  <a:pt x="23" y="14"/>
                  <a:pt x="28" y="21"/>
                </a:cubicBezTo>
                <a:cubicBezTo>
                  <a:pt x="28" y="23"/>
                  <a:pt x="30" y="24"/>
                  <a:pt x="28" y="25"/>
                </a:cubicBezTo>
                <a:cubicBezTo>
                  <a:pt x="26" y="26"/>
                  <a:pt x="24" y="26"/>
                  <a:pt x="22" y="26"/>
                </a:cubicBezTo>
                <a:cubicBezTo>
                  <a:pt x="20" y="26"/>
                  <a:pt x="18" y="26"/>
                  <a:pt x="16" y="25"/>
                </a:cubicBezTo>
                <a:cubicBezTo>
                  <a:pt x="12" y="25"/>
                  <a:pt x="13" y="23"/>
                  <a:pt x="14" y="21"/>
                </a:cubicBezTo>
                <a:cubicBezTo>
                  <a:pt x="16" y="20"/>
                  <a:pt x="15" y="18"/>
                  <a:pt x="12" y="18"/>
                </a:cubicBezTo>
                <a:cubicBezTo>
                  <a:pt x="11" y="18"/>
                  <a:pt x="11" y="18"/>
                  <a:pt x="10" y="18"/>
                </a:cubicBezTo>
                <a:cubicBezTo>
                  <a:pt x="7" y="18"/>
                  <a:pt x="3" y="18"/>
                  <a:pt x="0" y="19"/>
                </a:cubicBezTo>
                <a:cubicBezTo>
                  <a:pt x="6" y="23"/>
                  <a:pt x="6" y="23"/>
                  <a:pt x="6" y="23"/>
                </a:cubicBezTo>
                <a:cubicBezTo>
                  <a:pt x="7" y="23"/>
                  <a:pt x="8" y="23"/>
                  <a:pt x="8" y="24"/>
                </a:cubicBezTo>
                <a:cubicBezTo>
                  <a:pt x="15" y="28"/>
                  <a:pt x="15" y="28"/>
                  <a:pt x="15" y="28"/>
                </a:cubicBezTo>
                <a:cubicBezTo>
                  <a:pt x="17" y="29"/>
                  <a:pt x="19" y="29"/>
                  <a:pt x="21" y="29"/>
                </a:cubicBezTo>
                <a:cubicBezTo>
                  <a:pt x="23" y="29"/>
                  <a:pt x="25" y="28"/>
                  <a:pt x="28" y="28"/>
                </a:cubicBezTo>
                <a:cubicBezTo>
                  <a:pt x="35" y="26"/>
                  <a:pt x="34" y="23"/>
                  <a:pt x="32" y="19"/>
                </a:cubicBezTo>
                <a:cubicBezTo>
                  <a:pt x="30" y="16"/>
                  <a:pt x="33" y="13"/>
                  <a:pt x="38" y="12"/>
                </a:cubicBezTo>
                <a:cubicBezTo>
                  <a:pt x="40" y="10"/>
                  <a:pt x="44" y="10"/>
                  <a:pt x="46" y="8"/>
                </a:cubicBezTo>
                <a:cubicBezTo>
                  <a:pt x="48" y="7"/>
                  <a:pt x="50" y="7"/>
                  <a:pt x="51" y="7"/>
                </a:cubicBezTo>
                <a:cubicBezTo>
                  <a:pt x="53" y="7"/>
                  <a:pt x="55" y="7"/>
                  <a:pt x="57" y="9"/>
                </a:cubicBezTo>
                <a:cubicBezTo>
                  <a:pt x="60" y="11"/>
                  <a:pt x="64" y="13"/>
                  <a:pt x="69" y="13"/>
                </a:cubicBezTo>
                <a:cubicBezTo>
                  <a:pt x="71" y="13"/>
                  <a:pt x="73" y="12"/>
                  <a:pt x="75" y="12"/>
                </a:cubicBezTo>
                <a:cubicBezTo>
                  <a:pt x="77" y="11"/>
                  <a:pt x="78" y="11"/>
                  <a:pt x="80" y="11"/>
                </a:cubicBezTo>
                <a:cubicBezTo>
                  <a:pt x="83" y="11"/>
                  <a:pt x="85" y="12"/>
                  <a:pt x="88" y="14"/>
                </a:cubicBezTo>
                <a:cubicBezTo>
                  <a:pt x="92" y="17"/>
                  <a:pt x="92" y="20"/>
                  <a:pt x="92" y="23"/>
                </a:cubicBezTo>
                <a:cubicBezTo>
                  <a:pt x="91" y="28"/>
                  <a:pt x="87" y="32"/>
                  <a:pt x="94" y="36"/>
                </a:cubicBezTo>
                <a:cubicBezTo>
                  <a:pt x="97" y="38"/>
                  <a:pt x="97" y="40"/>
                  <a:pt x="95" y="42"/>
                </a:cubicBezTo>
                <a:cubicBezTo>
                  <a:pt x="92" y="47"/>
                  <a:pt x="93" y="52"/>
                  <a:pt x="101" y="56"/>
                </a:cubicBezTo>
                <a:cubicBezTo>
                  <a:pt x="107" y="58"/>
                  <a:pt x="108" y="60"/>
                  <a:pt x="106" y="63"/>
                </a:cubicBezTo>
                <a:cubicBezTo>
                  <a:pt x="104" y="66"/>
                  <a:pt x="103" y="69"/>
                  <a:pt x="107" y="70"/>
                </a:cubicBezTo>
                <a:cubicBezTo>
                  <a:pt x="116" y="73"/>
                  <a:pt x="124" y="77"/>
                  <a:pt x="134" y="78"/>
                </a:cubicBezTo>
                <a:cubicBezTo>
                  <a:pt x="135" y="78"/>
                  <a:pt x="137" y="79"/>
                  <a:pt x="138" y="79"/>
                </a:cubicBezTo>
                <a:cubicBezTo>
                  <a:pt x="141" y="79"/>
                  <a:pt x="144" y="78"/>
                  <a:pt x="146" y="77"/>
                </a:cubicBezTo>
                <a:cubicBezTo>
                  <a:pt x="149" y="74"/>
                  <a:pt x="152" y="73"/>
                  <a:pt x="155" y="73"/>
                </a:cubicBezTo>
                <a:cubicBezTo>
                  <a:pt x="158" y="73"/>
                  <a:pt x="161" y="74"/>
                  <a:pt x="164" y="75"/>
                </a:cubicBezTo>
                <a:cubicBezTo>
                  <a:pt x="165" y="76"/>
                  <a:pt x="166" y="76"/>
                  <a:pt x="167" y="76"/>
                </a:cubicBezTo>
                <a:cubicBezTo>
                  <a:pt x="168" y="76"/>
                  <a:pt x="168" y="76"/>
                  <a:pt x="168" y="76"/>
                </a:cubicBezTo>
                <a:cubicBezTo>
                  <a:pt x="164" y="72"/>
                  <a:pt x="164" y="72"/>
                  <a:pt x="164" y="72"/>
                </a:cubicBezTo>
                <a:cubicBezTo>
                  <a:pt x="162" y="72"/>
                  <a:pt x="160" y="71"/>
                  <a:pt x="158" y="69"/>
                </a:cubicBezTo>
                <a:cubicBezTo>
                  <a:pt x="156" y="67"/>
                  <a:pt x="154" y="66"/>
                  <a:pt x="153" y="66"/>
                </a:cubicBezTo>
                <a:cubicBezTo>
                  <a:pt x="152" y="66"/>
                  <a:pt x="150" y="67"/>
                  <a:pt x="149" y="69"/>
                </a:cubicBezTo>
                <a:cubicBezTo>
                  <a:pt x="148" y="70"/>
                  <a:pt x="148" y="71"/>
                  <a:pt x="147" y="71"/>
                </a:cubicBezTo>
                <a:cubicBezTo>
                  <a:pt x="144" y="74"/>
                  <a:pt x="140" y="76"/>
                  <a:pt x="136" y="76"/>
                </a:cubicBezTo>
                <a:cubicBezTo>
                  <a:pt x="133" y="76"/>
                  <a:pt x="130" y="75"/>
                  <a:pt x="127" y="73"/>
                </a:cubicBezTo>
                <a:cubicBezTo>
                  <a:pt x="124" y="71"/>
                  <a:pt x="122" y="70"/>
                  <a:pt x="117" y="70"/>
                </a:cubicBezTo>
                <a:cubicBezTo>
                  <a:pt x="109" y="70"/>
                  <a:pt x="108" y="68"/>
                  <a:pt x="112" y="64"/>
                </a:cubicBezTo>
                <a:cubicBezTo>
                  <a:pt x="116" y="59"/>
                  <a:pt x="114" y="56"/>
                  <a:pt x="106" y="54"/>
                </a:cubicBezTo>
                <a:cubicBezTo>
                  <a:pt x="98" y="51"/>
                  <a:pt x="96" y="47"/>
                  <a:pt x="102" y="42"/>
                </a:cubicBezTo>
                <a:cubicBezTo>
                  <a:pt x="105" y="39"/>
                  <a:pt x="107" y="37"/>
                  <a:pt x="107" y="34"/>
                </a:cubicBezTo>
                <a:cubicBezTo>
                  <a:pt x="106" y="34"/>
                  <a:pt x="104" y="34"/>
                  <a:pt x="103" y="34"/>
                </a:cubicBezTo>
                <a:cubicBezTo>
                  <a:pt x="95" y="34"/>
                  <a:pt x="95" y="34"/>
                  <a:pt x="96" y="28"/>
                </a:cubicBezTo>
                <a:cubicBezTo>
                  <a:pt x="96" y="26"/>
                  <a:pt x="97" y="24"/>
                  <a:pt x="98" y="21"/>
                </a:cubicBezTo>
                <a:cubicBezTo>
                  <a:pt x="98" y="20"/>
                  <a:pt x="98" y="19"/>
                  <a:pt x="98" y="18"/>
                </a:cubicBezTo>
                <a:cubicBezTo>
                  <a:pt x="82" y="5"/>
                  <a:pt x="82" y="5"/>
                  <a:pt x="82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76" y="8"/>
                  <a:pt x="72" y="10"/>
                  <a:pt x="69" y="10"/>
                </a:cubicBezTo>
                <a:cubicBezTo>
                  <a:pt x="65" y="10"/>
                  <a:pt x="61" y="8"/>
                  <a:pt x="58" y="4"/>
                </a:cubicBezTo>
                <a:cubicBezTo>
                  <a:pt x="56" y="1"/>
                  <a:pt x="55" y="0"/>
                  <a:pt x="53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7" name="Freeform 103"/>
          <p:cNvSpPr>
            <a:spLocks noEditPoints="1"/>
          </p:cNvSpPr>
          <p:nvPr/>
        </p:nvSpPr>
        <p:spPr bwMode="auto">
          <a:xfrm>
            <a:off x="846138" y="1936750"/>
            <a:ext cx="2779713" cy="1582738"/>
          </a:xfrm>
          <a:custGeom>
            <a:avLst/>
            <a:gdLst>
              <a:gd name="T0" fmla="*/ 187 w 197"/>
              <a:gd name="T1" fmla="*/ 83 h 112"/>
              <a:gd name="T2" fmla="*/ 187 w 197"/>
              <a:gd name="T3" fmla="*/ 83 h 112"/>
              <a:gd name="T4" fmla="*/ 178 w 197"/>
              <a:gd name="T5" fmla="*/ 97 h 112"/>
              <a:gd name="T6" fmla="*/ 170 w 197"/>
              <a:gd name="T7" fmla="*/ 108 h 112"/>
              <a:gd name="T8" fmla="*/ 171 w 197"/>
              <a:gd name="T9" fmla="*/ 110 h 112"/>
              <a:gd name="T10" fmla="*/ 177 w 197"/>
              <a:gd name="T11" fmla="*/ 112 h 112"/>
              <a:gd name="T12" fmla="*/ 176 w 197"/>
              <a:gd name="T13" fmla="*/ 109 h 112"/>
              <a:gd name="T14" fmla="*/ 184 w 197"/>
              <a:gd name="T15" fmla="*/ 100 h 112"/>
              <a:gd name="T16" fmla="*/ 186 w 197"/>
              <a:gd name="T17" fmla="*/ 99 h 112"/>
              <a:gd name="T18" fmla="*/ 193 w 197"/>
              <a:gd name="T19" fmla="*/ 86 h 112"/>
              <a:gd name="T20" fmla="*/ 191 w 197"/>
              <a:gd name="T21" fmla="*/ 85 h 112"/>
              <a:gd name="T22" fmla="*/ 187 w 197"/>
              <a:gd name="T23" fmla="*/ 83 h 112"/>
              <a:gd name="T24" fmla="*/ 178 w 197"/>
              <a:gd name="T25" fmla="*/ 79 h 112"/>
              <a:gd name="T26" fmla="*/ 178 w 197"/>
              <a:gd name="T27" fmla="*/ 80 h 112"/>
              <a:gd name="T28" fmla="*/ 183 w 197"/>
              <a:gd name="T29" fmla="*/ 83 h 112"/>
              <a:gd name="T30" fmla="*/ 184 w 197"/>
              <a:gd name="T31" fmla="*/ 83 h 112"/>
              <a:gd name="T32" fmla="*/ 186 w 197"/>
              <a:gd name="T33" fmla="*/ 83 h 112"/>
              <a:gd name="T34" fmla="*/ 183 w 197"/>
              <a:gd name="T35" fmla="*/ 81 h 112"/>
              <a:gd name="T36" fmla="*/ 181 w 197"/>
              <a:gd name="T37" fmla="*/ 82 h 112"/>
              <a:gd name="T38" fmla="*/ 182 w 197"/>
              <a:gd name="T39" fmla="*/ 81 h 112"/>
              <a:gd name="T40" fmla="*/ 178 w 197"/>
              <a:gd name="T41" fmla="*/ 79 h 112"/>
              <a:gd name="T42" fmla="*/ 22 w 197"/>
              <a:gd name="T43" fmla="*/ 10 h 112"/>
              <a:gd name="T44" fmla="*/ 19 w 197"/>
              <a:gd name="T45" fmla="*/ 11 h 112"/>
              <a:gd name="T46" fmla="*/ 14 w 197"/>
              <a:gd name="T47" fmla="*/ 20 h 112"/>
              <a:gd name="T48" fmla="*/ 17 w 197"/>
              <a:gd name="T49" fmla="*/ 29 h 112"/>
              <a:gd name="T50" fmla="*/ 14 w 197"/>
              <a:gd name="T51" fmla="*/ 34 h 112"/>
              <a:gd name="T52" fmla="*/ 7 w 197"/>
              <a:gd name="T53" fmla="*/ 43 h 112"/>
              <a:gd name="T54" fmla="*/ 14 w 197"/>
              <a:gd name="T55" fmla="*/ 48 h 112"/>
              <a:gd name="T56" fmla="*/ 21 w 197"/>
              <a:gd name="T57" fmla="*/ 48 h 112"/>
              <a:gd name="T58" fmla="*/ 28 w 197"/>
              <a:gd name="T59" fmla="*/ 53 h 112"/>
              <a:gd name="T60" fmla="*/ 29 w 197"/>
              <a:gd name="T61" fmla="*/ 65 h 112"/>
              <a:gd name="T62" fmla="*/ 34 w 197"/>
              <a:gd name="T63" fmla="*/ 72 h 112"/>
              <a:gd name="T64" fmla="*/ 64 w 197"/>
              <a:gd name="T65" fmla="*/ 81 h 112"/>
              <a:gd name="T66" fmla="*/ 53 w 197"/>
              <a:gd name="T67" fmla="*/ 76 h 112"/>
              <a:gd name="T68" fmla="*/ 34 w 197"/>
              <a:gd name="T69" fmla="*/ 58 h 112"/>
              <a:gd name="T70" fmla="*/ 19 w 197"/>
              <a:gd name="T71" fmla="*/ 45 h 112"/>
              <a:gd name="T72" fmla="*/ 15 w 197"/>
              <a:gd name="T73" fmla="*/ 39 h 112"/>
              <a:gd name="T74" fmla="*/ 20 w 197"/>
              <a:gd name="T75" fmla="*/ 21 h 112"/>
              <a:gd name="T76" fmla="*/ 25 w 197"/>
              <a:gd name="T77" fmla="*/ 12 h 112"/>
              <a:gd name="T78" fmla="*/ 22 w 197"/>
              <a:gd name="T79" fmla="*/ 10 h 112"/>
              <a:gd name="T80" fmla="*/ 0 w 197"/>
              <a:gd name="T81" fmla="*/ 0 h 112"/>
              <a:gd name="T82" fmla="*/ 6 w 197"/>
              <a:gd name="T83" fmla="*/ 6 h 112"/>
              <a:gd name="T84" fmla="*/ 8 w 197"/>
              <a:gd name="T85" fmla="*/ 6 h 112"/>
              <a:gd name="T86" fmla="*/ 10 w 197"/>
              <a:gd name="T87" fmla="*/ 6 h 112"/>
              <a:gd name="T88" fmla="*/ 11 w 197"/>
              <a:gd name="T89" fmla="*/ 5 h 112"/>
              <a:gd name="T90" fmla="*/ 0 w 197"/>
              <a:gd name="T91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7" h="112">
                <a:moveTo>
                  <a:pt x="187" y="83"/>
                </a:moveTo>
                <a:cubicBezTo>
                  <a:pt x="187" y="83"/>
                  <a:pt x="187" y="83"/>
                  <a:pt x="187" y="83"/>
                </a:cubicBezTo>
                <a:cubicBezTo>
                  <a:pt x="191" y="89"/>
                  <a:pt x="187" y="94"/>
                  <a:pt x="178" y="97"/>
                </a:cubicBezTo>
                <a:cubicBezTo>
                  <a:pt x="168" y="100"/>
                  <a:pt x="166" y="102"/>
                  <a:pt x="170" y="108"/>
                </a:cubicBezTo>
                <a:cubicBezTo>
                  <a:pt x="170" y="109"/>
                  <a:pt x="170" y="109"/>
                  <a:pt x="171" y="110"/>
                </a:cubicBezTo>
                <a:cubicBezTo>
                  <a:pt x="177" y="112"/>
                  <a:pt x="177" y="112"/>
                  <a:pt x="177" y="112"/>
                </a:cubicBezTo>
                <a:cubicBezTo>
                  <a:pt x="177" y="111"/>
                  <a:pt x="177" y="110"/>
                  <a:pt x="176" y="109"/>
                </a:cubicBezTo>
                <a:cubicBezTo>
                  <a:pt x="171" y="102"/>
                  <a:pt x="171" y="102"/>
                  <a:pt x="184" y="100"/>
                </a:cubicBezTo>
                <a:cubicBezTo>
                  <a:pt x="184" y="99"/>
                  <a:pt x="185" y="99"/>
                  <a:pt x="186" y="99"/>
                </a:cubicBezTo>
                <a:cubicBezTo>
                  <a:pt x="192" y="98"/>
                  <a:pt x="197" y="89"/>
                  <a:pt x="193" y="86"/>
                </a:cubicBezTo>
                <a:cubicBezTo>
                  <a:pt x="192" y="86"/>
                  <a:pt x="192" y="85"/>
                  <a:pt x="191" y="85"/>
                </a:cubicBezTo>
                <a:cubicBezTo>
                  <a:pt x="187" y="83"/>
                  <a:pt x="187" y="83"/>
                  <a:pt x="187" y="83"/>
                </a:cubicBezTo>
                <a:moveTo>
                  <a:pt x="178" y="79"/>
                </a:moveTo>
                <a:cubicBezTo>
                  <a:pt x="178" y="79"/>
                  <a:pt x="178" y="80"/>
                  <a:pt x="178" y="80"/>
                </a:cubicBezTo>
                <a:cubicBezTo>
                  <a:pt x="178" y="82"/>
                  <a:pt x="180" y="83"/>
                  <a:pt x="183" y="83"/>
                </a:cubicBezTo>
                <a:cubicBezTo>
                  <a:pt x="184" y="83"/>
                  <a:pt x="184" y="83"/>
                  <a:pt x="184" y="83"/>
                </a:cubicBezTo>
                <a:cubicBezTo>
                  <a:pt x="185" y="83"/>
                  <a:pt x="185" y="83"/>
                  <a:pt x="186" y="83"/>
                </a:cubicBezTo>
                <a:cubicBezTo>
                  <a:pt x="183" y="81"/>
                  <a:pt x="183" y="81"/>
                  <a:pt x="183" y="81"/>
                </a:cubicBezTo>
                <a:cubicBezTo>
                  <a:pt x="182" y="81"/>
                  <a:pt x="182" y="81"/>
                  <a:pt x="181" y="82"/>
                </a:cubicBezTo>
                <a:cubicBezTo>
                  <a:pt x="181" y="81"/>
                  <a:pt x="181" y="81"/>
                  <a:pt x="182" y="81"/>
                </a:cubicBezTo>
                <a:cubicBezTo>
                  <a:pt x="178" y="79"/>
                  <a:pt x="178" y="79"/>
                  <a:pt x="178" y="79"/>
                </a:cubicBezTo>
                <a:moveTo>
                  <a:pt x="22" y="10"/>
                </a:moveTo>
                <a:cubicBezTo>
                  <a:pt x="21" y="10"/>
                  <a:pt x="20" y="11"/>
                  <a:pt x="19" y="11"/>
                </a:cubicBezTo>
                <a:cubicBezTo>
                  <a:pt x="14" y="13"/>
                  <a:pt x="13" y="16"/>
                  <a:pt x="14" y="20"/>
                </a:cubicBezTo>
                <a:cubicBezTo>
                  <a:pt x="15" y="23"/>
                  <a:pt x="16" y="26"/>
                  <a:pt x="17" y="29"/>
                </a:cubicBezTo>
                <a:cubicBezTo>
                  <a:pt x="18" y="31"/>
                  <a:pt x="17" y="33"/>
                  <a:pt x="14" y="34"/>
                </a:cubicBezTo>
                <a:cubicBezTo>
                  <a:pt x="8" y="36"/>
                  <a:pt x="8" y="40"/>
                  <a:pt x="7" y="43"/>
                </a:cubicBezTo>
                <a:cubicBezTo>
                  <a:pt x="6" y="46"/>
                  <a:pt x="9" y="48"/>
                  <a:pt x="14" y="48"/>
                </a:cubicBezTo>
                <a:cubicBezTo>
                  <a:pt x="16" y="48"/>
                  <a:pt x="18" y="48"/>
                  <a:pt x="21" y="48"/>
                </a:cubicBezTo>
                <a:cubicBezTo>
                  <a:pt x="26" y="49"/>
                  <a:pt x="29" y="50"/>
                  <a:pt x="28" y="53"/>
                </a:cubicBezTo>
                <a:cubicBezTo>
                  <a:pt x="28" y="57"/>
                  <a:pt x="29" y="61"/>
                  <a:pt x="29" y="65"/>
                </a:cubicBezTo>
                <a:cubicBezTo>
                  <a:pt x="29" y="68"/>
                  <a:pt x="31" y="70"/>
                  <a:pt x="34" y="72"/>
                </a:cubicBezTo>
                <a:cubicBezTo>
                  <a:pt x="64" y="81"/>
                  <a:pt x="64" y="81"/>
                  <a:pt x="64" y="81"/>
                </a:cubicBezTo>
                <a:cubicBezTo>
                  <a:pt x="61" y="79"/>
                  <a:pt x="58" y="77"/>
                  <a:pt x="53" y="76"/>
                </a:cubicBezTo>
                <a:cubicBezTo>
                  <a:pt x="38" y="73"/>
                  <a:pt x="33" y="66"/>
                  <a:pt x="34" y="58"/>
                </a:cubicBezTo>
                <a:cubicBezTo>
                  <a:pt x="35" y="51"/>
                  <a:pt x="31" y="46"/>
                  <a:pt x="19" y="45"/>
                </a:cubicBezTo>
                <a:cubicBezTo>
                  <a:pt x="13" y="44"/>
                  <a:pt x="11" y="41"/>
                  <a:pt x="15" y="39"/>
                </a:cubicBezTo>
                <a:cubicBezTo>
                  <a:pt x="24" y="34"/>
                  <a:pt x="22" y="28"/>
                  <a:pt x="20" y="21"/>
                </a:cubicBezTo>
                <a:cubicBezTo>
                  <a:pt x="19" y="17"/>
                  <a:pt x="20" y="14"/>
                  <a:pt x="25" y="12"/>
                </a:cubicBezTo>
                <a:cubicBezTo>
                  <a:pt x="22" y="10"/>
                  <a:pt x="22" y="10"/>
                  <a:pt x="22" y="10"/>
                </a:cubicBezTo>
                <a:moveTo>
                  <a:pt x="0" y="0"/>
                </a:moveTo>
                <a:cubicBezTo>
                  <a:pt x="1" y="2"/>
                  <a:pt x="4" y="4"/>
                  <a:pt x="6" y="6"/>
                </a:cubicBezTo>
                <a:cubicBezTo>
                  <a:pt x="6" y="6"/>
                  <a:pt x="7" y="6"/>
                  <a:pt x="8" y="6"/>
                </a:cubicBezTo>
                <a:cubicBezTo>
                  <a:pt x="9" y="6"/>
                  <a:pt x="9" y="6"/>
                  <a:pt x="10" y="6"/>
                </a:cubicBezTo>
                <a:cubicBezTo>
                  <a:pt x="10" y="6"/>
                  <a:pt x="11" y="6"/>
                  <a:pt x="11" y="5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9A1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98" name="Freeform 104"/>
          <p:cNvSpPr>
            <a:spLocks noEditPoints="1"/>
          </p:cNvSpPr>
          <p:nvPr/>
        </p:nvSpPr>
        <p:spPr bwMode="auto">
          <a:xfrm>
            <a:off x="1509713" y="3603625"/>
            <a:ext cx="946150" cy="438150"/>
          </a:xfrm>
          <a:custGeom>
            <a:avLst/>
            <a:gdLst>
              <a:gd name="T0" fmla="*/ 49 w 67"/>
              <a:gd name="T1" fmla="*/ 7 h 31"/>
              <a:gd name="T2" fmla="*/ 54 w 67"/>
              <a:gd name="T3" fmla="*/ 9 h 31"/>
              <a:gd name="T4" fmla="*/ 59 w 67"/>
              <a:gd name="T5" fmla="*/ 17 h 31"/>
              <a:gd name="T6" fmla="*/ 47 w 67"/>
              <a:gd name="T7" fmla="*/ 26 h 31"/>
              <a:gd name="T8" fmla="*/ 44 w 67"/>
              <a:gd name="T9" fmla="*/ 28 h 31"/>
              <a:gd name="T10" fmla="*/ 42 w 67"/>
              <a:gd name="T11" fmla="*/ 28 h 31"/>
              <a:gd name="T12" fmla="*/ 35 w 67"/>
              <a:gd name="T13" fmla="*/ 26 h 31"/>
              <a:gd name="T14" fmla="*/ 27 w 67"/>
              <a:gd name="T15" fmla="*/ 24 h 31"/>
              <a:gd name="T16" fmla="*/ 22 w 67"/>
              <a:gd name="T17" fmla="*/ 29 h 31"/>
              <a:gd name="T18" fmla="*/ 20 w 67"/>
              <a:gd name="T19" fmla="*/ 31 h 31"/>
              <a:gd name="T20" fmla="*/ 20 w 67"/>
              <a:gd name="T21" fmla="*/ 31 h 31"/>
              <a:gd name="T22" fmla="*/ 24 w 67"/>
              <a:gd name="T23" fmla="*/ 31 h 31"/>
              <a:gd name="T24" fmla="*/ 31 w 67"/>
              <a:gd name="T25" fmla="*/ 29 h 31"/>
              <a:gd name="T26" fmla="*/ 34 w 67"/>
              <a:gd name="T27" fmla="*/ 29 h 31"/>
              <a:gd name="T28" fmla="*/ 42 w 67"/>
              <a:gd name="T29" fmla="*/ 31 h 31"/>
              <a:gd name="T30" fmla="*/ 55 w 67"/>
              <a:gd name="T31" fmla="*/ 25 h 31"/>
              <a:gd name="T32" fmla="*/ 61 w 67"/>
              <a:gd name="T33" fmla="*/ 20 h 31"/>
              <a:gd name="T34" fmla="*/ 64 w 67"/>
              <a:gd name="T35" fmla="*/ 9 h 31"/>
              <a:gd name="T36" fmla="*/ 49 w 67"/>
              <a:gd name="T37" fmla="*/ 7 h 31"/>
              <a:gd name="T38" fmla="*/ 16 w 67"/>
              <a:gd name="T39" fmla="*/ 2 h 31"/>
              <a:gd name="T40" fmla="*/ 22 w 67"/>
              <a:gd name="T41" fmla="*/ 4 h 31"/>
              <a:gd name="T42" fmla="*/ 24 w 67"/>
              <a:gd name="T43" fmla="*/ 4 h 31"/>
              <a:gd name="T44" fmla="*/ 25 w 67"/>
              <a:gd name="T45" fmla="*/ 4 h 31"/>
              <a:gd name="T46" fmla="*/ 16 w 67"/>
              <a:gd name="T47" fmla="*/ 2 h 31"/>
              <a:gd name="T48" fmla="*/ 0 w 67"/>
              <a:gd name="T49" fmla="*/ 0 h 31"/>
              <a:gd name="T50" fmla="*/ 1 w 67"/>
              <a:gd name="T51" fmla="*/ 0 h 31"/>
              <a:gd name="T52" fmla="*/ 4 w 67"/>
              <a:gd name="T53" fmla="*/ 2 h 31"/>
              <a:gd name="T54" fmla="*/ 7 w 67"/>
              <a:gd name="T55" fmla="*/ 1 h 31"/>
              <a:gd name="T56" fmla="*/ 0 w 67"/>
              <a:gd name="T5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7" h="31">
                <a:moveTo>
                  <a:pt x="49" y="7"/>
                </a:moveTo>
                <a:cubicBezTo>
                  <a:pt x="49" y="8"/>
                  <a:pt x="52" y="8"/>
                  <a:pt x="54" y="9"/>
                </a:cubicBezTo>
                <a:cubicBezTo>
                  <a:pt x="62" y="11"/>
                  <a:pt x="63" y="13"/>
                  <a:pt x="59" y="17"/>
                </a:cubicBezTo>
                <a:cubicBezTo>
                  <a:pt x="54" y="20"/>
                  <a:pt x="49" y="22"/>
                  <a:pt x="47" y="26"/>
                </a:cubicBezTo>
                <a:cubicBezTo>
                  <a:pt x="47" y="27"/>
                  <a:pt x="45" y="28"/>
                  <a:pt x="44" y="28"/>
                </a:cubicBezTo>
                <a:cubicBezTo>
                  <a:pt x="43" y="28"/>
                  <a:pt x="42" y="28"/>
                  <a:pt x="42" y="28"/>
                </a:cubicBezTo>
                <a:cubicBezTo>
                  <a:pt x="39" y="27"/>
                  <a:pt x="37" y="26"/>
                  <a:pt x="35" y="26"/>
                </a:cubicBezTo>
                <a:cubicBezTo>
                  <a:pt x="31" y="24"/>
                  <a:pt x="29" y="24"/>
                  <a:pt x="27" y="24"/>
                </a:cubicBezTo>
                <a:cubicBezTo>
                  <a:pt x="25" y="24"/>
                  <a:pt x="23" y="25"/>
                  <a:pt x="22" y="29"/>
                </a:cubicBezTo>
                <a:cubicBezTo>
                  <a:pt x="21" y="30"/>
                  <a:pt x="21" y="30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2" y="31"/>
                  <a:pt x="23" y="31"/>
                  <a:pt x="24" y="31"/>
                </a:cubicBezTo>
                <a:cubicBezTo>
                  <a:pt x="26" y="30"/>
                  <a:pt x="28" y="29"/>
                  <a:pt x="31" y="29"/>
                </a:cubicBezTo>
                <a:cubicBezTo>
                  <a:pt x="32" y="29"/>
                  <a:pt x="33" y="29"/>
                  <a:pt x="34" y="29"/>
                </a:cubicBezTo>
                <a:cubicBezTo>
                  <a:pt x="37" y="30"/>
                  <a:pt x="40" y="31"/>
                  <a:pt x="42" y="31"/>
                </a:cubicBezTo>
                <a:cubicBezTo>
                  <a:pt x="47" y="31"/>
                  <a:pt x="52" y="29"/>
                  <a:pt x="55" y="25"/>
                </a:cubicBezTo>
                <a:cubicBezTo>
                  <a:pt x="56" y="23"/>
                  <a:pt x="58" y="21"/>
                  <a:pt x="61" y="20"/>
                </a:cubicBezTo>
                <a:cubicBezTo>
                  <a:pt x="66" y="17"/>
                  <a:pt x="67" y="13"/>
                  <a:pt x="64" y="9"/>
                </a:cubicBezTo>
                <a:cubicBezTo>
                  <a:pt x="49" y="7"/>
                  <a:pt x="49" y="7"/>
                  <a:pt x="49" y="7"/>
                </a:cubicBezTo>
                <a:moveTo>
                  <a:pt x="16" y="2"/>
                </a:moveTo>
                <a:cubicBezTo>
                  <a:pt x="17" y="3"/>
                  <a:pt x="19" y="4"/>
                  <a:pt x="22" y="4"/>
                </a:cubicBezTo>
                <a:cubicBezTo>
                  <a:pt x="23" y="4"/>
                  <a:pt x="24" y="4"/>
                  <a:pt x="2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16" y="2"/>
                  <a:pt x="16" y="2"/>
                  <a:pt x="16" y="2"/>
                </a:cubicBezTo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2" y="1"/>
                  <a:pt x="3" y="2"/>
                  <a:pt x="4" y="2"/>
                </a:cubicBezTo>
                <a:cubicBezTo>
                  <a:pt x="5" y="2"/>
                  <a:pt x="6" y="2"/>
                  <a:pt x="7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01" name="Freeform 107"/>
          <p:cNvSpPr>
            <a:spLocks noEditPoints="1"/>
          </p:cNvSpPr>
          <p:nvPr/>
        </p:nvSpPr>
        <p:spPr bwMode="auto">
          <a:xfrm>
            <a:off x="7423150" y="1752600"/>
            <a:ext cx="3048000" cy="1638300"/>
          </a:xfrm>
          <a:custGeom>
            <a:avLst/>
            <a:gdLst>
              <a:gd name="T0" fmla="*/ 149 w 216"/>
              <a:gd name="T1" fmla="*/ 112 h 116"/>
              <a:gd name="T2" fmla="*/ 154 w 216"/>
              <a:gd name="T3" fmla="*/ 116 h 116"/>
              <a:gd name="T4" fmla="*/ 166 w 216"/>
              <a:gd name="T5" fmla="*/ 114 h 116"/>
              <a:gd name="T6" fmla="*/ 177 w 216"/>
              <a:gd name="T7" fmla="*/ 113 h 116"/>
              <a:gd name="T8" fmla="*/ 198 w 216"/>
              <a:gd name="T9" fmla="*/ 116 h 116"/>
              <a:gd name="T10" fmla="*/ 198 w 216"/>
              <a:gd name="T11" fmla="*/ 112 h 116"/>
              <a:gd name="T12" fmla="*/ 198 w 216"/>
              <a:gd name="T13" fmla="*/ 112 h 116"/>
              <a:gd name="T14" fmla="*/ 193 w 216"/>
              <a:gd name="T15" fmla="*/ 110 h 116"/>
              <a:gd name="T16" fmla="*/ 192 w 216"/>
              <a:gd name="T17" fmla="*/ 109 h 116"/>
              <a:gd name="T18" fmla="*/ 182 w 216"/>
              <a:gd name="T19" fmla="*/ 103 h 116"/>
              <a:gd name="T20" fmla="*/ 129 w 216"/>
              <a:gd name="T21" fmla="*/ 79 h 116"/>
              <a:gd name="T22" fmla="*/ 125 w 216"/>
              <a:gd name="T23" fmla="*/ 81 h 116"/>
              <a:gd name="T24" fmla="*/ 15 w 216"/>
              <a:gd name="T25" fmla="*/ 21 h 116"/>
              <a:gd name="T26" fmla="*/ 4 w 216"/>
              <a:gd name="T27" fmla="*/ 33 h 116"/>
              <a:gd name="T28" fmla="*/ 2 w 216"/>
              <a:gd name="T29" fmla="*/ 40 h 116"/>
              <a:gd name="T30" fmla="*/ 114 w 216"/>
              <a:gd name="T31" fmla="*/ 6 h 116"/>
              <a:gd name="T32" fmla="*/ 83 w 216"/>
              <a:gd name="T33" fmla="*/ 19 h 116"/>
              <a:gd name="T34" fmla="*/ 51 w 216"/>
              <a:gd name="T35" fmla="*/ 37 h 116"/>
              <a:gd name="T36" fmla="*/ 23 w 216"/>
              <a:gd name="T37" fmla="*/ 54 h 116"/>
              <a:gd name="T38" fmla="*/ 114 w 216"/>
              <a:gd name="T39" fmla="*/ 6 h 116"/>
              <a:gd name="T40" fmla="*/ 95 w 216"/>
              <a:gd name="T41" fmla="*/ 91 h 116"/>
              <a:gd name="T42" fmla="*/ 99 w 216"/>
              <a:gd name="T43" fmla="*/ 90 h 116"/>
              <a:gd name="T44" fmla="*/ 97 w 216"/>
              <a:gd name="T45" fmla="*/ 92 h 116"/>
              <a:gd name="T46" fmla="*/ 84 w 216"/>
              <a:gd name="T47" fmla="*/ 71 h 116"/>
              <a:gd name="T48" fmla="*/ 90 w 216"/>
              <a:gd name="T49" fmla="*/ 70 h 116"/>
              <a:gd name="T50" fmla="*/ 93 w 216"/>
              <a:gd name="T51" fmla="*/ 75 h 116"/>
              <a:gd name="T52" fmla="*/ 81 w 216"/>
              <a:gd name="T53" fmla="*/ 79 h 116"/>
              <a:gd name="T54" fmla="*/ 75 w 216"/>
              <a:gd name="T55" fmla="*/ 77 h 116"/>
              <a:gd name="T56" fmla="*/ 62 w 216"/>
              <a:gd name="T57" fmla="*/ 94 h 116"/>
              <a:gd name="T58" fmla="*/ 79 w 216"/>
              <a:gd name="T59" fmla="*/ 89 h 116"/>
              <a:gd name="T60" fmla="*/ 86 w 216"/>
              <a:gd name="T61" fmla="*/ 93 h 116"/>
              <a:gd name="T62" fmla="*/ 119 w 216"/>
              <a:gd name="T63" fmla="*/ 84 h 116"/>
              <a:gd name="T64" fmla="*/ 106 w 216"/>
              <a:gd name="T65" fmla="*/ 74 h 116"/>
              <a:gd name="T66" fmla="*/ 112 w 216"/>
              <a:gd name="T67" fmla="*/ 67 h 116"/>
              <a:gd name="T68" fmla="*/ 122 w 216"/>
              <a:gd name="T69" fmla="*/ 54 h 116"/>
              <a:gd name="T70" fmla="*/ 133 w 216"/>
              <a:gd name="T71" fmla="*/ 52 h 116"/>
              <a:gd name="T72" fmla="*/ 142 w 216"/>
              <a:gd name="T73" fmla="*/ 56 h 116"/>
              <a:gd name="T74" fmla="*/ 145 w 216"/>
              <a:gd name="T75" fmla="*/ 52 h 116"/>
              <a:gd name="T76" fmla="*/ 161 w 216"/>
              <a:gd name="T77" fmla="*/ 40 h 116"/>
              <a:gd name="T78" fmla="*/ 168 w 216"/>
              <a:gd name="T79" fmla="*/ 46 h 116"/>
              <a:gd name="T80" fmla="*/ 165 w 216"/>
              <a:gd name="T81" fmla="*/ 58 h 116"/>
              <a:gd name="T82" fmla="*/ 157 w 216"/>
              <a:gd name="T83" fmla="*/ 61 h 116"/>
              <a:gd name="T84" fmla="*/ 144 w 216"/>
              <a:gd name="T85" fmla="*/ 64 h 116"/>
              <a:gd name="T86" fmla="*/ 138 w 216"/>
              <a:gd name="T87" fmla="*/ 75 h 116"/>
              <a:gd name="T88" fmla="*/ 211 w 216"/>
              <a:gd name="T89" fmla="*/ 33 h 116"/>
              <a:gd name="T90" fmla="*/ 209 w 216"/>
              <a:gd name="T91" fmla="*/ 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6" h="116">
                <a:moveTo>
                  <a:pt x="182" y="103"/>
                </a:moveTo>
                <a:cubicBezTo>
                  <a:pt x="149" y="112"/>
                  <a:pt x="149" y="112"/>
                  <a:pt x="149" y="112"/>
                </a:cubicBezTo>
                <a:cubicBezTo>
                  <a:pt x="149" y="112"/>
                  <a:pt x="149" y="112"/>
                  <a:pt x="149" y="112"/>
                </a:cubicBezTo>
                <a:cubicBezTo>
                  <a:pt x="147" y="115"/>
                  <a:pt x="148" y="116"/>
                  <a:pt x="154" y="116"/>
                </a:cubicBezTo>
                <a:cubicBezTo>
                  <a:pt x="154" y="116"/>
                  <a:pt x="155" y="116"/>
                  <a:pt x="155" y="116"/>
                </a:cubicBezTo>
                <a:cubicBezTo>
                  <a:pt x="159" y="116"/>
                  <a:pt x="163" y="115"/>
                  <a:pt x="166" y="114"/>
                </a:cubicBezTo>
                <a:cubicBezTo>
                  <a:pt x="168" y="113"/>
                  <a:pt x="170" y="113"/>
                  <a:pt x="172" y="113"/>
                </a:cubicBezTo>
                <a:cubicBezTo>
                  <a:pt x="174" y="113"/>
                  <a:pt x="175" y="113"/>
                  <a:pt x="177" y="113"/>
                </a:cubicBezTo>
                <a:cubicBezTo>
                  <a:pt x="184" y="114"/>
                  <a:pt x="191" y="115"/>
                  <a:pt x="198" y="116"/>
                </a:cubicBezTo>
                <a:cubicBezTo>
                  <a:pt x="198" y="116"/>
                  <a:pt x="198" y="116"/>
                  <a:pt x="198" y="116"/>
                </a:cubicBezTo>
                <a:cubicBezTo>
                  <a:pt x="198" y="116"/>
                  <a:pt x="198" y="116"/>
                  <a:pt x="198" y="116"/>
                </a:cubicBezTo>
                <a:cubicBezTo>
                  <a:pt x="198" y="115"/>
                  <a:pt x="198" y="114"/>
                  <a:pt x="198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5" y="112"/>
                  <a:pt x="194" y="111"/>
                  <a:pt x="193" y="110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9"/>
                  <a:pt x="192" y="109"/>
                  <a:pt x="192" y="109"/>
                </a:cubicBezTo>
                <a:cubicBezTo>
                  <a:pt x="192" y="109"/>
                  <a:pt x="192" y="109"/>
                  <a:pt x="192" y="109"/>
                </a:cubicBezTo>
                <a:cubicBezTo>
                  <a:pt x="192" y="109"/>
                  <a:pt x="191" y="109"/>
                  <a:pt x="191" y="109"/>
                </a:cubicBezTo>
                <a:cubicBezTo>
                  <a:pt x="184" y="109"/>
                  <a:pt x="182" y="106"/>
                  <a:pt x="182" y="103"/>
                </a:cubicBezTo>
                <a:moveTo>
                  <a:pt x="130" y="79"/>
                </a:moveTo>
                <a:cubicBezTo>
                  <a:pt x="129" y="79"/>
                  <a:pt x="129" y="79"/>
                  <a:pt x="129" y="79"/>
                </a:cubicBezTo>
                <a:cubicBezTo>
                  <a:pt x="128" y="80"/>
                  <a:pt x="126" y="80"/>
                  <a:pt x="125" y="81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30" y="79"/>
                  <a:pt x="130" y="79"/>
                  <a:pt x="130" y="79"/>
                </a:cubicBezTo>
                <a:moveTo>
                  <a:pt x="15" y="21"/>
                </a:moveTo>
                <a:cubicBezTo>
                  <a:pt x="10" y="22"/>
                  <a:pt x="3" y="29"/>
                  <a:pt x="3" y="32"/>
                </a:cubicBezTo>
                <a:cubicBezTo>
                  <a:pt x="4" y="32"/>
                  <a:pt x="4" y="33"/>
                  <a:pt x="4" y="33"/>
                </a:cubicBezTo>
                <a:cubicBezTo>
                  <a:pt x="5" y="36"/>
                  <a:pt x="4" y="38"/>
                  <a:pt x="0" y="39"/>
                </a:cubicBezTo>
                <a:cubicBezTo>
                  <a:pt x="1" y="40"/>
                  <a:pt x="1" y="40"/>
                  <a:pt x="2" y="40"/>
                </a:cubicBezTo>
                <a:cubicBezTo>
                  <a:pt x="15" y="21"/>
                  <a:pt x="15" y="21"/>
                  <a:pt x="15" y="21"/>
                </a:cubicBezTo>
                <a:moveTo>
                  <a:pt x="114" y="6"/>
                </a:moveTo>
                <a:cubicBezTo>
                  <a:pt x="106" y="7"/>
                  <a:pt x="100" y="12"/>
                  <a:pt x="94" y="15"/>
                </a:cubicBezTo>
                <a:cubicBezTo>
                  <a:pt x="90" y="17"/>
                  <a:pt x="88" y="19"/>
                  <a:pt x="83" y="19"/>
                </a:cubicBezTo>
                <a:cubicBezTo>
                  <a:pt x="75" y="21"/>
                  <a:pt x="69" y="24"/>
                  <a:pt x="67" y="29"/>
                </a:cubicBezTo>
                <a:cubicBezTo>
                  <a:pt x="64" y="34"/>
                  <a:pt x="58" y="37"/>
                  <a:pt x="51" y="37"/>
                </a:cubicBezTo>
                <a:cubicBezTo>
                  <a:pt x="48" y="37"/>
                  <a:pt x="45" y="36"/>
                  <a:pt x="41" y="35"/>
                </a:cubicBezTo>
                <a:cubicBezTo>
                  <a:pt x="23" y="54"/>
                  <a:pt x="23" y="54"/>
                  <a:pt x="23" y="54"/>
                </a:cubicBezTo>
                <a:cubicBezTo>
                  <a:pt x="29" y="59"/>
                  <a:pt x="34" y="63"/>
                  <a:pt x="39" y="68"/>
                </a:cubicBezTo>
                <a:cubicBezTo>
                  <a:pt x="114" y="6"/>
                  <a:pt x="114" y="6"/>
                  <a:pt x="114" y="6"/>
                </a:cubicBezTo>
                <a:moveTo>
                  <a:pt x="97" y="92"/>
                </a:moveTo>
                <a:cubicBezTo>
                  <a:pt x="96" y="92"/>
                  <a:pt x="95" y="91"/>
                  <a:pt x="95" y="91"/>
                </a:cubicBezTo>
                <a:cubicBezTo>
                  <a:pt x="95" y="90"/>
                  <a:pt x="96" y="89"/>
                  <a:pt x="97" y="89"/>
                </a:cubicBezTo>
                <a:cubicBezTo>
                  <a:pt x="98" y="89"/>
                  <a:pt x="99" y="90"/>
                  <a:pt x="99" y="90"/>
                </a:cubicBezTo>
                <a:cubicBezTo>
                  <a:pt x="99" y="91"/>
                  <a:pt x="98" y="92"/>
                  <a:pt x="97" y="92"/>
                </a:cubicBezTo>
                <a:cubicBezTo>
                  <a:pt x="97" y="92"/>
                  <a:pt x="97" y="92"/>
                  <a:pt x="97" y="92"/>
                </a:cubicBezTo>
                <a:moveTo>
                  <a:pt x="203" y="0"/>
                </a:moveTo>
                <a:cubicBezTo>
                  <a:pt x="84" y="71"/>
                  <a:pt x="84" y="71"/>
                  <a:pt x="84" y="71"/>
                </a:cubicBezTo>
                <a:cubicBezTo>
                  <a:pt x="85" y="71"/>
                  <a:pt x="85" y="71"/>
                  <a:pt x="85" y="71"/>
                </a:cubicBezTo>
                <a:cubicBezTo>
                  <a:pt x="87" y="70"/>
                  <a:pt x="88" y="70"/>
                  <a:pt x="90" y="70"/>
                </a:cubicBezTo>
                <a:cubicBezTo>
                  <a:pt x="90" y="70"/>
                  <a:pt x="91" y="70"/>
                  <a:pt x="92" y="70"/>
                </a:cubicBezTo>
                <a:cubicBezTo>
                  <a:pt x="94" y="72"/>
                  <a:pt x="94" y="73"/>
                  <a:pt x="93" y="75"/>
                </a:cubicBezTo>
                <a:cubicBezTo>
                  <a:pt x="92" y="77"/>
                  <a:pt x="86" y="79"/>
                  <a:pt x="81" y="79"/>
                </a:cubicBezTo>
                <a:cubicBezTo>
                  <a:pt x="81" y="79"/>
                  <a:pt x="81" y="79"/>
                  <a:pt x="81" y="79"/>
                </a:cubicBezTo>
                <a:cubicBezTo>
                  <a:pt x="78" y="79"/>
                  <a:pt x="76" y="79"/>
                  <a:pt x="75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57" y="87"/>
                  <a:pt x="57" y="87"/>
                  <a:pt x="57" y="87"/>
                </a:cubicBezTo>
                <a:cubicBezTo>
                  <a:pt x="59" y="89"/>
                  <a:pt x="60" y="92"/>
                  <a:pt x="62" y="94"/>
                </a:cubicBezTo>
                <a:cubicBezTo>
                  <a:pt x="63" y="93"/>
                  <a:pt x="65" y="93"/>
                  <a:pt x="66" y="93"/>
                </a:cubicBezTo>
                <a:cubicBezTo>
                  <a:pt x="70" y="92"/>
                  <a:pt x="74" y="90"/>
                  <a:pt x="79" y="89"/>
                </a:cubicBezTo>
                <a:cubicBezTo>
                  <a:pt x="80" y="89"/>
                  <a:pt x="81" y="89"/>
                  <a:pt x="81" y="89"/>
                </a:cubicBezTo>
                <a:cubicBezTo>
                  <a:pt x="85" y="89"/>
                  <a:pt x="87" y="91"/>
                  <a:pt x="86" y="93"/>
                </a:cubicBezTo>
                <a:cubicBezTo>
                  <a:pt x="86" y="95"/>
                  <a:pt x="85" y="97"/>
                  <a:pt x="85" y="99"/>
                </a:cubicBezTo>
                <a:cubicBezTo>
                  <a:pt x="119" y="84"/>
                  <a:pt x="119" y="84"/>
                  <a:pt x="119" y="84"/>
                </a:cubicBezTo>
                <a:cubicBezTo>
                  <a:pt x="118" y="84"/>
                  <a:pt x="116" y="83"/>
                  <a:pt x="114" y="83"/>
                </a:cubicBezTo>
                <a:cubicBezTo>
                  <a:pt x="105" y="79"/>
                  <a:pt x="105" y="79"/>
                  <a:pt x="106" y="74"/>
                </a:cubicBezTo>
                <a:cubicBezTo>
                  <a:pt x="107" y="72"/>
                  <a:pt x="107" y="69"/>
                  <a:pt x="111" y="67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16" y="65"/>
                  <a:pt x="112" y="62"/>
                  <a:pt x="114" y="59"/>
                </a:cubicBezTo>
                <a:cubicBezTo>
                  <a:pt x="115" y="57"/>
                  <a:pt x="122" y="58"/>
                  <a:pt x="122" y="54"/>
                </a:cubicBezTo>
                <a:cubicBezTo>
                  <a:pt x="122" y="52"/>
                  <a:pt x="125" y="51"/>
                  <a:pt x="128" y="51"/>
                </a:cubicBezTo>
                <a:cubicBezTo>
                  <a:pt x="129" y="51"/>
                  <a:pt x="131" y="51"/>
                  <a:pt x="133" y="52"/>
                </a:cubicBezTo>
                <a:cubicBezTo>
                  <a:pt x="134" y="52"/>
                  <a:pt x="135" y="54"/>
                  <a:pt x="137" y="55"/>
                </a:cubicBezTo>
                <a:cubicBezTo>
                  <a:pt x="138" y="55"/>
                  <a:pt x="140" y="56"/>
                  <a:pt x="142" y="56"/>
                </a:cubicBezTo>
                <a:cubicBezTo>
                  <a:pt x="142" y="56"/>
                  <a:pt x="143" y="56"/>
                  <a:pt x="144" y="55"/>
                </a:cubicBezTo>
                <a:cubicBezTo>
                  <a:pt x="147" y="55"/>
                  <a:pt x="145" y="53"/>
                  <a:pt x="145" y="52"/>
                </a:cubicBezTo>
                <a:cubicBezTo>
                  <a:pt x="144" y="49"/>
                  <a:pt x="154" y="41"/>
                  <a:pt x="160" y="40"/>
                </a:cubicBezTo>
                <a:cubicBezTo>
                  <a:pt x="160" y="40"/>
                  <a:pt x="161" y="40"/>
                  <a:pt x="161" y="40"/>
                </a:cubicBezTo>
                <a:cubicBezTo>
                  <a:pt x="165" y="40"/>
                  <a:pt x="168" y="42"/>
                  <a:pt x="171" y="44"/>
                </a:cubicBezTo>
                <a:cubicBezTo>
                  <a:pt x="172" y="45"/>
                  <a:pt x="170" y="46"/>
                  <a:pt x="168" y="46"/>
                </a:cubicBezTo>
                <a:cubicBezTo>
                  <a:pt x="163" y="47"/>
                  <a:pt x="163" y="48"/>
                  <a:pt x="165" y="51"/>
                </a:cubicBezTo>
                <a:cubicBezTo>
                  <a:pt x="167" y="53"/>
                  <a:pt x="167" y="56"/>
                  <a:pt x="165" y="58"/>
                </a:cubicBezTo>
                <a:cubicBezTo>
                  <a:pt x="165" y="61"/>
                  <a:pt x="163" y="61"/>
                  <a:pt x="161" y="61"/>
                </a:cubicBezTo>
                <a:cubicBezTo>
                  <a:pt x="160" y="61"/>
                  <a:pt x="158" y="61"/>
                  <a:pt x="157" y="61"/>
                </a:cubicBezTo>
                <a:cubicBezTo>
                  <a:pt x="154" y="60"/>
                  <a:pt x="151" y="59"/>
                  <a:pt x="150" y="59"/>
                </a:cubicBezTo>
                <a:cubicBezTo>
                  <a:pt x="147" y="59"/>
                  <a:pt x="146" y="60"/>
                  <a:pt x="144" y="64"/>
                </a:cubicBezTo>
                <a:cubicBezTo>
                  <a:pt x="143" y="65"/>
                  <a:pt x="143" y="66"/>
                  <a:pt x="142" y="68"/>
                </a:cubicBezTo>
                <a:cubicBezTo>
                  <a:pt x="142" y="71"/>
                  <a:pt x="140" y="73"/>
                  <a:pt x="138" y="75"/>
                </a:cubicBezTo>
                <a:cubicBezTo>
                  <a:pt x="211" y="43"/>
                  <a:pt x="211" y="43"/>
                  <a:pt x="211" y="43"/>
                </a:cubicBezTo>
                <a:cubicBezTo>
                  <a:pt x="208" y="41"/>
                  <a:pt x="208" y="38"/>
                  <a:pt x="211" y="33"/>
                </a:cubicBezTo>
                <a:cubicBezTo>
                  <a:pt x="216" y="25"/>
                  <a:pt x="211" y="17"/>
                  <a:pt x="213" y="9"/>
                </a:cubicBezTo>
                <a:cubicBezTo>
                  <a:pt x="213" y="7"/>
                  <a:pt x="212" y="6"/>
                  <a:pt x="209" y="5"/>
                </a:cubicBezTo>
                <a:cubicBezTo>
                  <a:pt x="206" y="3"/>
                  <a:pt x="204" y="2"/>
                  <a:pt x="203" y="0"/>
                </a:cubicBezTo>
              </a:path>
            </a:pathLst>
          </a:custGeom>
          <a:solidFill>
            <a:srgbClr val="C7B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02" name="Freeform 108"/>
          <p:cNvSpPr>
            <a:spLocks noEditPoints="1"/>
          </p:cNvSpPr>
          <p:nvPr/>
        </p:nvSpPr>
        <p:spPr bwMode="auto">
          <a:xfrm>
            <a:off x="8621713" y="2360613"/>
            <a:ext cx="2017713" cy="1003300"/>
          </a:xfrm>
          <a:custGeom>
            <a:avLst/>
            <a:gdLst>
              <a:gd name="T0" fmla="*/ 32 w 143"/>
              <a:gd name="T1" fmla="*/ 59 h 71"/>
              <a:gd name="T2" fmla="*/ 31 w 143"/>
              <a:gd name="T3" fmla="*/ 58 h 71"/>
              <a:gd name="T4" fmla="*/ 33 w 143"/>
              <a:gd name="T5" fmla="*/ 56 h 71"/>
              <a:gd name="T6" fmla="*/ 34 w 143"/>
              <a:gd name="T7" fmla="*/ 56 h 71"/>
              <a:gd name="T8" fmla="*/ 35 w 143"/>
              <a:gd name="T9" fmla="*/ 57 h 71"/>
              <a:gd name="T10" fmla="*/ 33 w 143"/>
              <a:gd name="T11" fmla="*/ 59 h 71"/>
              <a:gd name="T12" fmla="*/ 32 w 143"/>
              <a:gd name="T13" fmla="*/ 59 h 71"/>
              <a:gd name="T14" fmla="*/ 126 w 143"/>
              <a:gd name="T15" fmla="*/ 0 h 71"/>
              <a:gd name="T16" fmla="*/ 53 w 143"/>
              <a:gd name="T17" fmla="*/ 32 h 71"/>
              <a:gd name="T18" fmla="*/ 45 w 143"/>
              <a:gd name="T19" fmla="*/ 36 h 71"/>
              <a:gd name="T20" fmla="*/ 40 w 143"/>
              <a:gd name="T21" fmla="*/ 38 h 71"/>
              <a:gd name="T22" fmla="*/ 34 w 143"/>
              <a:gd name="T23" fmla="*/ 41 h 71"/>
              <a:gd name="T24" fmla="*/ 34 w 143"/>
              <a:gd name="T25" fmla="*/ 41 h 71"/>
              <a:gd name="T26" fmla="*/ 0 w 143"/>
              <a:gd name="T27" fmla="*/ 56 h 71"/>
              <a:gd name="T28" fmla="*/ 6 w 143"/>
              <a:gd name="T29" fmla="*/ 60 h 71"/>
              <a:gd name="T30" fmla="*/ 7 w 143"/>
              <a:gd name="T31" fmla="*/ 63 h 71"/>
              <a:gd name="T32" fmla="*/ 4 w 143"/>
              <a:gd name="T33" fmla="*/ 67 h 71"/>
              <a:gd name="T34" fmla="*/ 9 w 143"/>
              <a:gd name="T35" fmla="*/ 70 h 71"/>
              <a:gd name="T36" fmla="*/ 22 w 143"/>
              <a:gd name="T37" fmla="*/ 71 h 71"/>
              <a:gd name="T38" fmla="*/ 42 w 143"/>
              <a:gd name="T39" fmla="*/ 66 h 71"/>
              <a:gd name="T40" fmla="*/ 48 w 143"/>
              <a:gd name="T41" fmla="*/ 65 h 71"/>
              <a:gd name="T42" fmla="*/ 51 w 143"/>
              <a:gd name="T43" fmla="*/ 59 h 71"/>
              <a:gd name="T44" fmla="*/ 48 w 143"/>
              <a:gd name="T45" fmla="*/ 55 h 71"/>
              <a:gd name="T46" fmla="*/ 52 w 143"/>
              <a:gd name="T47" fmla="*/ 52 h 71"/>
              <a:gd name="T48" fmla="*/ 54 w 143"/>
              <a:gd name="T49" fmla="*/ 51 h 71"/>
              <a:gd name="T50" fmla="*/ 58 w 143"/>
              <a:gd name="T51" fmla="*/ 53 h 71"/>
              <a:gd name="T52" fmla="*/ 64 w 143"/>
              <a:gd name="T53" fmla="*/ 62 h 71"/>
              <a:gd name="T54" fmla="*/ 64 w 143"/>
              <a:gd name="T55" fmla="*/ 69 h 71"/>
              <a:gd name="T56" fmla="*/ 97 w 143"/>
              <a:gd name="T57" fmla="*/ 60 h 71"/>
              <a:gd name="T58" fmla="*/ 97 w 143"/>
              <a:gd name="T59" fmla="*/ 59 h 71"/>
              <a:gd name="T60" fmla="*/ 102 w 143"/>
              <a:gd name="T61" fmla="*/ 51 h 71"/>
              <a:gd name="T62" fmla="*/ 102 w 143"/>
              <a:gd name="T63" fmla="*/ 44 h 71"/>
              <a:gd name="T64" fmla="*/ 101 w 143"/>
              <a:gd name="T65" fmla="*/ 33 h 71"/>
              <a:gd name="T66" fmla="*/ 105 w 143"/>
              <a:gd name="T67" fmla="*/ 27 h 71"/>
              <a:gd name="T68" fmla="*/ 129 w 143"/>
              <a:gd name="T69" fmla="*/ 14 h 71"/>
              <a:gd name="T70" fmla="*/ 138 w 143"/>
              <a:gd name="T71" fmla="*/ 12 h 71"/>
              <a:gd name="T72" fmla="*/ 143 w 143"/>
              <a:gd name="T73" fmla="*/ 8 h 71"/>
              <a:gd name="T74" fmla="*/ 137 w 143"/>
              <a:gd name="T75" fmla="*/ 4 h 71"/>
              <a:gd name="T76" fmla="*/ 126 w 143"/>
              <a:gd name="T77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3" h="71">
                <a:moveTo>
                  <a:pt x="32" y="59"/>
                </a:moveTo>
                <a:cubicBezTo>
                  <a:pt x="31" y="59"/>
                  <a:pt x="30" y="59"/>
                  <a:pt x="31" y="58"/>
                </a:cubicBezTo>
                <a:cubicBezTo>
                  <a:pt x="31" y="57"/>
                  <a:pt x="31" y="56"/>
                  <a:pt x="33" y="56"/>
                </a:cubicBezTo>
                <a:cubicBezTo>
                  <a:pt x="33" y="56"/>
                  <a:pt x="33" y="56"/>
                  <a:pt x="34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5" y="58"/>
                  <a:pt x="34" y="59"/>
                  <a:pt x="33" y="59"/>
                </a:cubicBezTo>
                <a:cubicBezTo>
                  <a:pt x="32" y="59"/>
                  <a:pt x="32" y="59"/>
                  <a:pt x="32" y="59"/>
                </a:cubicBezTo>
                <a:moveTo>
                  <a:pt x="126" y="0"/>
                </a:moveTo>
                <a:cubicBezTo>
                  <a:pt x="53" y="32"/>
                  <a:pt x="53" y="32"/>
                  <a:pt x="53" y="32"/>
                </a:cubicBezTo>
                <a:cubicBezTo>
                  <a:pt x="51" y="34"/>
                  <a:pt x="48" y="35"/>
                  <a:pt x="45" y="36"/>
                </a:cubicBezTo>
                <a:cubicBezTo>
                  <a:pt x="40" y="38"/>
                  <a:pt x="40" y="38"/>
                  <a:pt x="40" y="38"/>
                </a:cubicBezTo>
                <a:cubicBezTo>
                  <a:pt x="38" y="40"/>
                  <a:pt x="37" y="41"/>
                  <a:pt x="34" y="41"/>
                </a:cubicBezTo>
                <a:cubicBezTo>
                  <a:pt x="34" y="41"/>
                  <a:pt x="34" y="41"/>
                  <a:pt x="34" y="41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57"/>
                  <a:pt x="2" y="59"/>
                  <a:pt x="6" y="60"/>
                </a:cubicBezTo>
                <a:cubicBezTo>
                  <a:pt x="8" y="60"/>
                  <a:pt x="7" y="62"/>
                  <a:pt x="7" y="63"/>
                </a:cubicBezTo>
                <a:cubicBezTo>
                  <a:pt x="6" y="64"/>
                  <a:pt x="5" y="65"/>
                  <a:pt x="4" y="67"/>
                </a:cubicBezTo>
                <a:cubicBezTo>
                  <a:pt x="3" y="69"/>
                  <a:pt x="5" y="70"/>
                  <a:pt x="9" y="70"/>
                </a:cubicBezTo>
                <a:cubicBezTo>
                  <a:pt x="13" y="71"/>
                  <a:pt x="18" y="71"/>
                  <a:pt x="22" y="71"/>
                </a:cubicBezTo>
                <a:cubicBezTo>
                  <a:pt x="29" y="71"/>
                  <a:pt x="36" y="70"/>
                  <a:pt x="42" y="66"/>
                </a:cubicBezTo>
                <a:cubicBezTo>
                  <a:pt x="43" y="65"/>
                  <a:pt x="46" y="65"/>
                  <a:pt x="48" y="65"/>
                </a:cubicBezTo>
                <a:cubicBezTo>
                  <a:pt x="53" y="63"/>
                  <a:pt x="54" y="62"/>
                  <a:pt x="51" y="59"/>
                </a:cubicBezTo>
                <a:cubicBezTo>
                  <a:pt x="50" y="57"/>
                  <a:pt x="49" y="56"/>
                  <a:pt x="48" y="55"/>
                </a:cubicBezTo>
                <a:cubicBezTo>
                  <a:pt x="48" y="53"/>
                  <a:pt x="49" y="52"/>
                  <a:pt x="52" y="52"/>
                </a:cubicBezTo>
                <a:cubicBezTo>
                  <a:pt x="53" y="51"/>
                  <a:pt x="53" y="51"/>
                  <a:pt x="54" y="51"/>
                </a:cubicBezTo>
                <a:cubicBezTo>
                  <a:pt x="56" y="51"/>
                  <a:pt x="58" y="52"/>
                  <a:pt x="58" y="53"/>
                </a:cubicBezTo>
                <a:cubicBezTo>
                  <a:pt x="58" y="57"/>
                  <a:pt x="60" y="60"/>
                  <a:pt x="64" y="62"/>
                </a:cubicBezTo>
                <a:cubicBezTo>
                  <a:pt x="66" y="64"/>
                  <a:pt x="65" y="67"/>
                  <a:pt x="64" y="69"/>
                </a:cubicBezTo>
                <a:cubicBezTo>
                  <a:pt x="97" y="60"/>
                  <a:pt x="97" y="60"/>
                  <a:pt x="97" y="60"/>
                </a:cubicBezTo>
                <a:cubicBezTo>
                  <a:pt x="97" y="59"/>
                  <a:pt x="97" y="59"/>
                  <a:pt x="97" y="59"/>
                </a:cubicBezTo>
                <a:cubicBezTo>
                  <a:pt x="97" y="56"/>
                  <a:pt x="99" y="53"/>
                  <a:pt x="102" y="51"/>
                </a:cubicBezTo>
                <a:cubicBezTo>
                  <a:pt x="105" y="48"/>
                  <a:pt x="106" y="47"/>
                  <a:pt x="102" y="44"/>
                </a:cubicBezTo>
                <a:cubicBezTo>
                  <a:pt x="96" y="41"/>
                  <a:pt x="96" y="37"/>
                  <a:pt x="101" y="33"/>
                </a:cubicBezTo>
                <a:cubicBezTo>
                  <a:pt x="104" y="31"/>
                  <a:pt x="105" y="29"/>
                  <a:pt x="105" y="27"/>
                </a:cubicBezTo>
                <a:cubicBezTo>
                  <a:pt x="108" y="19"/>
                  <a:pt x="115" y="15"/>
                  <a:pt x="129" y="14"/>
                </a:cubicBezTo>
                <a:cubicBezTo>
                  <a:pt x="132" y="14"/>
                  <a:pt x="135" y="13"/>
                  <a:pt x="138" y="12"/>
                </a:cubicBezTo>
                <a:cubicBezTo>
                  <a:pt x="140" y="11"/>
                  <a:pt x="143" y="10"/>
                  <a:pt x="143" y="8"/>
                </a:cubicBezTo>
                <a:cubicBezTo>
                  <a:pt x="142" y="6"/>
                  <a:pt x="140" y="5"/>
                  <a:pt x="137" y="4"/>
                </a:cubicBezTo>
                <a:cubicBezTo>
                  <a:pt x="132" y="3"/>
                  <a:pt x="128" y="1"/>
                  <a:pt x="126" y="0"/>
                </a:cubicBezTo>
              </a:path>
            </a:pathLst>
          </a:custGeom>
          <a:solidFill>
            <a:srgbClr val="6C9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03" name="Freeform 109"/>
          <p:cNvSpPr>
            <a:spLocks noEditPoints="1"/>
          </p:cNvSpPr>
          <p:nvPr/>
        </p:nvSpPr>
        <p:spPr bwMode="auto">
          <a:xfrm>
            <a:off x="7972425" y="1498600"/>
            <a:ext cx="2371725" cy="1482725"/>
          </a:xfrm>
          <a:custGeom>
            <a:avLst/>
            <a:gdLst>
              <a:gd name="T0" fmla="*/ 76 w 168"/>
              <a:gd name="T1" fmla="*/ 68 h 105"/>
              <a:gd name="T2" fmla="*/ 73 w 168"/>
              <a:gd name="T3" fmla="*/ 67 h 105"/>
              <a:gd name="T4" fmla="*/ 75 w 168"/>
              <a:gd name="T5" fmla="*/ 65 h 105"/>
              <a:gd name="T6" fmla="*/ 78 w 168"/>
              <a:gd name="T7" fmla="*/ 66 h 105"/>
              <a:gd name="T8" fmla="*/ 76 w 168"/>
              <a:gd name="T9" fmla="*/ 68 h 105"/>
              <a:gd name="T10" fmla="*/ 76 w 168"/>
              <a:gd name="T11" fmla="*/ 68 h 105"/>
              <a:gd name="T12" fmla="*/ 77 w 168"/>
              <a:gd name="T13" fmla="*/ 37 h 105"/>
              <a:gd name="T14" fmla="*/ 87 w 168"/>
              <a:gd name="T15" fmla="*/ 33 h 105"/>
              <a:gd name="T16" fmla="*/ 89 w 168"/>
              <a:gd name="T17" fmla="*/ 31 h 105"/>
              <a:gd name="T18" fmla="*/ 93 w 168"/>
              <a:gd name="T19" fmla="*/ 29 h 105"/>
              <a:gd name="T20" fmla="*/ 96 w 168"/>
              <a:gd name="T21" fmla="*/ 30 h 105"/>
              <a:gd name="T22" fmla="*/ 98 w 168"/>
              <a:gd name="T23" fmla="*/ 34 h 105"/>
              <a:gd name="T24" fmla="*/ 97 w 168"/>
              <a:gd name="T25" fmla="*/ 40 h 105"/>
              <a:gd name="T26" fmla="*/ 89 w 168"/>
              <a:gd name="T27" fmla="*/ 48 h 105"/>
              <a:gd name="T28" fmla="*/ 88 w 168"/>
              <a:gd name="T29" fmla="*/ 48 h 105"/>
              <a:gd name="T30" fmla="*/ 86 w 168"/>
              <a:gd name="T31" fmla="*/ 48 h 105"/>
              <a:gd name="T32" fmla="*/ 73 w 168"/>
              <a:gd name="T33" fmla="*/ 53 h 105"/>
              <a:gd name="T34" fmla="*/ 66 w 168"/>
              <a:gd name="T35" fmla="*/ 55 h 105"/>
              <a:gd name="T36" fmla="*/ 61 w 168"/>
              <a:gd name="T37" fmla="*/ 51 h 105"/>
              <a:gd name="T38" fmla="*/ 58 w 168"/>
              <a:gd name="T39" fmla="*/ 42 h 105"/>
              <a:gd name="T40" fmla="*/ 70 w 168"/>
              <a:gd name="T41" fmla="*/ 36 h 105"/>
              <a:gd name="T42" fmla="*/ 74 w 168"/>
              <a:gd name="T43" fmla="*/ 37 h 105"/>
              <a:gd name="T44" fmla="*/ 77 w 168"/>
              <a:gd name="T45" fmla="*/ 37 h 105"/>
              <a:gd name="T46" fmla="*/ 110 w 168"/>
              <a:gd name="T47" fmla="*/ 0 h 105"/>
              <a:gd name="T48" fmla="*/ 107 w 168"/>
              <a:gd name="T49" fmla="*/ 0 h 105"/>
              <a:gd name="T50" fmla="*/ 105 w 168"/>
              <a:gd name="T51" fmla="*/ 5 h 105"/>
              <a:gd name="T52" fmla="*/ 104 w 168"/>
              <a:gd name="T53" fmla="*/ 15 h 105"/>
              <a:gd name="T54" fmla="*/ 119 w 168"/>
              <a:gd name="T55" fmla="*/ 20 h 105"/>
              <a:gd name="T56" fmla="*/ 119 w 168"/>
              <a:gd name="T57" fmla="*/ 20 h 105"/>
              <a:gd name="T58" fmla="*/ 119 w 168"/>
              <a:gd name="T59" fmla="*/ 20 h 105"/>
              <a:gd name="T60" fmla="*/ 121 w 168"/>
              <a:gd name="T61" fmla="*/ 22 h 105"/>
              <a:gd name="T62" fmla="*/ 118 w 168"/>
              <a:gd name="T63" fmla="*/ 33 h 105"/>
              <a:gd name="T64" fmla="*/ 110 w 168"/>
              <a:gd name="T65" fmla="*/ 24 h 105"/>
              <a:gd name="T66" fmla="*/ 104 w 168"/>
              <a:gd name="T67" fmla="*/ 15 h 105"/>
              <a:gd name="T68" fmla="*/ 99 w 168"/>
              <a:gd name="T69" fmla="*/ 22 h 105"/>
              <a:gd name="T70" fmla="*/ 91 w 168"/>
              <a:gd name="T71" fmla="*/ 24 h 105"/>
              <a:gd name="T72" fmla="*/ 88 w 168"/>
              <a:gd name="T73" fmla="*/ 24 h 105"/>
              <a:gd name="T74" fmla="*/ 81 w 168"/>
              <a:gd name="T75" fmla="*/ 24 h 105"/>
              <a:gd name="T76" fmla="*/ 75 w 168"/>
              <a:gd name="T77" fmla="*/ 24 h 105"/>
              <a:gd name="T78" fmla="*/ 0 w 168"/>
              <a:gd name="T79" fmla="*/ 86 h 105"/>
              <a:gd name="T80" fmla="*/ 18 w 168"/>
              <a:gd name="T81" fmla="*/ 105 h 105"/>
              <a:gd name="T82" fmla="*/ 36 w 168"/>
              <a:gd name="T83" fmla="*/ 95 h 105"/>
              <a:gd name="T84" fmla="*/ 39 w 168"/>
              <a:gd name="T85" fmla="*/ 91 h 105"/>
              <a:gd name="T86" fmla="*/ 45 w 168"/>
              <a:gd name="T87" fmla="*/ 89 h 105"/>
              <a:gd name="T88" fmla="*/ 164 w 168"/>
              <a:gd name="T89" fmla="*/ 18 h 105"/>
              <a:gd name="T90" fmla="*/ 165 w 168"/>
              <a:gd name="T91" fmla="*/ 9 h 105"/>
              <a:gd name="T92" fmla="*/ 165 w 168"/>
              <a:gd name="T93" fmla="*/ 5 h 105"/>
              <a:gd name="T94" fmla="*/ 164 w 168"/>
              <a:gd name="T95" fmla="*/ 5 h 105"/>
              <a:gd name="T96" fmla="*/ 160 w 168"/>
              <a:gd name="T97" fmla="*/ 7 h 105"/>
              <a:gd name="T98" fmla="*/ 147 w 168"/>
              <a:gd name="T99" fmla="*/ 19 h 105"/>
              <a:gd name="T100" fmla="*/ 137 w 168"/>
              <a:gd name="T101" fmla="*/ 22 h 105"/>
              <a:gd name="T102" fmla="*/ 129 w 168"/>
              <a:gd name="T103" fmla="*/ 19 h 105"/>
              <a:gd name="T104" fmla="*/ 119 w 168"/>
              <a:gd name="T105" fmla="*/ 12 h 105"/>
              <a:gd name="T106" fmla="*/ 117 w 168"/>
              <a:gd name="T107" fmla="*/ 5 h 105"/>
              <a:gd name="T108" fmla="*/ 118 w 168"/>
              <a:gd name="T109" fmla="*/ 2 h 105"/>
              <a:gd name="T110" fmla="*/ 110 w 168"/>
              <a:gd name="T111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8" h="105">
                <a:moveTo>
                  <a:pt x="76" y="68"/>
                </a:moveTo>
                <a:cubicBezTo>
                  <a:pt x="74" y="68"/>
                  <a:pt x="73" y="68"/>
                  <a:pt x="73" y="67"/>
                </a:cubicBezTo>
                <a:cubicBezTo>
                  <a:pt x="72" y="66"/>
                  <a:pt x="74" y="65"/>
                  <a:pt x="75" y="65"/>
                </a:cubicBezTo>
                <a:cubicBezTo>
                  <a:pt x="77" y="65"/>
                  <a:pt x="78" y="65"/>
                  <a:pt x="78" y="66"/>
                </a:cubicBezTo>
                <a:cubicBezTo>
                  <a:pt x="79" y="67"/>
                  <a:pt x="77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moveTo>
                  <a:pt x="77" y="37"/>
                </a:moveTo>
                <a:cubicBezTo>
                  <a:pt x="81" y="37"/>
                  <a:pt x="85" y="36"/>
                  <a:pt x="87" y="33"/>
                </a:cubicBezTo>
                <a:cubicBezTo>
                  <a:pt x="87" y="32"/>
                  <a:pt x="88" y="32"/>
                  <a:pt x="89" y="31"/>
                </a:cubicBezTo>
                <a:cubicBezTo>
                  <a:pt x="90" y="30"/>
                  <a:pt x="92" y="29"/>
                  <a:pt x="93" y="29"/>
                </a:cubicBezTo>
                <a:cubicBezTo>
                  <a:pt x="94" y="29"/>
                  <a:pt x="95" y="30"/>
                  <a:pt x="96" y="30"/>
                </a:cubicBezTo>
                <a:cubicBezTo>
                  <a:pt x="99" y="31"/>
                  <a:pt x="99" y="32"/>
                  <a:pt x="98" y="34"/>
                </a:cubicBezTo>
                <a:cubicBezTo>
                  <a:pt x="96" y="36"/>
                  <a:pt x="96" y="38"/>
                  <a:pt x="97" y="40"/>
                </a:cubicBezTo>
                <a:cubicBezTo>
                  <a:pt x="99" y="44"/>
                  <a:pt x="96" y="48"/>
                  <a:pt x="89" y="48"/>
                </a:cubicBezTo>
                <a:cubicBezTo>
                  <a:pt x="88" y="48"/>
                  <a:pt x="88" y="48"/>
                  <a:pt x="88" y="48"/>
                </a:cubicBezTo>
                <a:cubicBezTo>
                  <a:pt x="87" y="48"/>
                  <a:pt x="86" y="48"/>
                  <a:pt x="86" y="48"/>
                </a:cubicBezTo>
                <a:cubicBezTo>
                  <a:pt x="80" y="48"/>
                  <a:pt x="77" y="50"/>
                  <a:pt x="73" y="53"/>
                </a:cubicBezTo>
                <a:cubicBezTo>
                  <a:pt x="72" y="54"/>
                  <a:pt x="70" y="55"/>
                  <a:pt x="66" y="55"/>
                </a:cubicBezTo>
                <a:cubicBezTo>
                  <a:pt x="63" y="55"/>
                  <a:pt x="63" y="52"/>
                  <a:pt x="61" y="51"/>
                </a:cubicBezTo>
                <a:cubicBezTo>
                  <a:pt x="55" y="47"/>
                  <a:pt x="55" y="46"/>
                  <a:pt x="58" y="42"/>
                </a:cubicBezTo>
                <a:cubicBezTo>
                  <a:pt x="61" y="38"/>
                  <a:pt x="65" y="36"/>
                  <a:pt x="70" y="36"/>
                </a:cubicBezTo>
                <a:cubicBezTo>
                  <a:pt x="71" y="36"/>
                  <a:pt x="72" y="36"/>
                  <a:pt x="74" y="37"/>
                </a:cubicBezTo>
                <a:cubicBezTo>
                  <a:pt x="75" y="37"/>
                  <a:pt x="76" y="37"/>
                  <a:pt x="77" y="37"/>
                </a:cubicBezTo>
                <a:moveTo>
                  <a:pt x="110" y="0"/>
                </a:moveTo>
                <a:cubicBezTo>
                  <a:pt x="109" y="0"/>
                  <a:pt x="108" y="0"/>
                  <a:pt x="107" y="0"/>
                </a:cubicBezTo>
                <a:cubicBezTo>
                  <a:pt x="104" y="1"/>
                  <a:pt x="104" y="3"/>
                  <a:pt x="105" y="5"/>
                </a:cubicBezTo>
                <a:cubicBezTo>
                  <a:pt x="108" y="9"/>
                  <a:pt x="106" y="12"/>
                  <a:pt x="104" y="15"/>
                </a:cubicBezTo>
                <a:cubicBezTo>
                  <a:pt x="109" y="17"/>
                  <a:pt x="112" y="20"/>
                  <a:pt x="119" y="20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20" y="20"/>
                  <a:pt x="121" y="22"/>
                  <a:pt x="121" y="22"/>
                </a:cubicBezTo>
                <a:cubicBezTo>
                  <a:pt x="122" y="26"/>
                  <a:pt x="123" y="30"/>
                  <a:pt x="118" y="33"/>
                </a:cubicBezTo>
                <a:cubicBezTo>
                  <a:pt x="112" y="31"/>
                  <a:pt x="117" y="26"/>
                  <a:pt x="110" y="24"/>
                </a:cubicBezTo>
                <a:cubicBezTo>
                  <a:pt x="106" y="23"/>
                  <a:pt x="103" y="20"/>
                  <a:pt x="104" y="15"/>
                </a:cubicBezTo>
                <a:cubicBezTo>
                  <a:pt x="102" y="17"/>
                  <a:pt x="100" y="20"/>
                  <a:pt x="99" y="22"/>
                </a:cubicBezTo>
                <a:cubicBezTo>
                  <a:pt x="97" y="23"/>
                  <a:pt x="94" y="24"/>
                  <a:pt x="91" y="24"/>
                </a:cubicBezTo>
                <a:cubicBezTo>
                  <a:pt x="90" y="24"/>
                  <a:pt x="89" y="24"/>
                  <a:pt x="88" y="24"/>
                </a:cubicBezTo>
                <a:cubicBezTo>
                  <a:pt x="85" y="24"/>
                  <a:pt x="83" y="24"/>
                  <a:pt x="81" y="24"/>
                </a:cubicBezTo>
                <a:cubicBezTo>
                  <a:pt x="79" y="24"/>
                  <a:pt x="77" y="24"/>
                  <a:pt x="75" y="24"/>
                </a:cubicBezTo>
                <a:cubicBezTo>
                  <a:pt x="0" y="86"/>
                  <a:pt x="0" y="86"/>
                  <a:pt x="0" y="86"/>
                </a:cubicBezTo>
                <a:cubicBezTo>
                  <a:pt x="7" y="92"/>
                  <a:pt x="13" y="99"/>
                  <a:pt x="18" y="105"/>
                </a:cubicBezTo>
                <a:cubicBezTo>
                  <a:pt x="36" y="95"/>
                  <a:pt x="36" y="95"/>
                  <a:pt x="36" y="95"/>
                </a:cubicBezTo>
                <a:cubicBezTo>
                  <a:pt x="35" y="93"/>
                  <a:pt x="36" y="92"/>
                  <a:pt x="39" y="91"/>
                </a:cubicBezTo>
                <a:cubicBezTo>
                  <a:pt x="41" y="91"/>
                  <a:pt x="43" y="90"/>
                  <a:pt x="45" y="89"/>
                </a:cubicBezTo>
                <a:cubicBezTo>
                  <a:pt x="164" y="18"/>
                  <a:pt x="164" y="18"/>
                  <a:pt x="164" y="18"/>
                </a:cubicBezTo>
                <a:cubicBezTo>
                  <a:pt x="162" y="15"/>
                  <a:pt x="163" y="12"/>
                  <a:pt x="165" y="9"/>
                </a:cubicBezTo>
                <a:cubicBezTo>
                  <a:pt x="166" y="7"/>
                  <a:pt x="168" y="6"/>
                  <a:pt x="165" y="5"/>
                </a:cubicBezTo>
                <a:cubicBezTo>
                  <a:pt x="164" y="5"/>
                  <a:pt x="164" y="5"/>
                  <a:pt x="164" y="5"/>
                </a:cubicBezTo>
                <a:cubicBezTo>
                  <a:pt x="162" y="5"/>
                  <a:pt x="160" y="6"/>
                  <a:pt x="160" y="7"/>
                </a:cubicBezTo>
                <a:cubicBezTo>
                  <a:pt x="157" y="12"/>
                  <a:pt x="152" y="16"/>
                  <a:pt x="147" y="19"/>
                </a:cubicBezTo>
                <a:cubicBezTo>
                  <a:pt x="144" y="21"/>
                  <a:pt x="141" y="22"/>
                  <a:pt x="137" y="22"/>
                </a:cubicBezTo>
                <a:cubicBezTo>
                  <a:pt x="134" y="22"/>
                  <a:pt x="131" y="21"/>
                  <a:pt x="129" y="19"/>
                </a:cubicBezTo>
                <a:cubicBezTo>
                  <a:pt x="126" y="16"/>
                  <a:pt x="123" y="14"/>
                  <a:pt x="119" y="12"/>
                </a:cubicBezTo>
                <a:cubicBezTo>
                  <a:pt x="115" y="10"/>
                  <a:pt x="115" y="8"/>
                  <a:pt x="117" y="5"/>
                </a:cubicBezTo>
                <a:cubicBezTo>
                  <a:pt x="118" y="4"/>
                  <a:pt x="122" y="3"/>
                  <a:pt x="118" y="2"/>
                </a:cubicBezTo>
                <a:cubicBezTo>
                  <a:pt x="116" y="1"/>
                  <a:pt x="113" y="0"/>
                  <a:pt x="110" y="0"/>
                </a:cubicBezTo>
              </a:path>
            </a:pathLst>
          </a:custGeom>
          <a:solidFill>
            <a:srgbClr val="C436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05" name="Freeform 111"/>
          <p:cNvSpPr>
            <a:spLocks noEditPoints="1"/>
          </p:cNvSpPr>
          <p:nvPr/>
        </p:nvSpPr>
        <p:spPr bwMode="auto">
          <a:xfrm>
            <a:off x="7181850" y="1427163"/>
            <a:ext cx="3373438" cy="1865313"/>
          </a:xfrm>
          <a:custGeom>
            <a:avLst/>
            <a:gdLst>
              <a:gd name="T0" fmla="*/ 199 w 239"/>
              <a:gd name="T1" fmla="*/ 126 h 132"/>
              <a:gd name="T2" fmla="*/ 209 w 239"/>
              <a:gd name="T3" fmla="*/ 132 h 132"/>
              <a:gd name="T4" fmla="*/ 208 w 239"/>
              <a:gd name="T5" fmla="*/ 131 h 132"/>
              <a:gd name="T6" fmla="*/ 204 w 239"/>
              <a:gd name="T7" fmla="*/ 124 h 132"/>
              <a:gd name="T8" fmla="*/ 1 w 239"/>
              <a:gd name="T9" fmla="*/ 52 h 132"/>
              <a:gd name="T10" fmla="*/ 5 w 239"/>
              <a:gd name="T11" fmla="*/ 56 h 132"/>
              <a:gd name="T12" fmla="*/ 4 w 239"/>
              <a:gd name="T13" fmla="*/ 52 h 132"/>
              <a:gd name="T14" fmla="*/ 37 w 239"/>
              <a:gd name="T15" fmla="*/ 37 h 132"/>
              <a:gd name="T16" fmla="*/ 23 w 239"/>
              <a:gd name="T17" fmla="*/ 45 h 132"/>
              <a:gd name="T18" fmla="*/ 16 w 239"/>
              <a:gd name="T19" fmla="*/ 61 h 132"/>
              <a:gd name="T20" fmla="*/ 17 w 239"/>
              <a:gd name="T21" fmla="*/ 62 h 132"/>
              <a:gd name="T22" fmla="*/ 20 w 239"/>
              <a:gd name="T23" fmla="*/ 55 h 132"/>
              <a:gd name="T24" fmla="*/ 37 w 239"/>
              <a:gd name="T25" fmla="*/ 37 h 132"/>
              <a:gd name="T26" fmla="*/ 123 w 239"/>
              <a:gd name="T27" fmla="*/ 28 h 132"/>
              <a:gd name="T28" fmla="*/ 106 w 239"/>
              <a:gd name="T29" fmla="*/ 36 h 132"/>
              <a:gd name="T30" fmla="*/ 79 w 239"/>
              <a:gd name="T31" fmla="*/ 51 h 132"/>
              <a:gd name="T32" fmla="*/ 65 w 239"/>
              <a:gd name="T33" fmla="*/ 57 h 132"/>
              <a:gd name="T34" fmla="*/ 58 w 239"/>
              <a:gd name="T35" fmla="*/ 58 h 132"/>
              <a:gd name="T36" fmla="*/ 84 w 239"/>
              <a:gd name="T37" fmla="*/ 52 h 132"/>
              <a:gd name="T38" fmla="*/ 111 w 239"/>
              <a:gd name="T39" fmla="*/ 38 h 132"/>
              <a:gd name="T40" fmla="*/ 136 w 239"/>
              <a:gd name="T41" fmla="*/ 25 h 132"/>
              <a:gd name="T42" fmla="*/ 224 w 239"/>
              <a:gd name="T43" fmla="*/ 21 h 132"/>
              <a:gd name="T44" fmla="*/ 226 w 239"/>
              <a:gd name="T45" fmla="*/ 28 h 132"/>
              <a:gd name="T46" fmla="*/ 228 w 239"/>
              <a:gd name="T47" fmla="*/ 56 h 132"/>
              <a:gd name="T48" fmla="*/ 232 w 239"/>
              <a:gd name="T49" fmla="*/ 64 h 132"/>
              <a:gd name="T50" fmla="*/ 236 w 239"/>
              <a:gd name="T51" fmla="*/ 54 h 132"/>
              <a:gd name="T52" fmla="*/ 235 w 239"/>
              <a:gd name="T53" fmla="*/ 29 h 132"/>
              <a:gd name="T54" fmla="*/ 228 w 239"/>
              <a:gd name="T55" fmla="*/ 24 h 132"/>
              <a:gd name="T56" fmla="*/ 224 w 239"/>
              <a:gd name="T57" fmla="*/ 21 h 132"/>
              <a:gd name="T58" fmla="*/ 165 w 239"/>
              <a:gd name="T59" fmla="*/ 0 h 132"/>
              <a:gd name="T60" fmla="*/ 154 w 239"/>
              <a:gd name="T61" fmla="*/ 9 h 132"/>
              <a:gd name="T62" fmla="*/ 167 w 239"/>
              <a:gd name="T63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39" h="132">
                <a:moveTo>
                  <a:pt x="204" y="124"/>
                </a:moveTo>
                <a:cubicBezTo>
                  <a:pt x="199" y="126"/>
                  <a:pt x="199" y="126"/>
                  <a:pt x="199" y="126"/>
                </a:cubicBezTo>
                <a:cubicBezTo>
                  <a:pt x="199" y="129"/>
                  <a:pt x="201" y="132"/>
                  <a:pt x="208" y="132"/>
                </a:cubicBezTo>
                <a:cubicBezTo>
                  <a:pt x="208" y="132"/>
                  <a:pt x="209" y="132"/>
                  <a:pt x="209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09" y="132"/>
                  <a:pt x="208" y="132"/>
                  <a:pt x="208" y="131"/>
                </a:cubicBezTo>
                <a:cubicBezTo>
                  <a:pt x="208" y="131"/>
                  <a:pt x="208" y="131"/>
                  <a:pt x="208" y="131"/>
                </a:cubicBezTo>
                <a:cubicBezTo>
                  <a:pt x="203" y="129"/>
                  <a:pt x="203" y="127"/>
                  <a:pt x="204" y="124"/>
                </a:cubicBezTo>
                <a:moveTo>
                  <a:pt x="3" y="52"/>
                </a:moveTo>
                <a:cubicBezTo>
                  <a:pt x="2" y="52"/>
                  <a:pt x="2" y="52"/>
                  <a:pt x="1" y="52"/>
                </a:cubicBezTo>
                <a:cubicBezTo>
                  <a:pt x="0" y="54"/>
                  <a:pt x="0" y="54"/>
                  <a:pt x="0" y="54"/>
                </a:cubicBezTo>
                <a:cubicBezTo>
                  <a:pt x="2" y="55"/>
                  <a:pt x="4" y="55"/>
                  <a:pt x="5" y="56"/>
                </a:cubicBezTo>
                <a:cubicBezTo>
                  <a:pt x="5" y="56"/>
                  <a:pt x="5" y="55"/>
                  <a:pt x="6" y="54"/>
                </a:cubicBezTo>
                <a:cubicBezTo>
                  <a:pt x="6" y="53"/>
                  <a:pt x="5" y="52"/>
                  <a:pt x="4" y="52"/>
                </a:cubicBezTo>
                <a:cubicBezTo>
                  <a:pt x="3" y="52"/>
                  <a:pt x="3" y="52"/>
                  <a:pt x="3" y="52"/>
                </a:cubicBezTo>
                <a:moveTo>
                  <a:pt x="37" y="37"/>
                </a:moveTo>
                <a:cubicBezTo>
                  <a:pt x="35" y="37"/>
                  <a:pt x="34" y="38"/>
                  <a:pt x="33" y="39"/>
                </a:cubicBezTo>
                <a:cubicBezTo>
                  <a:pt x="30" y="41"/>
                  <a:pt x="27" y="43"/>
                  <a:pt x="23" y="45"/>
                </a:cubicBezTo>
                <a:cubicBezTo>
                  <a:pt x="15" y="48"/>
                  <a:pt x="9" y="52"/>
                  <a:pt x="17" y="58"/>
                </a:cubicBezTo>
                <a:cubicBezTo>
                  <a:pt x="18" y="58"/>
                  <a:pt x="17" y="60"/>
                  <a:pt x="16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6" y="61"/>
                  <a:pt x="16" y="62"/>
                  <a:pt x="17" y="62"/>
                </a:cubicBezTo>
                <a:cubicBezTo>
                  <a:pt x="21" y="61"/>
                  <a:pt x="22" y="59"/>
                  <a:pt x="21" y="56"/>
                </a:cubicBezTo>
                <a:cubicBezTo>
                  <a:pt x="21" y="56"/>
                  <a:pt x="21" y="55"/>
                  <a:pt x="20" y="55"/>
                </a:cubicBezTo>
                <a:cubicBezTo>
                  <a:pt x="20" y="52"/>
                  <a:pt x="27" y="45"/>
                  <a:pt x="32" y="44"/>
                </a:cubicBezTo>
                <a:cubicBezTo>
                  <a:pt x="37" y="37"/>
                  <a:pt x="37" y="37"/>
                  <a:pt x="37" y="37"/>
                </a:cubicBezTo>
                <a:moveTo>
                  <a:pt x="131" y="24"/>
                </a:moveTo>
                <a:cubicBezTo>
                  <a:pt x="128" y="24"/>
                  <a:pt x="125" y="25"/>
                  <a:pt x="123" y="28"/>
                </a:cubicBezTo>
                <a:cubicBezTo>
                  <a:pt x="122" y="30"/>
                  <a:pt x="118" y="31"/>
                  <a:pt x="114" y="31"/>
                </a:cubicBezTo>
                <a:cubicBezTo>
                  <a:pt x="110" y="32"/>
                  <a:pt x="107" y="33"/>
                  <a:pt x="106" y="36"/>
                </a:cubicBezTo>
                <a:cubicBezTo>
                  <a:pt x="106" y="38"/>
                  <a:pt x="103" y="39"/>
                  <a:pt x="100" y="39"/>
                </a:cubicBezTo>
                <a:cubicBezTo>
                  <a:pt x="89" y="41"/>
                  <a:pt x="80" y="44"/>
                  <a:pt x="79" y="51"/>
                </a:cubicBezTo>
                <a:cubicBezTo>
                  <a:pt x="78" y="54"/>
                  <a:pt x="72" y="57"/>
                  <a:pt x="67" y="57"/>
                </a:cubicBezTo>
                <a:cubicBezTo>
                  <a:pt x="66" y="57"/>
                  <a:pt x="66" y="57"/>
                  <a:pt x="65" y="57"/>
                </a:cubicBezTo>
                <a:cubicBezTo>
                  <a:pt x="63" y="57"/>
                  <a:pt x="62" y="56"/>
                  <a:pt x="61" y="55"/>
                </a:cubicBezTo>
                <a:cubicBezTo>
                  <a:pt x="58" y="58"/>
                  <a:pt x="58" y="58"/>
                  <a:pt x="58" y="58"/>
                </a:cubicBezTo>
                <a:cubicBezTo>
                  <a:pt x="62" y="59"/>
                  <a:pt x="65" y="60"/>
                  <a:pt x="68" y="60"/>
                </a:cubicBezTo>
                <a:cubicBezTo>
                  <a:pt x="75" y="60"/>
                  <a:pt x="81" y="57"/>
                  <a:pt x="84" y="52"/>
                </a:cubicBezTo>
                <a:cubicBezTo>
                  <a:pt x="86" y="47"/>
                  <a:pt x="92" y="44"/>
                  <a:pt x="100" y="42"/>
                </a:cubicBezTo>
                <a:cubicBezTo>
                  <a:pt x="105" y="42"/>
                  <a:pt x="107" y="40"/>
                  <a:pt x="111" y="38"/>
                </a:cubicBezTo>
                <a:cubicBezTo>
                  <a:pt x="117" y="35"/>
                  <a:pt x="123" y="30"/>
                  <a:pt x="131" y="29"/>
                </a:cubicBezTo>
                <a:cubicBezTo>
                  <a:pt x="136" y="25"/>
                  <a:pt x="136" y="25"/>
                  <a:pt x="136" y="25"/>
                </a:cubicBezTo>
                <a:cubicBezTo>
                  <a:pt x="135" y="25"/>
                  <a:pt x="133" y="24"/>
                  <a:pt x="131" y="24"/>
                </a:cubicBezTo>
                <a:moveTo>
                  <a:pt x="224" y="21"/>
                </a:moveTo>
                <a:cubicBezTo>
                  <a:pt x="220" y="23"/>
                  <a:pt x="220" y="23"/>
                  <a:pt x="220" y="23"/>
                </a:cubicBezTo>
                <a:cubicBezTo>
                  <a:pt x="221" y="25"/>
                  <a:pt x="223" y="26"/>
                  <a:pt x="226" y="28"/>
                </a:cubicBezTo>
                <a:cubicBezTo>
                  <a:pt x="229" y="29"/>
                  <a:pt x="230" y="30"/>
                  <a:pt x="230" y="32"/>
                </a:cubicBezTo>
                <a:cubicBezTo>
                  <a:pt x="228" y="40"/>
                  <a:pt x="233" y="48"/>
                  <a:pt x="228" y="56"/>
                </a:cubicBezTo>
                <a:cubicBezTo>
                  <a:pt x="225" y="61"/>
                  <a:pt x="225" y="64"/>
                  <a:pt x="228" y="66"/>
                </a:cubicBezTo>
                <a:cubicBezTo>
                  <a:pt x="232" y="64"/>
                  <a:pt x="232" y="64"/>
                  <a:pt x="232" y="64"/>
                </a:cubicBezTo>
                <a:cubicBezTo>
                  <a:pt x="231" y="63"/>
                  <a:pt x="231" y="61"/>
                  <a:pt x="232" y="58"/>
                </a:cubicBezTo>
                <a:cubicBezTo>
                  <a:pt x="233" y="57"/>
                  <a:pt x="234" y="55"/>
                  <a:pt x="236" y="54"/>
                </a:cubicBezTo>
                <a:cubicBezTo>
                  <a:pt x="238" y="52"/>
                  <a:pt x="239" y="51"/>
                  <a:pt x="238" y="49"/>
                </a:cubicBezTo>
                <a:cubicBezTo>
                  <a:pt x="234" y="43"/>
                  <a:pt x="235" y="36"/>
                  <a:pt x="235" y="29"/>
                </a:cubicBezTo>
                <a:cubicBezTo>
                  <a:pt x="235" y="27"/>
                  <a:pt x="235" y="24"/>
                  <a:pt x="229" y="24"/>
                </a:cubicBezTo>
                <a:cubicBezTo>
                  <a:pt x="228" y="24"/>
                  <a:pt x="228" y="24"/>
                  <a:pt x="228" y="24"/>
                </a:cubicBezTo>
                <a:cubicBezTo>
                  <a:pt x="228" y="24"/>
                  <a:pt x="228" y="24"/>
                  <a:pt x="228" y="24"/>
                </a:cubicBezTo>
                <a:cubicBezTo>
                  <a:pt x="224" y="24"/>
                  <a:pt x="224" y="22"/>
                  <a:pt x="224" y="21"/>
                </a:cubicBezTo>
                <a:cubicBezTo>
                  <a:pt x="224" y="21"/>
                  <a:pt x="224" y="21"/>
                  <a:pt x="224" y="21"/>
                </a:cubicBezTo>
                <a:moveTo>
                  <a:pt x="165" y="0"/>
                </a:moveTo>
                <a:cubicBezTo>
                  <a:pt x="163" y="0"/>
                  <a:pt x="162" y="0"/>
                  <a:pt x="160" y="1"/>
                </a:cubicBezTo>
                <a:cubicBezTo>
                  <a:pt x="153" y="4"/>
                  <a:pt x="151" y="6"/>
                  <a:pt x="154" y="9"/>
                </a:cubicBezTo>
                <a:cubicBezTo>
                  <a:pt x="155" y="9"/>
                  <a:pt x="155" y="9"/>
                  <a:pt x="155" y="1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6" y="0"/>
                  <a:pt x="166" y="0"/>
                  <a:pt x="165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06" name="Freeform 112"/>
          <p:cNvSpPr>
            <a:spLocks/>
          </p:cNvSpPr>
          <p:nvPr/>
        </p:nvSpPr>
        <p:spPr bwMode="auto">
          <a:xfrm>
            <a:off x="9975850" y="2332038"/>
            <a:ext cx="790575" cy="876300"/>
          </a:xfrm>
          <a:custGeom>
            <a:avLst/>
            <a:gdLst>
              <a:gd name="T0" fmla="*/ 34 w 56"/>
              <a:gd name="T1" fmla="*/ 0 h 62"/>
              <a:gd name="T2" fmla="*/ 30 w 56"/>
              <a:gd name="T3" fmla="*/ 2 h 62"/>
              <a:gd name="T4" fmla="*/ 41 w 56"/>
              <a:gd name="T5" fmla="*/ 6 h 62"/>
              <a:gd name="T6" fmla="*/ 47 w 56"/>
              <a:gd name="T7" fmla="*/ 10 h 62"/>
              <a:gd name="T8" fmla="*/ 42 w 56"/>
              <a:gd name="T9" fmla="*/ 14 h 62"/>
              <a:gd name="T10" fmla="*/ 33 w 56"/>
              <a:gd name="T11" fmla="*/ 16 h 62"/>
              <a:gd name="T12" fmla="*/ 9 w 56"/>
              <a:gd name="T13" fmla="*/ 29 h 62"/>
              <a:gd name="T14" fmla="*/ 5 w 56"/>
              <a:gd name="T15" fmla="*/ 35 h 62"/>
              <a:gd name="T16" fmla="*/ 6 w 56"/>
              <a:gd name="T17" fmla="*/ 46 h 62"/>
              <a:gd name="T18" fmla="*/ 6 w 56"/>
              <a:gd name="T19" fmla="*/ 53 h 62"/>
              <a:gd name="T20" fmla="*/ 1 w 56"/>
              <a:gd name="T21" fmla="*/ 61 h 62"/>
              <a:gd name="T22" fmla="*/ 1 w 56"/>
              <a:gd name="T23" fmla="*/ 62 h 62"/>
              <a:gd name="T24" fmla="*/ 6 w 56"/>
              <a:gd name="T25" fmla="*/ 60 h 62"/>
              <a:gd name="T26" fmla="*/ 7 w 56"/>
              <a:gd name="T27" fmla="*/ 59 h 62"/>
              <a:gd name="T28" fmla="*/ 16 w 56"/>
              <a:gd name="T29" fmla="*/ 53 h 62"/>
              <a:gd name="T30" fmla="*/ 18 w 56"/>
              <a:gd name="T31" fmla="*/ 48 h 62"/>
              <a:gd name="T32" fmla="*/ 10 w 56"/>
              <a:gd name="T33" fmla="*/ 44 h 62"/>
              <a:gd name="T34" fmla="*/ 9 w 56"/>
              <a:gd name="T35" fmla="*/ 38 h 62"/>
              <a:gd name="T36" fmla="*/ 15 w 56"/>
              <a:gd name="T37" fmla="*/ 30 h 62"/>
              <a:gd name="T38" fmla="*/ 33 w 56"/>
              <a:gd name="T39" fmla="*/ 19 h 62"/>
              <a:gd name="T40" fmla="*/ 56 w 56"/>
              <a:gd name="T41" fmla="*/ 11 h 62"/>
              <a:gd name="T42" fmla="*/ 56 w 56"/>
              <a:gd name="T43" fmla="*/ 10 h 62"/>
              <a:gd name="T44" fmla="*/ 50 w 56"/>
              <a:gd name="T45" fmla="*/ 4 h 62"/>
              <a:gd name="T46" fmla="*/ 44 w 56"/>
              <a:gd name="T47" fmla="*/ 3 h 62"/>
              <a:gd name="T48" fmla="*/ 34 w 56"/>
              <a:gd name="T4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6" h="62">
                <a:moveTo>
                  <a:pt x="34" y="0"/>
                </a:moveTo>
                <a:cubicBezTo>
                  <a:pt x="30" y="2"/>
                  <a:pt x="30" y="2"/>
                  <a:pt x="30" y="2"/>
                </a:cubicBezTo>
                <a:cubicBezTo>
                  <a:pt x="32" y="3"/>
                  <a:pt x="36" y="5"/>
                  <a:pt x="41" y="6"/>
                </a:cubicBezTo>
                <a:cubicBezTo>
                  <a:pt x="44" y="7"/>
                  <a:pt x="46" y="8"/>
                  <a:pt x="47" y="10"/>
                </a:cubicBezTo>
                <a:cubicBezTo>
                  <a:pt x="47" y="12"/>
                  <a:pt x="44" y="13"/>
                  <a:pt x="42" y="14"/>
                </a:cubicBezTo>
                <a:cubicBezTo>
                  <a:pt x="39" y="15"/>
                  <a:pt x="36" y="16"/>
                  <a:pt x="33" y="16"/>
                </a:cubicBezTo>
                <a:cubicBezTo>
                  <a:pt x="19" y="17"/>
                  <a:pt x="12" y="21"/>
                  <a:pt x="9" y="29"/>
                </a:cubicBezTo>
                <a:cubicBezTo>
                  <a:pt x="9" y="31"/>
                  <a:pt x="8" y="33"/>
                  <a:pt x="5" y="35"/>
                </a:cubicBezTo>
                <a:cubicBezTo>
                  <a:pt x="0" y="39"/>
                  <a:pt x="0" y="43"/>
                  <a:pt x="6" y="46"/>
                </a:cubicBezTo>
                <a:cubicBezTo>
                  <a:pt x="10" y="49"/>
                  <a:pt x="9" y="50"/>
                  <a:pt x="6" y="53"/>
                </a:cubicBezTo>
                <a:cubicBezTo>
                  <a:pt x="3" y="55"/>
                  <a:pt x="1" y="58"/>
                  <a:pt x="1" y="61"/>
                </a:cubicBezTo>
                <a:cubicBezTo>
                  <a:pt x="1" y="61"/>
                  <a:pt x="1" y="61"/>
                  <a:pt x="1" y="6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0"/>
                  <a:pt x="7" y="59"/>
                  <a:pt x="7" y="59"/>
                </a:cubicBezTo>
                <a:cubicBezTo>
                  <a:pt x="8" y="55"/>
                  <a:pt x="10" y="54"/>
                  <a:pt x="16" y="53"/>
                </a:cubicBezTo>
                <a:cubicBezTo>
                  <a:pt x="21" y="52"/>
                  <a:pt x="22" y="50"/>
                  <a:pt x="18" y="48"/>
                </a:cubicBezTo>
                <a:cubicBezTo>
                  <a:pt x="15" y="47"/>
                  <a:pt x="12" y="46"/>
                  <a:pt x="10" y="44"/>
                </a:cubicBezTo>
                <a:cubicBezTo>
                  <a:pt x="5" y="42"/>
                  <a:pt x="4" y="40"/>
                  <a:pt x="9" y="38"/>
                </a:cubicBezTo>
                <a:cubicBezTo>
                  <a:pt x="13" y="36"/>
                  <a:pt x="14" y="33"/>
                  <a:pt x="15" y="30"/>
                </a:cubicBezTo>
                <a:cubicBezTo>
                  <a:pt x="15" y="24"/>
                  <a:pt x="23" y="20"/>
                  <a:pt x="33" y="19"/>
                </a:cubicBezTo>
                <a:cubicBezTo>
                  <a:pt x="43" y="19"/>
                  <a:pt x="49" y="15"/>
                  <a:pt x="56" y="11"/>
                </a:cubicBezTo>
                <a:cubicBezTo>
                  <a:pt x="56" y="11"/>
                  <a:pt x="56" y="10"/>
                  <a:pt x="56" y="10"/>
                </a:cubicBezTo>
                <a:cubicBezTo>
                  <a:pt x="54" y="8"/>
                  <a:pt x="52" y="6"/>
                  <a:pt x="50" y="4"/>
                </a:cubicBezTo>
                <a:cubicBezTo>
                  <a:pt x="50" y="3"/>
                  <a:pt x="46" y="3"/>
                  <a:pt x="44" y="3"/>
                </a:cubicBezTo>
                <a:cubicBezTo>
                  <a:pt x="39" y="3"/>
                  <a:pt x="35" y="2"/>
                  <a:pt x="34" y="0"/>
                </a:cubicBezTo>
              </a:path>
            </a:pathLst>
          </a:custGeom>
          <a:solidFill>
            <a:srgbClr val="668A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07" name="Freeform 113"/>
          <p:cNvSpPr>
            <a:spLocks/>
          </p:cNvSpPr>
          <p:nvPr/>
        </p:nvSpPr>
        <p:spPr bwMode="auto">
          <a:xfrm>
            <a:off x="9031288" y="1427163"/>
            <a:ext cx="1439863" cy="409575"/>
          </a:xfrm>
          <a:custGeom>
            <a:avLst/>
            <a:gdLst>
              <a:gd name="T0" fmla="*/ 36 w 102"/>
              <a:gd name="T1" fmla="*/ 0 h 29"/>
              <a:gd name="T2" fmla="*/ 24 w 102"/>
              <a:gd name="T3" fmla="*/ 10 h 29"/>
              <a:gd name="T4" fmla="*/ 24 w 102"/>
              <a:gd name="T5" fmla="*/ 21 h 29"/>
              <a:gd name="T6" fmla="*/ 18 w 102"/>
              <a:gd name="T7" fmla="*/ 26 h 29"/>
              <a:gd name="T8" fmla="*/ 16 w 102"/>
              <a:gd name="T9" fmla="*/ 27 h 29"/>
              <a:gd name="T10" fmla="*/ 9 w 102"/>
              <a:gd name="T11" fmla="*/ 25 h 29"/>
              <a:gd name="T12" fmla="*/ 5 w 102"/>
              <a:gd name="T13" fmla="*/ 25 h 29"/>
              <a:gd name="T14" fmla="*/ 0 w 102"/>
              <a:gd name="T15" fmla="*/ 29 h 29"/>
              <a:gd name="T16" fmla="*/ 6 w 102"/>
              <a:gd name="T17" fmla="*/ 29 h 29"/>
              <a:gd name="T18" fmla="*/ 13 w 102"/>
              <a:gd name="T19" fmla="*/ 29 h 29"/>
              <a:gd name="T20" fmla="*/ 16 w 102"/>
              <a:gd name="T21" fmla="*/ 29 h 29"/>
              <a:gd name="T22" fmla="*/ 24 w 102"/>
              <a:gd name="T23" fmla="*/ 27 h 29"/>
              <a:gd name="T24" fmla="*/ 29 w 102"/>
              <a:gd name="T25" fmla="*/ 20 h 29"/>
              <a:gd name="T26" fmla="*/ 29 w 102"/>
              <a:gd name="T27" fmla="*/ 20 h 29"/>
              <a:gd name="T28" fmla="*/ 29 w 102"/>
              <a:gd name="T29" fmla="*/ 20 h 29"/>
              <a:gd name="T30" fmla="*/ 30 w 102"/>
              <a:gd name="T31" fmla="*/ 10 h 29"/>
              <a:gd name="T32" fmla="*/ 32 w 102"/>
              <a:gd name="T33" fmla="*/ 5 h 29"/>
              <a:gd name="T34" fmla="*/ 35 w 102"/>
              <a:gd name="T35" fmla="*/ 5 h 29"/>
              <a:gd name="T36" fmla="*/ 43 w 102"/>
              <a:gd name="T37" fmla="*/ 7 h 29"/>
              <a:gd name="T38" fmla="*/ 42 w 102"/>
              <a:gd name="T39" fmla="*/ 10 h 29"/>
              <a:gd name="T40" fmla="*/ 44 w 102"/>
              <a:gd name="T41" fmla="*/ 17 h 29"/>
              <a:gd name="T42" fmla="*/ 54 w 102"/>
              <a:gd name="T43" fmla="*/ 24 h 29"/>
              <a:gd name="T44" fmla="*/ 62 w 102"/>
              <a:gd name="T45" fmla="*/ 27 h 29"/>
              <a:gd name="T46" fmla="*/ 72 w 102"/>
              <a:gd name="T47" fmla="*/ 24 h 29"/>
              <a:gd name="T48" fmla="*/ 85 w 102"/>
              <a:gd name="T49" fmla="*/ 12 h 29"/>
              <a:gd name="T50" fmla="*/ 89 w 102"/>
              <a:gd name="T51" fmla="*/ 10 h 29"/>
              <a:gd name="T52" fmla="*/ 90 w 102"/>
              <a:gd name="T53" fmla="*/ 10 h 29"/>
              <a:gd name="T54" fmla="*/ 90 w 102"/>
              <a:gd name="T55" fmla="*/ 14 h 29"/>
              <a:gd name="T56" fmla="*/ 89 w 102"/>
              <a:gd name="T57" fmla="*/ 23 h 29"/>
              <a:gd name="T58" fmla="*/ 93 w 102"/>
              <a:gd name="T59" fmla="*/ 21 h 29"/>
              <a:gd name="T60" fmla="*/ 97 w 102"/>
              <a:gd name="T61" fmla="*/ 14 h 29"/>
              <a:gd name="T62" fmla="*/ 99 w 102"/>
              <a:gd name="T63" fmla="*/ 9 h 29"/>
              <a:gd name="T64" fmla="*/ 88 w 102"/>
              <a:gd name="T65" fmla="*/ 4 h 29"/>
              <a:gd name="T66" fmla="*/ 87 w 102"/>
              <a:gd name="T67" fmla="*/ 4 h 29"/>
              <a:gd name="T68" fmla="*/ 83 w 102"/>
              <a:gd name="T69" fmla="*/ 6 h 29"/>
              <a:gd name="T70" fmla="*/ 67 w 102"/>
              <a:gd name="T71" fmla="*/ 23 h 29"/>
              <a:gd name="T72" fmla="*/ 63 w 102"/>
              <a:gd name="T73" fmla="*/ 25 h 29"/>
              <a:gd name="T74" fmla="*/ 62 w 102"/>
              <a:gd name="T75" fmla="*/ 25 h 29"/>
              <a:gd name="T76" fmla="*/ 57 w 102"/>
              <a:gd name="T77" fmla="*/ 21 h 29"/>
              <a:gd name="T78" fmla="*/ 52 w 102"/>
              <a:gd name="T79" fmla="*/ 16 h 29"/>
              <a:gd name="T80" fmla="*/ 45 w 102"/>
              <a:gd name="T81" fmla="*/ 13 h 29"/>
              <a:gd name="T82" fmla="*/ 51 w 102"/>
              <a:gd name="T83" fmla="*/ 10 h 29"/>
              <a:gd name="T84" fmla="*/ 54 w 102"/>
              <a:gd name="T85" fmla="*/ 5 h 29"/>
              <a:gd name="T86" fmla="*/ 50 w 102"/>
              <a:gd name="T87" fmla="*/ 1 h 29"/>
              <a:gd name="T88" fmla="*/ 43 w 102"/>
              <a:gd name="T89" fmla="*/ 3 h 29"/>
              <a:gd name="T90" fmla="*/ 39 w 102"/>
              <a:gd name="T91" fmla="*/ 2 h 29"/>
              <a:gd name="T92" fmla="*/ 36 w 102"/>
              <a:gd name="T9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2" h="29">
                <a:moveTo>
                  <a:pt x="36" y="0"/>
                </a:moveTo>
                <a:cubicBezTo>
                  <a:pt x="24" y="10"/>
                  <a:pt x="24" y="10"/>
                  <a:pt x="24" y="10"/>
                </a:cubicBezTo>
                <a:cubicBezTo>
                  <a:pt x="28" y="13"/>
                  <a:pt x="26" y="17"/>
                  <a:pt x="24" y="21"/>
                </a:cubicBezTo>
                <a:cubicBezTo>
                  <a:pt x="23" y="23"/>
                  <a:pt x="21" y="25"/>
                  <a:pt x="18" y="26"/>
                </a:cubicBezTo>
                <a:cubicBezTo>
                  <a:pt x="17" y="27"/>
                  <a:pt x="16" y="27"/>
                  <a:pt x="16" y="27"/>
                </a:cubicBezTo>
                <a:cubicBezTo>
                  <a:pt x="13" y="27"/>
                  <a:pt x="11" y="26"/>
                  <a:pt x="9" y="25"/>
                </a:cubicBezTo>
                <a:cubicBezTo>
                  <a:pt x="8" y="25"/>
                  <a:pt x="6" y="25"/>
                  <a:pt x="5" y="25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9"/>
                  <a:pt x="4" y="29"/>
                  <a:pt x="6" y="29"/>
                </a:cubicBezTo>
                <a:cubicBezTo>
                  <a:pt x="8" y="29"/>
                  <a:pt x="10" y="29"/>
                  <a:pt x="13" y="29"/>
                </a:cubicBezTo>
                <a:cubicBezTo>
                  <a:pt x="14" y="29"/>
                  <a:pt x="15" y="29"/>
                  <a:pt x="16" y="29"/>
                </a:cubicBezTo>
                <a:cubicBezTo>
                  <a:pt x="19" y="29"/>
                  <a:pt x="22" y="28"/>
                  <a:pt x="24" y="27"/>
                </a:cubicBezTo>
                <a:cubicBezTo>
                  <a:pt x="25" y="25"/>
                  <a:pt x="27" y="22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31" y="17"/>
                  <a:pt x="33" y="14"/>
                  <a:pt x="30" y="10"/>
                </a:cubicBezTo>
                <a:cubicBezTo>
                  <a:pt x="29" y="8"/>
                  <a:pt x="29" y="6"/>
                  <a:pt x="32" y="5"/>
                </a:cubicBezTo>
                <a:cubicBezTo>
                  <a:pt x="33" y="5"/>
                  <a:pt x="34" y="5"/>
                  <a:pt x="35" y="5"/>
                </a:cubicBezTo>
                <a:cubicBezTo>
                  <a:pt x="38" y="5"/>
                  <a:pt x="41" y="6"/>
                  <a:pt x="43" y="7"/>
                </a:cubicBezTo>
                <a:cubicBezTo>
                  <a:pt x="47" y="8"/>
                  <a:pt x="43" y="9"/>
                  <a:pt x="42" y="10"/>
                </a:cubicBezTo>
                <a:cubicBezTo>
                  <a:pt x="40" y="13"/>
                  <a:pt x="40" y="15"/>
                  <a:pt x="44" y="17"/>
                </a:cubicBezTo>
                <a:cubicBezTo>
                  <a:pt x="48" y="19"/>
                  <a:pt x="51" y="21"/>
                  <a:pt x="54" y="24"/>
                </a:cubicBezTo>
                <a:cubicBezTo>
                  <a:pt x="56" y="26"/>
                  <a:pt x="59" y="27"/>
                  <a:pt x="62" y="27"/>
                </a:cubicBezTo>
                <a:cubicBezTo>
                  <a:pt x="66" y="27"/>
                  <a:pt x="69" y="26"/>
                  <a:pt x="72" y="24"/>
                </a:cubicBezTo>
                <a:cubicBezTo>
                  <a:pt x="77" y="21"/>
                  <a:pt x="82" y="17"/>
                  <a:pt x="85" y="12"/>
                </a:cubicBezTo>
                <a:cubicBezTo>
                  <a:pt x="85" y="11"/>
                  <a:pt x="87" y="10"/>
                  <a:pt x="89" y="10"/>
                </a:cubicBezTo>
                <a:cubicBezTo>
                  <a:pt x="89" y="10"/>
                  <a:pt x="89" y="10"/>
                  <a:pt x="90" y="10"/>
                </a:cubicBezTo>
                <a:cubicBezTo>
                  <a:pt x="93" y="11"/>
                  <a:pt x="91" y="12"/>
                  <a:pt x="90" y="14"/>
                </a:cubicBezTo>
                <a:cubicBezTo>
                  <a:pt x="88" y="17"/>
                  <a:pt x="87" y="20"/>
                  <a:pt x="89" y="23"/>
                </a:cubicBezTo>
                <a:cubicBezTo>
                  <a:pt x="93" y="21"/>
                  <a:pt x="93" y="21"/>
                  <a:pt x="93" y="21"/>
                </a:cubicBezTo>
                <a:cubicBezTo>
                  <a:pt x="93" y="18"/>
                  <a:pt x="94" y="16"/>
                  <a:pt x="97" y="14"/>
                </a:cubicBezTo>
                <a:cubicBezTo>
                  <a:pt x="99" y="13"/>
                  <a:pt x="102" y="11"/>
                  <a:pt x="99" y="9"/>
                </a:cubicBezTo>
                <a:cubicBezTo>
                  <a:pt x="96" y="7"/>
                  <a:pt x="93" y="5"/>
                  <a:pt x="88" y="4"/>
                </a:cubicBezTo>
                <a:cubicBezTo>
                  <a:pt x="87" y="4"/>
                  <a:pt x="87" y="4"/>
                  <a:pt x="87" y="4"/>
                </a:cubicBezTo>
                <a:cubicBezTo>
                  <a:pt x="85" y="4"/>
                  <a:pt x="84" y="5"/>
                  <a:pt x="83" y="6"/>
                </a:cubicBezTo>
                <a:cubicBezTo>
                  <a:pt x="79" y="12"/>
                  <a:pt x="75" y="18"/>
                  <a:pt x="67" y="23"/>
                </a:cubicBezTo>
                <a:cubicBezTo>
                  <a:pt x="66" y="23"/>
                  <a:pt x="65" y="25"/>
                  <a:pt x="63" y="25"/>
                </a:cubicBezTo>
                <a:cubicBezTo>
                  <a:pt x="63" y="25"/>
                  <a:pt x="62" y="25"/>
                  <a:pt x="62" y="25"/>
                </a:cubicBezTo>
                <a:cubicBezTo>
                  <a:pt x="59" y="24"/>
                  <a:pt x="57" y="23"/>
                  <a:pt x="57" y="21"/>
                </a:cubicBezTo>
                <a:cubicBezTo>
                  <a:pt x="58" y="19"/>
                  <a:pt x="57" y="17"/>
                  <a:pt x="52" y="16"/>
                </a:cubicBezTo>
                <a:cubicBezTo>
                  <a:pt x="49" y="15"/>
                  <a:pt x="45" y="15"/>
                  <a:pt x="45" y="13"/>
                </a:cubicBezTo>
                <a:cubicBezTo>
                  <a:pt x="45" y="11"/>
                  <a:pt x="49" y="11"/>
                  <a:pt x="51" y="10"/>
                </a:cubicBezTo>
                <a:cubicBezTo>
                  <a:pt x="55" y="9"/>
                  <a:pt x="56" y="7"/>
                  <a:pt x="54" y="5"/>
                </a:cubicBezTo>
                <a:cubicBezTo>
                  <a:pt x="53" y="4"/>
                  <a:pt x="53" y="2"/>
                  <a:pt x="50" y="1"/>
                </a:cubicBezTo>
                <a:cubicBezTo>
                  <a:pt x="48" y="2"/>
                  <a:pt x="46" y="3"/>
                  <a:pt x="43" y="3"/>
                </a:cubicBezTo>
                <a:cubicBezTo>
                  <a:pt x="42" y="3"/>
                  <a:pt x="41" y="3"/>
                  <a:pt x="39" y="2"/>
                </a:cubicBezTo>
                <a:cubicBezTo>
                  <a:pt x="38" y="1"/>
                  <a:pt x="37" y="0"/>
                  <a:pt x="36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0" name="Freeform 116"/>
          <p:cNvSpPr>
            <a:spLocks noEditPoints="1"/>
          </p:cNvSpPr>
          <p:nvPr/>
        </p:nvSpPr>
        <p:spPr bwMode="auto">
          <a:xfrm>
            <a:off x="4614863" y="0"/>
            <a:ext cx="295275" cy="423863"/>
          </a:xfrm>
          <a:custGeom>
            <a:avLst/>
            <a:gdLst>
              <a:gd name="T0" fmla="*/ 6 w 21"/>
              <a:gd name="T1" fmla="*/ 18 h 30"/>
              <a:gd name="T2" fmla="*/ 10 w 21"/>
              <a:gd name="T3" fmla="*/ 30 h 30"/>
              <a:gd name="T4" fmla="*/ 20 w 21"/>
              <a:gd name="T5" fmla="*/ 22 h 30"/>
              <a:gd name="T6" fmla="*/ 13 w 21"/>
              <a:gd name="T7" fmla="*/ 19 h 30"/>
              <a:gd name="T8" fmla="*/ 6 w 21"/>
              <a:gd name="T9" fmla="*/ 18 h 30"/>
              <a:gd name="T10" fmla="*/ 13 w 21"/>
              <a:gd name="T11" fmla="*/ 0 h 30"/>
              <a:gd name="T12" fmla="*/ 0 w 21"/>
              <a:gd name="T13" fmla="*/ 0 h 30"/>
              <a:gd name="T14" fmla="*/ 3 w 21"/>
              <a:gd name="T15" fmla="*/ 8 h 30"/>
              <a:gd name="T16" fmla="*/ 13 w 21"/>
              <a:gd name="T1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30">
                <a:moveTo>
                  <a:pt x="6" y="18"/>
                </a:moveTo>
                <a:cubicBezTo>
                  <a:pt x="10" y="30"/>
                  <a:pt x="10" y="30"/>
                  <a:pt x="10" y="30"/>
                </a:cubicBezTo>
                <a:cubicBezTo>
                  <a:pt x="15" y="28"/>
                  <a:pt x="21" y="24"/>
                  <a:pt x="20" y="22"/>
                </a:cubicBezTo>
                <a:cubicBezTo>
                  <a:pt x="19" y="20"/>
                  <a:pt x="16" y="20"/>
                  <a:pt x="13" y="19"/>
                </a:cubicBezTo>
                <a:cubicBezTo>
                  <a:pt x="10" y="19"/>
                  <a:pt x="8" y="19"/>
                  <a:pt x="6" y="18"/>
                </a:cubicBezTo>
                <a:moveTo>
                  <a:pt x="13" y="0"/>
                </a:moveTo>
                <a:cubicBezTo>
                  <a:pt x="0" y="0"/>
                  <a:pt x="0" y="0"/>
                  <a:pt x="0" y="0"/>
                </a:cubicBezTo>
                <a:cubicBezTo>
                  <a:pt x="3" y="8"/>
                  <a:pt x="3" y="8"/>
                  <a:pt x="3" y="8"/>
                </a:cubicBezTo>
                <a:cubicBezTo>
                  <a:pt x="5" y="5"/>
                  <a:pt x="8" y="2"/>
                  <a:pt x="13" y="0"/>
                </a:cubicBezTo>
              </a:path>
            </a:pathLst>
          </a:custGeom>
          <a:solidFill>
            <a:srgbClr val="E2D6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1" name="Freeform 117"/>
          <p:cNvSpPr>
            <a:spLocks noEditPoints="1"/>
          </p:cNvSpPr>
          <p:nvPr/>
        </p:nvSpPr>
        <p:spPr bwMode="auto">
          <a:xfrm>
            <a:off x="3894138" y="0"/>
            <a:ext cx="862013" cy="536575"/>
          </a:xfrm>
          <a:custGeom>
            <a:avLst/>
            <a:gdLst>
              <a:gd name="T0" fmla="*/ 56 w 61"/>
              <a:gd name="T1" fmla="*/ 27 h 38"/>
              <a:gd name="T2" fmla="*/ 54 w 61"/>
              <a:gd name="T3" fmla="*/ 26 h 38"/>
              <a:gd name="T4" fmla="*/ 56 w 61"/>
              <a:gd name="T5" fmla="*/ 24 h 38"/>
              <a:gd name="T6" fmla="*/ 56 w 61"/>
              <a:gd name="T7" fmla="*/ 24 h 38"/>
              <a:gd name="T8" fmla="*/ 58 w 61"/>
              <a:gd name="T9" fmla="*/ 26 h 38"/>
              <a:gd name="T10" fmla="*/ 56 w 61"/>
              <a:gd name="T11" fmla="*/ 27 h 38"/>
              <a:gd name="T12" fmla="*/ 51 w 61"/>
              <a:gd name="T13" fmla="*/ 0 h 38"/>
              <a:gd name="T14" fmla="*/ 40 w 61"/>
              <a:gd name="T15" fmla="*/ 0 h 38"/>
              <a:gd name="T16" fmla="*/ 20 w 61"/>
              <a:gd name="T17" fmla="*/ 3 h 38"/>
              <a:gd name="T18" fmla="*/ 18 w 61"/>
              <a:gd name="T19" fmla="*/ 3 h 38"/>
              <a:gd name="T20" fmla="*/ 15 w 61"/>
              <a:gd name="T21" fmla="*/ 1 h 38"/>
              <a:gd name="T22" fmla="*/ 14 w 61"/>
              <a:gd name="T23" fmla="*/ 0 h 38"/>
              <a:gd name="T24" fmla="*/ 0 w 61"/>
              <a:gd name="T25" fmla="*/ 0 h 38"/>
              <a:gd name="T26" fmla="*/ 17 w 61"/>
              <a:gd name="T27" fmla="*/ 6 h 38"/>
              <a:gd name="T28" fmla="*/ 23 w 61"/>
              <a:gd name="T29" fmla="*/ 5 h 38"/>
              <a:gd name="T30" fmla="*/ 27 w 61"/>
              <a:gd name="T31" fmla="*/ 5 h 38"/>
              <a:gd name="T32" fmla="*/ 40 w 61"/>
              <a:gd name="T33" fmla="*/ 7 h 38"/>
              <a:gd name="T34" fmla="*/ 43 w 61"/>
              <a:gd name="T35" fmla="*/ 20 h 38"/>
              <a:gd name="T36" fmla="*/ 40 w 61"/>
              <a:gd name="T37" fmla="*/ 22 h 38"/>
              <a:gd name="T38" fmla="*/ 44 w 61"/>
              <a:gd name="T39" fmla="*/ 38 h 38"/>
              <a:gd name="T40" fmla="*/ 43 w 61"/>
              <a:gd name="T41" fmla="*/ 31 h 38"/>
              <a:gd name="T42" fmla="*/ 48 w 61"/>
              <a:gd name="T43" fmla="*/ 30 h 38"/>
              <a:gd name="T44" fmla="*/ 56 w 61"/>
              <a:gd name="T45" fmla="*/ 31 h 38"/>
              <a:gd name="T46" fmla="*/ 57 w 61"/>
              <a:gd name="T47" fmla="*/ 31 h 38"/>
              <a:gd name="T48" fmla="*/ 61 w 61"/>
              <a:gd name="T49" fmla="*/ 30 h 38"/>
              <a:gd name="T50" fmla="*/ 57 w 61"/>
              <a:gd name="T51" fmla="*/ 18 h 38"/>
              <a:gd name="T52" fmla="*/ 54 w 61"/>
              <a:gd name="T53" fmla="*/ 9 h 38"/>
              <a:gd name="T54" fmla="*/ 54 w 61"/>
              <a:gd name="T55" fmla="*/ 8 h 38"/>
              <a:gd name="T56" fmla="*/ 51 w 61"/>
              <a:gd name="T5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1" h="38">
                <a:moveTo>
                  <a:pt x="56" y="27"/>
                </a:moveTo>
                <a:cubicBezTo>
                  <a:pt x="55" y="27"/>
                  <a:pt x="54" y="26"/>
                  <a:pt x="54" y="26"/>
                </a:cubicBezTo>
                <a:cubicBezTo>
                  <a:pt x="54" y="25"/>
                  <a:pt x="55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8" y="25"/>
                  <a:pt x="58" y="26"/>
                </a:cubicBezTo>
                <a:cubicBezTo>
                  <a:pt x="58" y="26"/>
                  <a:pt x="57" y="27"/>
                  <a:pt x="56" y="27"/>
                </a:cubicBezTo>
                <a:moveTo>
                  <a:pt x="51" y="0"/>
                </a:moveTo>
                <a:cubicBezTo>
                  <a:pt x="40" y="0"/>
                  <a:pt x="40" y="0"/>
                  <a:pt x="40" y="0"/>
                </a:cubicBezTo>
                <a:cubicBezTo>
                  <a:pt x="34" y="1"/>
                  <a:pt x="26" y="1"/>
                  <a:pt x="20" y="3"/>
                </a:cubicBezTo>
                <a:cubicBezTo>
                  <a:pt x="19" y="3"/>
                  <a:pt x="19" y="3"/>
                  <a:pt x="18" y="3"/>
                </a:cubicBezTo>
                <a:cubicBezTo>
                  <a:pt x="17" y="3"/>
                  <a:pt x="15" y="2"/>
                  <a:pt x="15" y="1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0"/>
                  <a:pt x="0" y="0"/>
                  <a:pt x="0" y="0"/>
                </a:cubicBezTo>
                <a:cubicBezTo>
                  <a:pt x="4" y="3"/>
                  <a:pt x="9" y="6"/>
                  <a:pt x="17" y="6"/>
                </a:cubicBezTo>
                <a:cubicBezTo>
                  <a:pt x="19" y="6"/>
                  <a:pt x="21" y="6"/>
                  <a:pt x="23" y="5"/>
                </a:cubicBezTo>
                <a:cubicBezTo>
                  <a:pt x="24" y="5"/>
                  <a:pt x="25" y="5"/>
                  <a:pt x="27" y="5"/>
                </a:cubicBezTo>
                <a:cubicBezTo>
                  <a:pt x="31" y="5"/>
                  <a:pt x="36" y="6"/>
                  <a:pt x="40" y="7"/>
                </a:cubicBezTo>
                <a:cubicBezTo>
                  <a:pt x="48" y="9"/>
                  <a:pt x="50" y="16"/>
                  <a:pt x="43" y="20"/>
                </a:cubicBezTo>
                <a:cubicBezTo>
                  <a:pt x="42" y="21"/>
                  <a:pt x="41" y="21"/>
                  <a:pt x="40" y="22"/>
                </a:cubicBezTo>
                <a:cubicBezTo>
                  <a:pt x="23" y="30"/>
                  <a:pt x="23" y="33"/>
                  <a:pt x="44" y="38"/>
                </a:cubicBezTo>
                <a:cubicBezTo>
                  <a:pt x="43" y="36"/>
                  <a:pt x="39" y="33"/>
                  <a:pt x="43" y="31"/>
                </a:cubicBezTo>
                <a:cubicBezTo>
                  <a:pt x="45" y="30"/>
                  <a:pt x="47" y="30"/>
                  <a:pt x="48" y="30"/>
                </a:cubicBezTo>
                <a:cubicBezTo>
                  <a:pt x="51" y="30"/>
                  <a:pt x="53" y="30"/>
                  <a:pt x="56" y="31"/>
                </a:cubicBezTo>
                <a:cubicBezTo>
                  <a:pt x="56" y="31"/>
                  <a:pt x="56" y="31"/>
                  <a:pt x="57" y="31"/>
                </a:cubicBezTo>
                <a:cubicBezTo>
                  <a:pt x="58" y="31"/>
                  <a:pt x="60" y="30"/>
                  <a:pt x="61" y="30"/>
                </a:cubicBezTo>
                <a:cubicBezTo>
                  <a:pt x="57" y="18"/>
                  <a:pt x="57" y="18"/>
                  <a:pt x="57" y="18"/>
                </a:cubicBezTo>
                <a:cubicBezTo>
                  <a:pt x="51" y="17"/>
                  <a:pt x="51" y="14"/>
                  <a:pt x="54" y="9"/>
                </a:cubicBezTo>
                <a:cubicBezTo>
                  <a:pt x="54" y="8"/>
                  <a:pt x="54" y="8"/>
                  <a:pt x="54" y="8"/>
                </a:cubicBezTo>
                <a:cubicBezTo>
                  <a:pt x="51" y="0"/>
                  <a:pt x="51" y="0"/>
                  <a:pt x="51" y="0"/>
                </a:cubicBezTo>
              </a:path>
            </a:pathLst>
          </a:custGeom>
          <a:solidFill>
            <a:srgbClr val="DF3E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2" name="Freeform 118"/>
          <p:cNvSpPr>
            <a:spLocks noEditPoints="1"/>
          </p:cNvSpPr>
          <p:nvPr/>
        </p:nvSpPr>
        <p:spPr bwMode="auto">
          <a:xfrm>
            <a:off x="3795713" y="0"/>
            <a:ext cx="1255713" cy="536575"/>
          </a:xfrm>
          <a:custGeom>
            <a:avLst/>
            <a:gdLst>
              <a:gd name="T0" fmla="*/ 4 w 89"/>
              <a:gd name="T1" fmla="*/ 0 h 38"/>
              <a:gd name="T2" fmla="*/ 0 w 89"/>
              <a:gd name="T3" fmla="*/ 0 h 38"/>
              <a:gd name="T4" fmla="*/ 7 w 89"/>
              <a:gd name="T5" fmla="*/ 5 h 38"/>
              <a:gd name="T6" fmla="*/ 4 w 89"/>
              <a:gd name="T7" fmla="*/ 0 h 38"/>
              <a:gd name="T8" fmla="*/ 76 w 89"/>
              <a:gd name="T9" fmla="*/ 0 h 38"/>
              <a:gd name="T10" fmla="*/ 71 w 89"/>
              <a:gd name="T11" fmla="*/ 0 h 38"/>
              <a:gd name="T12" fmla="*/ 61 w 89"/>
              <a:gd name="T13" fmla="*/ 8 h 38"/>
              <a:gd name="T14" fmla="*/ 64 w 89"/>
              <a:gd name="T15" fmla="*/ 18 h 38"/>
              <a:gd name="T16" fmla="*/ 71 w 89"/>
              <a:gd name="T17" fmla="*/ 19 h 38"/>
              <a:gd name="T18" fmla="*/ 78 w 89"/>
              <a:gd name="T19" fmla="*/ 22 h 38"/>
              <a:gd name="T20" fmla="*/ 68 w 89"/>
              <a:gd name="T21" fmla="*/ 30 h 38"/>
              <a:gd name="T22" fmla="*/ 71 w 89"/>
              <a:gd name="T23" fmla="*/ 37 h 38"/>
              <a:gd name="T24" fmla="*/ 71 w 89"/>
              <a:gd name="T25" fmla="*/ 37 h 38"/>
              <a:gd name="T26" fmla="*/ 74 w 89"/>
              <a:gd name="T27" fmla="*/ 38 h 38"/>
              <a:gd name="T28" fmla="*/ 79 w 89"/>
              <a:gd name="T29" fmla="*/ 36 h 38"/>
              <a:gd name="T30" fmla="*/ 79 w 89"/>
              <a:gd name="T31" fmla="*/ 33 h 38"/>
              <a:gd name="T32" fmla="*/ 81 w 89"/>
              <a:gd name="T33" fmla="*/ 27 h 38"/>
              <a:gd name="T34" fmla="*/ 84 w 89"/>
              <a:gd name="T35" fmla="*/ 27 h 38"/>
              <a:gd name="T36" fmla="*/ 86 w 89"/>
              <a:gd name="T37" fmla="*/ 21 h 38"/>
              <a:gd name="T38" fmla="*/ 83 w 89"/>
              <a:gd name="T39" fmla="*/ 19 h 38"/>
              <a:gd name="T40" fmla="*/ 77 w 89"/>
              <a:gd name="T41" fmla="*/ 15 h 38"/>
              <a:gd name="T42" fmla="*/ 72 w 89"/>
              <a:gd name="T43" fmla="*/ 16 h 38"/>
              <a:gd name="T44" fmla="*/ 68 w 89"/>
              <a:gd name="T45" fmla="*/ 17 h 38"/>
              <a:gd name="T46" fmla="*/ 64 w 89"/>
              <a:gd name="T47" fmla="*/ 15 h 38"/>
              <a:gd name="T48" fmla="*/ 65 w 89"/>
              <a:gd name="T49" fmla="*/ 11 h 38"/>
              <a:gd name="T50" fmla="*/ 76 w 89"/>
              <a:gd name="T51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9" h="38">
                <a:moveTo>
                  <a:pt x="4" y="0"/>
                </a:moveTo>
                <a:cubicBezTo>
                  <a:pt x="0" y="0"/>
                  <a:pt x="0" y="0"/>
                  <a:pt x="0" y="0"/>
                </a:cubicBezTo>
                <a:cubicBezTo>
                  <a:pt x="2" y="2"/>
                  <a:pt x="4" y="3"/>
                  <a:pt x="7" y="5"/>
                </a:cubicBezTo>
                <a:cubicBezTo>
                  <a:pt x="4" y="0"/>
                  <a:pt x="4" y="0"/>
                  <a:pt x="4" y="0"/>
                </a:cubicBezTo>
                <a:moveTo>
                  <a:pt x="76" y="0"/>
                </a:moveTo>
                <a:cubicBezTo>
                  <a:pt x="71" y="0"/>
                  <a:pt x="71" y="0"/>
                  <a:pt x="71" y="0"/>
                </a:cubicBezTo>
                <a:cubicBezTo>
                  <a:pt x="66" y="2"/>
                  <a:pt x="63" y="5"/>
                  <a:pt x="61" y="8"/>
                </a:cubicBezTo>
                <a:cubicBezTo>
                  <a:pt x="64" y="18"/>
                  <a:pt x="64" y="18"/>
                  <a:pt x="64" y="18"/>
                </a:cubicBezTo>
                <a:cubicBezTo>
                  <a:pt x="66" y="19"/>
                  <a:pt x="68" y="19"/>
                  <a:pt x="71" y="19"/>
                </a:cubicBezTo>
                <a:cubicBezTo>
                  <a:pt x="74" y="20"/>
                  <a:pt x="77" y="20"/>
                  <a:pt x="78" y="22"/>
                </a:cubicBezTo>
                <a:cubicBezTo>
                  <a:pt x="79" y="24"/>
                  <a:pt x="73" y="28"/>
                  <a:pt x="68" y="30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2" y="37"/>
                  <a:pt x="73" y="38"/>
                  <a:pt x="74" y="38"/>
                </a:cubicBezTo>
                <a:cubicBezTo>
                  <a:pt x="76" y="38"/>
                  <a:pt x="78" y="37"/>
                  <a:pt x="79" y="36"/>
                </a:cubicBezTo>
                <a:cubicBezTo>
                  <a:pt x="81" y="35"/>
                  <a:pt x="81" y="34"/>
                  <a:pt x="79" y="33"/>
                </a:cubicBezTo>
                <a:cubicBezTo>
                  <a:pt x="74" y="29"/>
                  <a:pt x="74" y="29"/>
                  <a:pt x="81" y="27"/>
                </a:cubicBezTo>
                <a:cubicBezTo>
                  <a:pt x="82" y="27"/>
                  <a:pt x="83" y="27"/>
                  <a:pt x="84" y="27"/>
                </a:cubicBezTo>
                <a:cubicBezTo>
                  <a:pt x="89" y="25"/>
                  <a:pt x="89" y="24"/>
                  <a:pt x="86" y="21"/>
                </a:cubicBezTo>
                <a:cubicBezTo>
                  <a:pt x="85" y="20"/>
                  <a:pt x="83" y="20"/>
                  <a:pt x="83" y="19"/>
                </a:cubicBezTo>
                <a:cubicBezTo>
                  <a:pt x="82" y="16"/>
                  <a:pt x="80" y="15"/>
                  <a:pt x="77" y="15"/>
                </a:cubicBezTo>
                <a:cubicBezTo>
                  <a:pt x="76" y="15"/>
                  <a:pt x="74" y="15"/>
                  <a:pt x="72" y="16"/>
                </a:cubicBezTo>
                <a:cubicBezTo>
                  <a:pt x="71" y="16"/>
                  <a:pt x="69" y="17"/>
                  <a:pt x="68" y="17"/>
                </a:cubicBezTo>
                <a:cubicBezTo>
                  <a:pt x="67" y="17"/>
                  <a:pt x="65" y="16"/>
                  <a:pt x="64" y="15"/>
                </a:cubicBezTo>
                <a:cubicBezTo>
                  <a:pt x="62" y="14"/>
                  <a:pt x="64" y="12"/>
                  <a:pt x="65" y="11"/>
                </a:cubicBezTo>
                <a:cubicBezTo>
                  <a:pt x="67" y="6"/>
                  <a:pt x="72" y="4"/>
                  <a:pt x="76" y="0"/>
                </a:cubicBezTo>
              </a:path>
            </a:pathLst>
          </a:custGeom>
          <a:solidFill>
            <a:srgbClr val="D6CB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3" name="Freeform 119"/>
          <p:cNvSpPr>
            <a:spLocks noEditPoints="1"/>
          </p:cNvSpPr>
          <p:nvPr/>
        </p:nvSpPr>
        <p:spPr bwMode="auto">
          <a:xfrm>
            <a:off x="3852863" y="0"/>
            <a:ext cx="944563" cy="636588"/>
          </a:xfrm>
          <a:custGeom>
            <a:avLst/>
            <a:gdLst>
              <a:gd name="T0" fmla="*/ 57 w 67"/>
              <a:gd name="T1" fmla="*/ 8 h 45"/>
              <a:gd name="T2" fmla="*/ 57 w 67"/>
              <a:gd name="T3" fmla="*/ 9 h 45"/>
              <a:gd name="T4" fmla="*/ 60 w 67"/>
              <a:gd name="T5" fmla="*/ 18 h 45"/>
              <a:gd name="T6" fmla="*/ 57 w 67"/>
              <a:gd name="T7" fmla="*/ 8 h 45"/>
              <a:gd name="T8" fmla="*/ 3 w 67"/>
              <a:gd name="T9" fmla="*/ 0 h 45"/>
              <a:gd name="T10" fmla="*/ 0 w 67"/>
              <a:gd name="T11" fmla="*/ 0 h 45"/>
              <a:gd name="T12" fmla="*/ 3 w 67"/>
              <a:gd name="T13" fmla="*/ 5 h 45"/>
              <a:gd name="T14" fmla="*/ 6 w 67"/>
              <a:gd name="T15" fmla="*/ 7 h 45"/>
              <a:gd name="T16" fmla="*/ 13 w 67"/>
              <a:gd name="T17" fmla="*/ 9 h 45"/>
              <a:gd name="T18" fmla="*/ 16 w 67"/>
              <a:gd name="T19" fmla="*/ 8 h 45"/>
              <a:gd name="T20" fmla="*/ 22 w 67"/>
              <a:gd name="T21" fmla="*/ 8 h 45"/>
              <a:gd name="T22" fmla="*/ 31 w 67"/>
              <a:gd name="T23" fmla="*/ 9 h 45"/>
              <a:gd name="T24" fmla="*/ 40 w 67"/>
              <a:gd name="T25" fmla="*/ 10 h 45"/>
              <a:gd name="T26" fmla="*/ 41 w 67"/>
              <a:gd name="T27" fmla="*/ 10 h 45"/>
              <a:gd name="T28" fmla="*/ 41 w 67"/>
              <a:gd name="T29" fmla="*/ 10 h 45"/>
              <a:gd name="T30" fmla="*/ 45 w 67"/>
              <a:gd name="T31" fmla="*/ 13 h 45"/>
              <a:gd name="T32" fmla="*/ 38 w 67"/>
              <a:gd name="T33" fmla="*/ 19 h 45"/>
              <a:gd name="T34" fmla="*/ 31 w 67"/>
              <a:gd name="T35" fmla="*/ 24 h 45"/>
              <a:gd name="T36" fmla="*/ 27 w 67"/>
              <a:gd name="T37" fmla="*/ 27 h 45"/>
              <a:gd name="T38" fmla="*/ 27 w 67"/>
              <a:gd name="T39" fmla="*/ 36 h 45"/>
              <a:gd name="T40" fmla="*/ 51 w 67"/>
              <a:gd name="T41" fmla="*/ 45 h 45"/>
              <a:gd name="T42" fmla="*/ 53 w 67"/>
              <a:gd name="T43" fmla="*/ 45 h 45"/>
              <a:gd name="T44" fmla="*/ 57 w 67"/>
              <a:gd name="T45" fmla="*/ 42 h 45"/>
              <a:gd name="T46" fmla="*/ 52 w 67"/>
              <a:gd name="T47" fmla="*/ 36 h 45"/>
              <a:gd name="T48" fmla="*/ 49 w 67"/>
              <a:gd name="T49" fmla="*/ 32 h 45"/>
              <a:gd name="T50" fmla="*/ 67 w 67"/>
              <a:gd name="T51" fmla="*/ 37 h 45"/>
              <a:gd name="T52" fmla="*/ 64 w 67"/>
              <a:gd name="T53" fmla="*/ 30 h 45"/>
              <a:gd name="T54" fmla="*/ 60 w 67"/>
              <a:gd name="T55" fmla="*/ 31 h 45"/>
              <a:gd name="T56" fmla="*/ 59 w 67"/>
              <a:gd name="T57" fmla="*/ 31 h 45"/>
              <a:gd name="T58" fmla="*/ 51 w 67"/>
              <a:gd name="T59" fmla="*/ 30 h 45"/>
              <a:gd name="T60" fmla="*/ 46 w 67"/>
              <a:gd name="T61" fmla="*/ 31 h 45"/>
              <a:gd name="T62" fmla="*/ 47 w 67"/>
              <a:gd name="T63" fmla="*/ 38 h 45"/>
              <a:gd name="T64" fmla="*/ 43 w 67"/>
              <a:gd name="T65" fmla="*/ 22 h 45"/>
              <a:gd name="T66" fmla="*/ 46 w 67"/>
              <a:gd name="T67" fmla="*/ 20 h 45"/>
              <a:gd name="T68" fmla="*/ 43 w 67"/>
              <a:gd name="T69" fmla="*/ 7 h 45"/>
              <a:gd name="T70" fmla="*/ 30 w 67"/>
              <a:gd name="T71" fmla="*/ 5 h 45"/>
              <a:gd name="T72" fmla="*/ 26 w 67"/>
              <a:gd name="T73" fmla="*/ 5 h 45"/>
              <a:gd name="T74" fmla="*/ 20 w 67"/>
              <a:gd name="T75" fmla="*/ 6 h 45"/>
              <a:gd name="T76" fmla="*/ 3 w 67"/>
              <a:gd name="T7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7" h="45">
                <a:moveTo>
                  <a:pt x="57" y="8"/>
                </a:moveTo>
                <a:cubicBezTo>
                  <a:pt x="57" y="8"/>
                  <a:pt x="57" y="8"/>
                  <a:pt x="57" y="9"/>
                </a:cubicBezTo>
                <a:cubicBezTo>
                  <a:pt x="54" y="14"/>
                  <a:pt x="54" y="17"/>
                  <a:pt x="60" y="18"/>
                </a:cubicBezTo>
                <a:cubicBezTo>
                  <a:pt x="57" y="8"/>
                  <a:pt x="57" y="8"/>
                  <a:pt x="57" y="8"/>
                </a:cubicBezTo>
                <a:moveTo>
                  <a:pt x="3" y="0"/>
                </a:moveTo>
                <a:cubicBezTo>
                  <a:pt x="0" y="0"/>
                  <a:pt x="0" y="0"/>
                  <a:pt x="0" y="0"/>
                </a:cubicBezTo>
                <a:cubicBezTo>
                  <a:pt x="3" y="5"/>
                  <a:pt x="3" y="5"/>
                  <a:pt x="3" y="5"/>
                </a:cubicBezTo>
                <a:cubicBezTo>
                  <a:pt x="4" y="6"/>
                  <a:pt x="5" y="6"/>
                  <a:pt x="6" y="7"/>
                </a:cubicBezTo>
                <a:cubicBezTo>
                  <a:pt x="9" y="8"/>
                  <a:pt x="11" y="9"/>
                  <a:pt x="13" y="9"/>
                </a:cubicBezTo>
                <a:cubicBezTo>
                  <a:pt x="14" y="9"/>
                  <a:pt x="15" y="9"/>
                  <a:pt x="16" y="8"/>
                </a:cubicBezTo>
                <a:cubicBezTo>
                  <a:pt x="18" y="8"/>
                  <a:pt x="20" y="8"/>
                  <a:pt x="22" y="8"/>
                </a:cubicBezTo>
                <a:cubicBezTo>
                  <a:pt x="25" y="8"/>
                  <a:pt x="28" y="8"/>
                  <a:pt x="31" y="9"/>
                </a:cubicBezTo>
                <a:cubicBezTo>
                  <a:pt x="34" y="9"/>
                  <a:pt x="37" y="10"/>
                  <a:pt x="40" y="10"/>
                </a:cubicBezTo>
                <a:cubicBezTo>
                  <a:pt x="40" y="10"/>
                  <a:pt x="40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4" y="10"/>
                  <a:pt x="45" y="11"/>
                  <a:pt x="45" y="13"/>
                </a:cubicBezTo>
                <a:cubicBezTo>
                  <a:pt x="45" y="16"/>
                  <a:pt x="45" y="19"/>
                  <a:pt x="38" y="19"/>
                </a:cubicBezTo>
                <a:cubicBezTo>
                  <a:pt x="34" y="20"/>
                  <a:pt x="31" y="21"/>
                  <a:pt x="31" y="24"/>
                </a:cubicBezTo>
                <a:cubicBezTo>
                  <a:pt x="30" y="25"/>
                  <a:pt x="29" y="26"/>
                  <a:pt x="27" y="27"/>
                </a:cubicBezTo>
                <a:cubicBezTo>
                  <a:pt x="21" y="30"/>
                  <a:pt x="21" y="33"/>
                  <a:pt x="27" y="36"/>
                </a:cubicBezTo>
                <a:cubicBezTo>
                  <a:pt x="35" y="39"/>
                  <a:pt x="43" y="41"/>
                  <a:pt x="51" y="45"/>
                </a:cubicBezTo>
                <a:cubicBezTo>
                  <a:pt x="52" y="45"/>
                  <a:pt x="52" y="45"/>
                  <a:pt x="53" y="45"/>
                </a:cubicBezTo>
                <a:cubicBezTo>
                  <a:pt x="56" y="45"/>
                  <a:pt x="57" y="44"/>
                  <a:pt x="57" y="42"/>
                </a:cubicBezTo>
                <a:cubicBezTo>
                  <a:pt x="56" y="39"/>
                  <a:pt x="55" y="37"/>
                  <a:pt x="52" y="36"/>
                </a:cubicBezTo>
                <a:cubicBezTo>
                  <a:pt x="50" y="35"/>
                  <a:pt x="47" y="34"/>
                  <a:pt x="49" y="32"/>
                </a:cubicBezTo>
                <a:cubicBezTo>
                  <a:pt x="55" y="33"/>
                  <a:pt x="62" y="34"/>
                  <a:pt x="67" y="37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0"/>
                  <a:pt x="61" y="31"/>
                  <a:pt x="60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6" y="30"/>
                  <a:pt x="54" y="30"/>
                  <a:pt x="51" y="30"/>
                </a:cubicBezTo>
                <a:cubicBezTo>
                  <a:pt x="50" y="30"/>
                  <a:pt x="48" y="30"/>
                  <a:pt x="46" y="31"/>
                </a:cubicBezTo>
                <a:cubicBezTo>
                  <a:pt x="42" y="33"/>
                  <a:pt x="46" y="36"/>
                  <a:pt x="47" y="38"/>
                </a:cubicBezTo>
                <a:cubicBezTo>
                  <a:pt x="26" y="33"/>
                  <a:pt x="26" y="30"/>
                  <a:pt x="43" y="22"/>
                </a:cubicBezTo>
                <a:cubicBezTo>
                  <a:pt x="44" y="21"/>
                  <a:pt x="45" y="21"/>
                  <a:pt x="46" y="20"/>
                </a:cubicBezTo>
                <a:cubicBezTo>
                  <a:pt x="53" y="16"/>
                  <a:pt x="51" y="9"/>
                  <a:pt x="43" y="7"/>
                </a:cubicBezTo>
                <a:cubicBezTo>
                  <a:pt x="39" y="6"/>
                  <a:pt x="34" y="5"/>
                  <a:pt x="30" y="5"/>
                </a:cubicBezTo>
                <a:cubicBezTo>
                  <a:pt x="28" y="5"/>
                  <a:pt x="27" y="5"/>
                  <a:pt x="26" y="5"/>
                </a:cubicBezTo>
                <a:cubicBezTo>
                  <a:pt x="24" y="6"/>
                  <a:pt x="22" y="6"/>
                  <a:pt x="20" y="6"/>
                </a:cubicBezTo>
                <a:cubicBezTo>
                  <a:pt x="12" y="6"/>
                  <a:pt x="7" y="3"/>
                  <a:pt x="3" y="0"/>
                </a:cubicBezTo>
              </a:path>
            </a:pathLst>
          </a:custGeom>
          <a:solidFill>
            <a:srgbClr val="D33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4" name="Freeform 120"/>
          <p:cNvSpPr>
            <a:spLocks noEditPoints="1"/>
          </p:cNvSpPr>
          <p:nvPr/>
        </p:nvSpPr>
        <p:spPr bwMode="auto">
          <a:xfrm>
            <a:off x="4938713" y="0"/>
            <a:ext cx="1425575" cy="1046163"/>
          </a:xfrm>
          <a:custGeom>
            <a:avLst/>
            <a:gdLst>
              <a:gd name="T0" fmla="*/ 67 w 101"/>
              <a:gd name="T1" fmla="*/ 62 h 74"/>
              <a:gd name="T2" fmla="*/ 68 w 101"/>
              <a:gd name="T3" fmla="*/ 74 h 74"/>
              <a:gd name="T4" fmla="*/ 73 w 101"/>
              <a:gd name="T5" fmla="*/ 70 h 74"/>
              <a:gd name="T6" fmla="*/ 68 w 101"/>
              <a:gd name="T7" fmla="*/ 62 h 74"/>
              <a:gd name="T8" fmla="*/ 67 w 101"/>
              <a:gd name="T9" fmla="*/ 62 h 74"/>
              <a:gd name="T10" fmla="*/ 23 w 101"/>
              <a:gd name="T11" fmla="*/ 29 h 74"/>
              <a:gd name="T12" fmla="*/ 20 w 101"/>
              <a:gd name="T13" fmla="*/ 33 h 74"/>
              <a:gd name="T14" fmla="*/ 11 w 101"/>
              <a:gd name="T15" fmla="*/ 40 h 74"/>
              <a:gd name="T16" fmla="*/ 4 w 101"/>
              <a:gd name="T17" fmla="*/ 57 h 74"/>
              <a:gd name="T18" fmla="*/ 7 w 101"/>
              <a:gd name="T19" fmla="*/ 65 h 74"/>
              <a:gd name="T20" fmla="*/ 12 w 101"/>
              <a:gd name="T21" fmla="*/ 53 h 74"/>
              <a:gd name="T22" fmla="*/ 19 w 101"/>
              <a:gd name="T23" fmla="*/ 39 h 74"/>
              <a:gd name="T24" fmla="*/ 24 w 101"/>
              <a:gd name="T25" fmla="*/ 35 h 74"/>
              <a:gd name="T26" fmla="*/ 25 w 101"/>
              <a:gd name="T27" fmla="*/ 35 h 74"/>
              <a:gd name="T28" fmla="*/ 23 w 101"/>
              <a:gd name="T29" fmla="*/ 29 h 74"/>
              <a:gd name="T30" fmla="*/ 17 w 101"/>
              <a:gd name="T31" fmla="*/ 0 h 74"/>
              <a:gd name="T32" fmla="*/ 6 w 101"/>
              <a:gd name="T33" fmla="*/ 0 h 74"/>
              <a:gd name="T34" fmla="*/ 13 w 101"/>
              <a:gd name="T35" fmla="*/ 1 h 74"/>
              <a:gd name="T36" fmla="*/ 17 w 101"/>
              <a:gd name="T37" fmla="*/ 1 h 74"/>
              <a:gd name="T38" fmla="*/ 17 w 101"/>
              <a:gd name="T39" fmla="*/ 0 h 74"/>
              <a:gd name="T40" fmla="*/ 101 w 101"/>
              <a:gd name="T41" fmla="*/ 0 h 74"/>
              <a:gd name="T42" fmla="*/ 63 w 101"/>
              <a:gd name="T43" fmla="*/ 0 h 74"/>
              <a:gd name="T44" fmla="*/ 65 w 101"/>
              <a:gd name="T45" fmla="*/ 21 h 74"/>
              <a:gd name="T46" fmla="*/ 67 w 101"/>
              <a:gd name="T47" fmla="*/ 16 h 74"/>
              <a:gd name="T48" fmla="*/ 92 w 101"/>
              <a:gd name="T49" fmla="*/ 2 h 74"/>
              <a:gd name="T50" fmla="*/ 101 w 101"/>
              <a:gd name="T51" fmla="*/ 1 h 74"/>
              <a:gd name="T52" fmla="*/ 101 w 101"/>
              <a:gd name="T5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1" h="74">
                <a:moveTo>
                  <a:pt x="67" y="62"/>
                </a:moveTo>
                <a:cubicBezTo>
                  <a:pt x="68" y="74"/>
                  <a:pt x="68" y="74"/>
                  <a:pt x="68" y="74"/>
                </a:cubicBezTo>
                <a:cubicBezTo>
                  <a:pt x="71" y="73"/>
                  <a:pt x="73" y="72"/>
                  <a:pt x="73" y="70"/>
                </a:cubicBezTo>
                <a:cubicBezTo>
                  <a:pt x="74" y="67"/>
                  <a:pt x="78" y="63"/>
                  <a:pt x="68" y="62"/>
                </a:cubicBezTo>
                <a:cubicBezTo>
                  <a:pt x="68" y="62"/>
                  <a:pt x="68" y="62"/>
                  <a:pt x="67" y="62"/>
                </a:cubicBezTo>
                <a:moveTo>
                  <a:pt x="23" y="29"/>
                </a:moveTo>
                <a:cubicBezTo>
                  <a:pt x="23" y="30"/>
                  <a:pt x="22" y="32"/>
                  <a:pt x="20" y="33"/>
                </a:cubicBezTo>
                <a:cubicBezTo>
                  <a:pt x="18" y="35"/>
                  <a:pt x="15" y="38"/>
                  <a:pt x="11" y="40"/>
                </a:cubicBezTo>
                <a:cubicBezTo>
                  <a:pt x="4" y="43"/>
                  <a:pt x="0" y="52"/>
                  <a:pt x="4" y="57"/>
                </a:cubicBezTo>
                <a:cubicBezTo>
                  <a:pt x="6" y="60"/>
                  <a:pt x="5" y="63"/>
                  <a:pt x="7" y="65"/>
                </a:cubicBezTo>
                <a:cubicBezTo>
                  <a:pt x="19" y="64"/>
                  <a:pt x="18" y="61"/>
                  <a:pt x="12" y="53"/>
                </a:cubicBezTo>
                <a:cubicBezTo>
                  <a:pt x="5" y="45"/>
                  <a:pt x="5" y="44"/>
                  <a:pt x="19" y="39"/>
                </a:cubicBezTo>
                <a:cubicBezTo>
                  <a:pt x="21" y="38"/>
                  <a:pt x="23" y="36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3" y="29"/>
                  <a:pt x="23" y="29"/>
                  <a:pt x="23" y="29"/>
                </a:cubicBezTo>
                <a:moveTo>
                  <a:pt x="17" y="0"/>
                </a:moveTo>
                <a:cubicBezTo>
                  <a:pt x="6" y="0"/>
                  <a:pt x="6" y="0"/>
                  <a:pt x="6" y="0"/>
                </a:cubicBezTo>
                <a:cubicBezTo>
                  <a:pt x="8" y="1"/>
                  <a:pt x="11" y="1"/>
                  <a:pt x="13" y="1"/>
                </a:cubicBezTo>
                <a:cubicBezTo>
                  <a:pt x="14" y="1"/>
                  <a:pt x="16" y="1"/>
                  <a:pt x="17" y="1"/>
                </a:cubicBezTo>
                <a:cubicBezTo>
                  <a:pt x="17" y="0"/>
                  <a:pt x="17" y="0"/>
                  <a:pt x="17" y="0"/>
                </a:cubicBezTo>
                <a:moveTo>
                  <a:pt x="101" y="0"/>
                </a:moveTo>
                <a:cubicBezTo>
                  <a:pt x="63" y="0"/>
                  <a:pt x="63" y="0"/>
                  <a:pt x="63" y="0"/>
                </a:cubicBezTo>
                <a:cubicBezTo>
                  <a:pt x="65" y="21"/>
                  <a:pt x="65" y="21"/>
                  <a:pt x="65" y="21"/>
                </a:cubicBezTo>
                <a:cubicBezTo>
                  <a:pt x="66" y="20"/>
                  <a:pt x="66" y="18"/>
                  <a:pt x="67" y="16"/>
                </a:cubicBezTo>
                <a:cubicBezTo>
                  <a:pt x="67" y="11"/>
                  <a:pt x="83" y="3"/>
                  <a:pt x="92" y="2"/>
                </a:cubicBezTo>
                <a:cubicBezTo>
                  <a:pt x="95" y="2"/>
                  <a:pt x="98" y="2"/>
                  <a:pt x="101" y="1"/>
                </a:cubicBezTo>
                <a:cubicBezTo>
                  <a:pt x="101" y="0"/>
                  <a:pt x="101" y="0"/>
                  <a:pt x="101" y="0"/>
                </a:cubicBezTo>
              </a:path>
            </a:pathLst>
          </a:custGeom>
          <a:solidFill>
            <a:srgbClr val="C7B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5" name="Freeform 121"/>
          <p:cNvSpPr>
            <a:spLocks/>
          </p:cNvSpPr>
          <p:nvPr/>
        </p:nvSpPr>
        <p:spPr bwMode="auto">
          <a:xfrm>
            <a:off x="6364288" y="0"/>
            <a:ext cx="0" cy="14288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6C9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6" name="Freeform 122"/>
          <p:cNvSpPr>
            <a:spLocks noEditPoints="1"/>
          </p:cNvSpPr>
          <p:nvPr/>
        </p:nvSpPr>
        <p:spPr bwMode="auto">
          <a:xfrm>
            <a:off x="5178425" y="0"/>
            <a:ext cx="720725" cy="1060450"/>
          </a:xfrm>
          <a:custGeom>
            <a:avLst/>
            <a:gdLst>
              <a:gd name="T0" fmla="*/ 46 w 51"/>
              <a:gd name="T1" fmla="*/ 70 h 75"/>
              <a:gd name="T2" fmla="*/ 46 w 51"/>
              <a:gd name="T3" fmla="*/ 70 h 75"/>
              <a:gd name="T4" fmla="*/ 45 w 51"/>
              <a:gd name="T5" fmla="*/ 69 h 75"/>
              <a:gd name="T6" fmla="*/ 46 w 51"/>
              <a:gd name="T7" fmla="*/ 69 h 75"/>
              <a:gd name="T8" fmla="*/ 47 w 51"/>
              <a:gd name="T9" fmla="*/ 69 h 75"/>
              <a:gd name="T10" fmla="*/ 48 w 51"/>
              <a:gd name="T11" fmla="*/ 70 h 75"/>
              <a:gd name="T12" fmla="*/ 46 w 51"/>
              <a:gd name="T13" fmla="*/ 70 h 75"/>
              <a:gd name="T14" fmla="*/ 42 w 51"/>
              <a:gd name="T15" fmla="*/ 36 h 75"/>
              <a:gd name="T16" fmla="*/ 37 w 51"/>
              <a:gd name="T17" fmla="*/ 44 h 75"/>
              <a:gd name="T18" fmla="*/ 21 w 51"/>
              <a:gd name="T19" fmla="*/ 59 h 75"/>
              <a:gd name="T20" fmla="*/ 19 w 51"/>
              <a:gd name="T21" fmla="*/ 63 h 75"/>
              <a:gd name="T22" fmla="*/ 21 w 51"/>
              <a:gd name="T23" fmla="*/ 59 h 75"/>
              <a:gd name="T24" fmla="*/ 27 w 51"/>
              <a:gd name="T25" fmla="*/ 57 h 75"/>
              <a:gd name="T26" fmla="*/ 28 w 51"/>
              <a:gd name="T27" fmla="*/ 57 h 75"/>
              <a:gd name="T28" fmla="*/ 37 w 51"/>
              <a:gd name="T29" fmla="*/ 64 h 75"/>
              <a:gd name="T30" fmla="*/ 38 w 51"/>
              <a:gd name="T31" fmla="*/ 69 h 75"/>
              <a:gd name="T32" fmla="*/ 42 w 51"/>
              <a:gd name="T33" fmla="*/ 75 h 75"/>
              <a:gd name="T34" fmla="*/ 43 w 51"/>
              <a:gd name="T35" fmla="*/ 75 h 75"/>
              <a:gd name="T36" fmla="*/ 51 w 51"/>
              <a:gd name="T37" fmla="*/ 74 h 75"/>
              <a:gd name="T38" fmla="*/ 50 w 51"/>
              <a:gd name="T39" fmla="*/ 62 h 75"/>
              <a:gd name="T40" fmla="*/ 43 w 51"/>
              <a:gd name="T41" fmla="*/ 52 h 75"/>
              <a:gd name="T42" fmla="*/ 42 w 51"/>
              <a:gd name="T43" fmla="*/ 36 h 75"/>
              <a:gd name="T44" fmla="*/ 38 w 51"/>
              <a:gd name="T45" fmla="*/ 20 h 75"/>
              <a:gd name="T46" fmla="*/ 37 w 51"/>
              <a:gd name="T47" fmla="*/ 20 h 75"/>
              <a:gd name="T48" fmla="*/ 35 w 51"/>
              <a:gd name="T49" fmla="*/ 19 h 75"/>
              <a:gd name="T50" fmla="*/ 37 w 51"/>
              <a:gd name="T51" fmla="*/ 17 h 75"/>
              <a:gd name="T52" fmla="*/ 37 w 51"/>
              <a:gd name="T53" fmla="*/ 17 h 75"/>
              <a:gd name="T54" fmla="*/ 40 w 51"/>
              <a:gd name="T55" fmla="*/ 19 h 75"/>
              <a:gd name="T56" fmla="*/ 38 w 51"/>
              <a:gd name="T57" fmla="*/ 20 h 75"/>
              <a:gd name="T58" fmla="*/ 46 w 51"/>
              <a:gd name="T59" fmla="*/ 0 h 75"/>
              <a:gd name="T60" fmla="*/ 0 w 51"/>
              <a:gd name="T61" fmla="*/ 0 h 75"/>
              <a:gd name="T62" fmla="*/ 0 w 51"/>
              <a:gd name="T63" fmla="*/ 1 h 75"/>
              <a:gd name="T64" fmla="*/ 2 w 51"/>
              <a:gd name="T65" fmla="*/ 1 h 75"/>
              <a:gd name="T66" fmla="*/ 5 w 51"/>
              <a:gd name="T67" fmla="*/ 0 h 75"/>
              <a:gd name="T68" fmla="*/ 13 w 51"/>
              <a:gd name="T69" fmla="*/ 6 h 75"/>
              <a:gd name="T70" fmla="*/ 6 w 51"/>
              <a:gd name="T71" fmla="*/ 29 h 75"/>
              <a:gd name="T72" fmla="*/ 8 w 51"/>
              <a:gd name="T73" fmla="*/ 35 h 75"/>
              <a:gd name="T74" fmla="*/ 14 w 51"/>
              <a:gd name="T75" fmla="*/ 33 h 75"/>
              <a:gd name="T76" fmla="*/ 16 w 51"/>
              <a:gd name="T77" fmla="*/ 33 h 75"/>
              <a:gd name="T78" fmla="*/ 24 w 51"/>
              <a:gd name="T79" fmla="*/ 34 h 75"/>
              <a:gd name="T80" fmla="*/ 33 w 51"/>
              <a:gd name="T81" fmla="*/ 32 h 75"/>
              <a:gd name="T82" fmla="*/ 36 w 51"/>
              <a:gd name="T83" fmla="*/ 32 h 75"/>
              <a:gd name="T84" fmla="*/ 41 w 51"/>
              <a:gd name="T85" fmla="*/ 34 h 75"/>
              <a:gd name="T86" fmla="*/ 41 w 51"/>
              <a:gd name="T87" fmla="*/ 35 h 75"/>
              <a:gd name="T88" fmla="*/ 41 w 51"/>
              <a:gd name="T89" fmla="*/ 34 h 75"/>
              <a:gd name="T90" fmla="*/ 44 w 51"/>
              <a:gd name="T91" fmla="*/ 25 h 75"/>
              <a:gd name="T92" fmla="*/ 48 w 51"/>
              <a:gd name="T93" fmla="*/ 21 h 75"/>
              <a:gd name="T94" fmla="*/ 46 w 51"/>
              <a:gd name="T95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" h="75">
                <a:moveTo>
                  <a:pt x="46" y="70"/>
                </a:moveTo>
                <a:cubicBezTo>
                  <a:pt x="46" y="70"/>
                  <a:pt x="46" y="70"/>
                  <a:pt x="46" y="70"/>
                </a:cubicBezTo>
                <a:cubicBezTo>
                  <a:pt x="45" y="70"/>
                  <a:pt x="45" y="70"/>
                  <a:pt x="45" y="69"/>
                </a:cubicBezTo>
                <a:cubicBezTo>
                  <a:pt x="45" y="69"/>
                  <a:pt x="46" y="69"/>
                  <a:pt x="46" y="69"/>
                </a:cubicBezTo>
                <a:cubicBezTo>
                  <a:pt x="47" y="69"/>
                  <a:pt x="47" y="69"/>
                  <a:pt x="47" y="69"/>
                </a:cubicBezTo>
                <a:cubicBezTo>
                  <a:pt x="47" y="69"/>
                  <a:pt x="47" y="69"/>
                  <a:pt x="48" y="70"/>
                </a:cubicBezTo>
                <a:cubicBezTo>
                  <a:pt x="47" y="70"/>
                  <a:pt x="46" y="70"/>
                  <a:pt x="46" y="70"/>
                </a:cubicBezTo>
                <a:moveTo>
                  <a:pt x="42" y="36"/>
                </a:moveTo>
                <a:cubicBezTo>
                  <a:pt x="44" y="39"/>
                  <a:pt x="43" y="42"/>
                  <a:pt x="37" y="44"/>
                </a:cubicBezTo>
                <a:cubicBezTo>
                  <a:pt x="28" y="48"/>
                  <a:pt x="24" y="54"/>
                  <a:pt x="21" y="59"/>
                </a:cubicBezTo>
                <a:cubicBezTo>
                  <a:pt x="19" y="60"/>
                  <a:pt x="19" y="62"/>
                  <a:pt x="19" y="63"/>
                </a:cubicBezTo>
                <a:cubicBezTo>
                  <a:pt x="20" y="62"/>
                  <a:pt x="20" y="60"/>
                  <a:pt x="21" y="59"/>
                </a:cubicBezTo>
                <a:cubicBezTo>
                  <a:pt x="22" y="58"/>
                  <a:pt x="24" y="58"/>
                  <a:pt x="27" y="57"/>
                </a:cubicBezTo>
                <a:cubicBezTo>
                  <a:pt x="27" y="57"/>
                  <a:pt x="28" y="57"/>
                  <a:pt x="28" y="57"/>
                </a:cubicBezTo>
                <a:cubicBezTo>
                  <a:pt x="35" y="57"/>
                  <a:pt x="36" y="61"/>
                  <a:pt x="37" y="64"/>
                </a:cubicBezTo>
                <a:cubicBezTo>
                  <a:pt x="38" y="66"/>
                  <a:pt x="38" y="67"/>
                  <a:pt x="38" y="69"/>
                </a:cubicBezTo>
                <a:cubicBezTo>
                  <a:pt x="39" y="71"/>
                  <a:pt x="38" y="75"/>
                  <a:pt x="42" y="75"/>
                </a:cubicBezTo>
                <a:cubicBezTo>
                  <a:pt x="42" y="75"/>
                  <a:pt x="43" y="75"/>
                  <a:pt x="43" y="75"/>
                </a:cubicBezTo>
                <a:cubicBezTo>
                  <a:pt x="45" y="75"/>
                  <a:pt x="48" y="75"/>
                  <a:pt x="51" y="74"/>
                </a:cubicBezTo>
                <a:cubicBezTo>
                  <a:pt x="50" y="62"/>
                  <a:pt x="50" y="62"/>
                  <a:pt x="50" y="62"/>
                </a:cubicBezTo>
                <a:cubicBezTo>
                  <a:pt x="43" y="60"/>
                  <a:pt x="42" y="56"/>
                  <a:pt x="43" y="52"/>
                </a:cubicBezTo>
                <a:cubicBezTo>
                  <a:pt x="46" y="46"/>
                  <a:pt x="45" y="41"/>
                  <a:pt x="42" y="36"/>
                </a:cubicBezTo>
                <a:moveTo>
                  <a:pt x="38" y="20"/>
                </a:moveTo>
                <a:cubicBezTo>
                  <a:pt x="38" y="20"/>
                  <a:pt x="38" y="20"/>
                  <a:pt x="37" y="20"/>
                </a:cubicBezTo>
                <a:cubicBezTo>
                  <a:pt x="36" y="20"/>
                  <a:pt x="35" y="19"/>
                  <a:pt x="35" y="19"/>
                </a:cubicBezTo>
                <a:cubicBezTo>
                  <a:pt x="35" y="18"/>
                  <a:pt x="36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9" y="18"/>
                  <a:pt x="39" y="18"/>
                  <a:pt x="40" y="19"/>
                </a:cubicBezTo>
                <a:cubicBezTo>
                  <a:pt x="39" y="19"/>
                  <a:pt x="39" y="20"/>
                  <a:pt x="38" y="20"/>
                </a:cubicBezTo>
                <a:moveTo>
                  <a:pt x="4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1" y="1"/>
                  <a:pt x="2" y="1"/>
                  <a:pt x="2" y="1"/>
                </a:cubicBezTo>
                <a:cubicBezTo>
                  <a:pt x="3" y="1"/>
                  <a:pt x="4" y="0"/>
                  <a:pt x="5" y="0"/>
                </a:cubicBezTo>
                <a:cubicBezTo>
                  <a:pt x="10" y="0"/>
                  <a:pt x="15" y="3"/>
                  <a:pt x="13" y="6"/>
                </a:cubicBezTo>
                <a:cubicBezTo>
                  <a:pt x="10" y="13"/>
                  <a:pt x="11" y="22"/>
                  <a:pt x="6" y="29"/>
                </a:cubicBezTo>
                <a:cubicBezTo>
                  <a:pt x="8" y="35"/>
                  <a:pt x="8" y="35"/>
                  <a:pt x="8" y="35"/>
                </a:cubicBezTo>
                <a:cubicBezTo>
                  <a:pt x="9" y="34"/>
                  <a:pt x="12" y="33"/>
                  <a:pt x="14" y="33"/>
                </a:cubicBezTo>
                <a:cubicBezTo>
                  <a:pt x="15" y="33"/>
                  <a:pt x="16" y="33"/>
                  <a:pt x="16" y="33"/>
                </a:cubicBezTo>
                <a:cubicBezTo>
                  <a:pt x="19" y="34"/>
                  <a:pt x="22" y="34"/>
                  <a:pt x="24" y="34"/>
                </a:cubicBezTo>
                <a:cubicBezTo>
                  <a:pt x="27" y="34"/>
                  <a:pt x="30" y="34"/>
                  <a:pt x="33" y="32"/>
                </a:cubicBezTo>
                <a:cubicBezTo>
                  <a:pt x="34" y="32"/>
                  <a:pt x="35" y="32"/>
                  <a:pt x="36" y="32"/>
                </a:cubicBezTo>
                <a:cubicBezTo>
                  <a:pt x="38" y="32"/>
                  <a:pt x="40" y="33"/>
                  <a:pt x="41" y="34"/>
                </a:cubicBezTo>
                <a:cubicBezTo>
                  <a:pt x="41" y="34"/>
                  <a:pt x="41" y="35"/>
                  <a:pt x="41" y="35"/>
                </a:cubicBezTo>
                <a:cubicBezTo>
                  <a:pt x="41" y="34"/>
                  <a:pt x="41" y="34"/>
                  <a:pt x="41" y="34"/>
                </a:cubicBezTo>
                <a:cubicBezTo>
                  <a:pt x="39" y="31"/>
                  <a:pt x="39" y="28"/>
                  <a:pt x="44" y="25"/>
                </a:cubicBezTo>
                <a:cubicBezTo>
                  <a:pt x="45" y="23"/>
                  <a:pt x="47" y="22"/>
                  <a:pt x="48" y="21"/>
                </a:cubicBezTo>
                <a:cubicBezTo>
                  <a:pt x="46" y="0"/>
                  <a:pt x="46" y="0"/>
                  <a:pt x="46" y="0"/>
                </a:cubicBezTo>
              </a:path>
            </a:pathLst>
          </a:custGeom>
          <a:solidFill>
            <a:srgbClr val="6C9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7" name="Freeform 123"/>
          <p:cNvSpPr>
            <a:spLocks noEditPoints="1"/>
          </p:cNvSpPr>
          <p:nvPr/>
        </p:nvSpPr>
        <p:spPr bwMode="auto">
          <a:xfrm>
            <a:off x="4868863" y="0"/>
            <a:ext cx="1495425" cy="1087438"/>
          </a:xfrm>
          <a:custGeom>
            <a:avLst/>
            <a:gdLst>
              <a:gd name="T0" fmla="*/ 32 w 106"/>
              <a:gd name="T1" fmla="*/ 67 h 77"/>
              <a:gd name="T2" fmla="*/ 37 w 106"/>
              <a:gd name="T3" fmla="*/ 73 h 77"/>
              <a:gd name="T4" fmla="*/ 36 w 106"/>
              <a:gd name="T5" fmla="*/ 64 h 77"/>
              <a:gd name="T6" fmla="*/ 83 w 106"/>
              <a:gd name="T7" fmla="*/ 59 h 77"/>
              <a:gd name="T8" fmla="*/ 72 w 106"/>
              <a:gd name="T9" fmla="*/ 58 h 77"/>
              <a:gd name="T10" fmla="*/ 73 w 106"/>
              <a:gd name="T11" fmla="*/ 62 h 77"/>
              <a:gd name="T12" fmla="*/ 73 w 106"/>
              <a:gd name="T13" fmla="*/ 74 h 77"/>
              <a:gd name="T14" fmla="*/ 82 w 106"/>
              <a:gd name="T15" fmla="*/ 76 h 77"/>
              <a:gd name="T16" fmla="*/ 82 w 106"/>
              <a:gd name="T17" fmla="*/ 76 h 77"/>
              <a:gd name="T18" fmla="*/ 87 w 106"/>
              <a:gd name="T19" fmla="*/ 66 h 77"/>
              <a:gd name="T20" fmla="*/ 89 w 106"/>
              <a:gd name="T21" fmla="*/ 59 h 77"/>
              <a:gd name="T22" fmla="*/ 71 w 106"/>
              <a:gd name="T23" fmla="*/ 38 h 77"/>
              <a:gd name="T24" fmla="*/ 71 w 106"/>
              <a:gd name="T25" fmla="*/ 38 h 77"/>
              <a:gd name="T26" fmla="*/ 25 w 106"/>
              <a:gd name="T27" fmla="*/ 16 h 77"/>
              <a:gd name="T28" fmla="*/ 22 w 106"/>
              <a:gd name="T29" fmla="*/ 29 h 77"/>
              <a:gd name="T30" fmla="*/ 5 w 106"/>
              <a:gd name="T31" fmla="*/ 43 h 77"/>
              <a:gd name="T32" fmla="*/ 2 w 106"/>
              <a:gd name="T33" fmla="*/ 57 h 77"/>
              <a:gd name="T34" fmla="*/ 5 w 106"/>
              <a:gd name="T35" fmla="*/ 66 h 77"/>
              <a:gd name="T36" fmla="*/ 11 w 106"/>
              <a:gd name="T37" fmla="*/ 73 h 77"/>
              <a:gd name="T38" fmla="*/ 27 w 106"/>
              <a:gd name="T39" fmla="*/ 65 h 77"/>
              <a:gd name="T40" fmla="*/ 20 w 106"/>
              <a:gd name="T41" fmla="*/ 50 h 77"/>
              <a:gd name="T42" fmla="*/ 31 w 106"/>
              <a:gd name="T43" fmla="*/ 40 h 77"/>
              <a:gd name="T44" fmla="*/ 29 w 106"/>
              <a:gd name="T45" fmla="*/ 35 h 77"/>
              <a:gd name="T46" fmla="*/ 17 w 106"/>
              <a:gd name="T47" fmla="*/ 53 h 77"/>
              <a:gd name="T48" fmla="*/ 9 w 106"/>
              <a:gd name="T49" fmla="*/ 57 h 77"/>
              <a:gd name="T50" fmla="*/ 25 w 106"/>
              <a:gd name="T51" fmla="*/ 33 h 77"/>
              <a:gd name="T52" fmla="*/ 26 w 106"/>
              <a:gd name="T53" fmla="*/ 16 h 77"/>
              <a:gd name="T54" fmla="*/ 97 w 106"/>
              <a:gd name="T55" fmla="*/ 2 h 77"/>
              <a:gd name="T56" fmla="*/ 70 w 106"/>
              <a:gd name="T57" fmla="*/ 21 h 77"/>
              <a:gd name="T58" fmla="*/ 81 w 106"/>
              <a:gd name="T59" fmla="*/ 22 h 77"/>
              <a:gd name="T60" fmla="*/ 80 w 106"/>
              <a:gd name="T61" fmla="*/ 13 h 77"/>
              <a:gd name="T62" fmla="*/ 94 w 106"/>
              <a:gd name="T63" fmla="*/ 5 h 77"/>
              <a:gd name="T64" fmla="*/ 105 w 106"/>
              <a:gd name="T65" fmla="*/ 9 h 77"/>
              <a:gd name="T66" fmla="*/ 11 w 106"/>
              <a:gd name="T67" fmla="*/ 0 h 77"/>
              <a:gd name="T68" fmla="*/ 5 w 106"/>
              <a:gd name="T69" fmla="*/ 0 h 77"/>
              <a:gd name="T70" fmla="*/ 16 w 106"/>
              <a:gd name="T71" fmla="*/ 5 h 77"/>
              <a:gd name="T72" fmla="*/ 22 w 106"/>
              <a:gd name="T73" fmla="*/ 1 h 77"/>
              <a:gd name="T74" fmla="*/ 11 w 106"/>
              <a:gd name="T7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6" h="77">
                <a:moveTo>
                  <a:pt x="36" y="64"/>
                </a:moveTo>
                <a:cubicBezTo>
                  <a:pt x="35" y="65"/>
                  <a:pt x="34" y="66"/>
                  <a:pt x="32" y="67"/>
                </a:cubicBezTo>
                <a:cubicBezTo>
                  <a:pt x="29" y="69"/>
                  <a:pt x="29" y="70"/>
                  <a:pt x="32" y="72"/>
                </a:cubicBezTo>
                <a:cubicBezTo>
                  <a:pt x="34" y="72"/>
                  <a:pt x="35" y="73"/>
                  <a:pt x="37" y="73"/>
                </a:cubicBezTo>
                <a:cubicBezTo>
                  <a:pt x="37" y="73"/>
                  <a:pt x="37" y="73"/>
                  <a:pt x="38" y="72"/>
                </a:cubicBezTo>
                <a:cubicBezTo>
                  <a:pt x="36" y="64"/>
                  <a:pt x="36" y="64"/>
                  <a:pt x="36" y="64"/>
                </a:cubicBezTo>
                <a:moveTo>
                  <a:pt x="88" y="58"/>
                </a:moveTo>
                <a:cubicBezTo>
                  <a:pt x="86" y="58"/>
                  <a:pt x="85" y="59"/>
                  <a:pt x="83" y="59"/>
                </a:cubicBezTo>
                <a:cubicBezTo>
                  <a:pt x="81" y="60"/>
                  <a:pt x="79" y="60"/>
                  <a:pt x="77" y="60"/>
                </a:cubicBezTo>
                <a:cubicBezTo>
                  <a:pt x="75" y="60"/>
                  <a:pt x="73" y="59"/>
                  <a:pt x="72" y="58"/>
                </a:cubicBezTo>
                <a:cubicBezTo>
                  <a:pt x="72" y="62"/>
                  <a:pt x="72" y="62"/>
                  <a:pt x="72" y="62"/>
                </a:cubicBezTo>
                <a:cubicBezTo>
                  <a:pt x="73" y="62"/>
                  <a:pt x="73" y="62"/>
                  <a:pt x="73" y="62"/>
                </a:cubicBezTo>
                <a:cubicBezTo>
                  <a:pt x="83" y="63"/>
                  <a:pt x="79" y="67"/>
                  <a:pt x="78" y="70"/>
                </a:cubicBezTo>
                <a:cubicBezTo>
                  <a:pt x="78" y="72"/>
                  <a:pt x="76" y="73"/>
                  <a:pt x="73" y="74"/>
                </a:cubicBezTo>
                <a:cubicBezTo>
                  <a:pt x="73" y="77"/>
                  <a:pt x="73" y="77"/>
                  <a:pt x="73" y="77"/>
                </a:cubicBezTo>
                <a:cubicBezTo>
                  <a:pt x="75" y="76"/>
                  <a:pt x="78" y="76"/>
                  <a:pt x="82" y="76"/>
                </a:cubicBezTo>
                <a:cubicBezTo>
                  <a:pt x="82" y="76"/>
                  <a:pt x="82" y="76"/>
                  <a:pt x="82" y="76"/>
                </a:cubicBezTo>
                <a:cubicBezTo>
                  <a:pt x="82" y="76"/>
                  <a:pt x="82" y="76"/>
                  <a:pt x="82" y="76"/>
                </a:cubicBezTo>
                <a:cubicBezTo>
                  <a:pt x="86" y="76"/>
                  <a:pt x="87" y="74"/>
                  <a:pt x="85" y="72"/>
                </a:cubicBezTo>
                <a:cubicBezTo>
                  <a:pt x="83" y="69"/>
                  <a:pt x="84" y="68"/>
                  <a:pt x="87" y="66"/>
                </a:cubicBezTo>
                <a:cubicBezTo>
                  <a:pt x="88" y="65"/>
                  <a:pt x="89" y="64"/>
                  <a:pt x="89" y="63"/>
                </a:cubicBezTo>
                <a:cubicBezTo>
                  <a:pt x="90" y="61"/>
                  <a:pt x="92" y="60"/>
                  <a:pt x="89" y="59"/>
                </a:cubicBezTo>
                <a:cubicBezTo>
                  <a:pt x="89" y="58"/>
                  <a:pt x="88" y="58"/>
                  <a:pt x="88" y="58"/>
                </a:cubicBezTo>
                <a:moveTo>
                  <a:pt x="71" y="38"/>
                </a:moveTo>
                <a:cubicBezTo>
                  <a:pt x="71" y="50"/>
                  <a:pt x="71" y="50"/>
                  <a:pt x="71" y="50"/>
                </a:cubicBezTo>
                <a:cubicBezTo>
                  <a:pt x="73" y="46"/>
                  <a:pt x="73" y="42"/>
                  <a:pt x="71" y="38"/>
                </a:cubicBezTo>
                <a:moveTo>
                  <a:pt x="26" y="16"/>
                </a:moveTo>
                <a:cubicBezTo>
                  <a:pt x="25" y="16"/>
                  <a:pt x="25" y="16"/>
                  <a:pt x="25" y="16"/>
                </a:cubicBezTo>
                <a:cubicBezTo>
                  <a:pt x="23" y="17"/>
                  <a:pt x="23" y="18"/>
                  <a:pt x="24" y="19"/>
                </a:cubicBezTo>
                <a:cubicBezTo>
                  <a:pt x="28" y="23"/>
                  <a:pt x="25" y="26"/>
                  <a:pt x="22" y="29"/>
                </a:cubicBezTo>
                <a:cubicBezTo>
                  <a:pt x="20" y="32"/>
                  <a:pt x="18" y="36"/>
                  <a:pt x="12" y="37"/>
                </a:cubicBezTo>
                <a:cubicBezTo>
                  <a:pt x="7" y="38"/>
                  <a:pt x="6" y="40"/>
                  <a:pt x="5" y="43"/>
                </a:cubicBezTo>
                <a:cubicBezTo>
                  <a:pt x="5" y="46"/>
                  <a:pt x="3" y="49"/>
                  <a:pt x="0" y="51"/>
                </a:cubicBezTo>
                <a:cubicBezTo>
                  <a:pt x="2" y="57"/>
                  <a:pt x="2" y="57"/>
                  <a:pt x="2" y="57"/>
                </a:cubicBezTo>
                <a:cubicBezTo>
                  <a:pt x="7" y="58"/>
                  <a:pt x="6" y="60"/>
                  <a:pt x="5" y="66"/>
                </a:cubicBezTo>
                <a:cubicBezTo>
                  <a:pt x="5" y="66"/>
                  <a:pt x="5" y="66"/>
                  <a:pt x="5" y="66"/>
                </a:cubicBezTo>
                <a:cubicBezTo>
                  <a:pt x="7" y="72"/>
                  <a:pt x="7" y="72"/>
                  <a:pt x="7" y="72"/>
                </a:cubicBezTo>
                <a:cubicBezTo>
                  <a:pt x="8" y="72"/>
                  <a:pt x="9" y="73"/>
                  <a:pt x="11" y="73"/>
                </a:cubicBezTo>
                <a:cubicBezTo>
                  <a:pt x="12" y="73"/>
                  <a:pt x="13" y="72"/>
                  <a:pt x="14" y="71"/>
                </a:cubicBezTo>
                <a:cubicBezTo>
                  <a:pt x="16" y="68"/>
                  <a:pt x="21" y="66"/>
                  <a:pt x="27" y="65"/>
                </a:cubicBezTo>
                <a:cubicBezTo>
                  <a:pt x="29" y="64"/>
                  <a:pt x="31" y="62"/>
                  <a:pt x="30" y="61"/>
                </a:cubicBezTo>
                <a:cubicBezTo>
                  <a:pt x="25" y="58"/>
                  <a:pt x="25" y="53"/>
                  <a:pt x="20" y="50"/>
                </a:cubicBezTo>
                <a:cubicBezTo>
                  <a:pt x="15" y="47"/>
                  <a:pt x="15" y="44"/>
                  <a:pt x="22" y="43"/>
                </a:cubicBezTo>
                <a:cubicBezTo>
                  <a:pt x="25" y="42"/>
                  <a:pt x="28" y="41"/>
                  <a:pt x="31" y="40"/>
                </a:cubicBezTo>
                <a:cubicBezTo>
                  <a:pt x="30" y="35"/>
                  <a:pt x="30" y="35"/>
                  <a:pt x="30" y="35"/>
                </a:cubicBezTo>
                <a:cubicBezTo>
                  <a:pt x="30" y="35"/>
                  <a:pt x="30" y="35"/>
                  <a:pt x="29" y="35"/>
                </a:cubicBezTo>
                <a:cubicBezTo>
                  <a:pt x="28" y="36"/>
                  <a:pt x="26" y="38"/>
                  <a:pt x="24" y="39"/>
                </a:cubicBezTo>
                <a:cubicBezTo>
                  <a:pt x="10" y="44"/>
                  <a:pt x="10" y="45"/>
                  <a:pt x="17" y="53"/>
                </a:cubicBezTo>
                <a:cubicBezTo>
                  <a:pt x="23" y="61"/>
                  <a:pt x="24" y="64"/>
                  <a:pt x="12" y="65"/>
                </a:cubicBezTo>
                <a:cubicBezTo>
                  <a:pt x="10" y="63"/>
                  <a:pt x="11" y="60"/>
                  <a:pt x="9" y="57"/>
                </a:cubicBezTo>
                <a:cubicBezTo>
                  <a:pt x="5" y="52"/>
                  <a:pt x="9" y="43"/>
                  <a:pt x="16" y="40"/>
                </a:cubicBezTo>
                <a:cubicBezTo>
                  <a:pt x="20" y="38"/>
                  <a:pt x="23" y="35"/>
                  <a:pt x="25" y="33"/>
                </a:cubicBezTo>
                <a:cubicBezTo>
                  <a:pt x="27" y="32"/>
                  <a:pt x="28" y="30"/>
                  <a:pt x="28" y="29"/>
                </a:cubicBezTo>
                <a:cubicBezTo>
                  <a:pt x="26" y="16"/>
                  <a:pt x="26" y="16"/>
                  <a:pt x="26" y="16"/>
                </a:cubicBezTo>
                <a:moveTo>
                  <a:pt x="106" y="1"/>
                </a:moveTo>
                <a:cubicBezTo>
                  <a:pt x="103" y="2"/>
                  <a:pt x="100" y="2"/>
                  <a:pt x="97" y="2"/>
                </a:cubicBezTo>
                <a:cubicBezTo>
                  <a:pt x="88" y="3"/>
                  <a:pt x="72" y="11"/>
                  <a:pt x="72" y="16"/>
                </a:cubicBezTo>
                <a:cubicBezTo>
                  <a:pt x="71" y="18"/>
                  <a:pt x="71" y="20"/>
                  <a:pt x="70" y="21"/>
                </a:cubicBezTo>
                <a:cubicBezTo>
                  <a:pt x="70" y="26"/>
                  <a:pt x="70" y="26"/>
                  <a:pt x="70" y="26"/>
                </a:cubicBezTo>
                <a:cubicBezTo>
                  <a:pt x="73" y="24"/>
                  <a:pt x="76" y="23"/>
                  <a:pt x="81" y="22"/>
                </a:cubicBezTo>
                <a:cubicBezTo>
                  <a:pt x="84" y="21"/>
                  <a:pt x="85" y="20"/>
                  <a:pt x="81" y="18"/>
                </a:cubicBezTo>
                <a:cubicBezTo>
                  <a:pt x="75" y="16"/>
                  <a:pt x="75" y="15"/>
                  <a:pt x="80" y="13"/>
                </a:cubicBezTo>
                <a:cubicBezTo>
                  <a:pt x="84" y="11"/>
                  <a:pt x="88" y="11"/>
                  <a:pt x="90" y="8"/>
                </a:cubicBezTo>
                <a:cubicBezTo>
                  <a:pt x="92" y="6"/>
                  <a:pt x="93" y="5"/>
                  <a:pt x="94" y="5"/>
                </a:cubicBezTo>
                <a:cubicBezTo>
                  <a:pt x="95" y="5"/>
                  <a:pt x="97" y="6"/>
                  <a:pt x="100" y="7"/>
                </a:cubicBezTo>
                <a:cubicBezTo>
                  <a:pt x="101" y="8"/>
                  <a:pt x="103" y="9"/>
                  <a:pt x="105" y="9"/>
                </a:cubicBezTo>
                <a:cubicBezTo>
                  <a:pt x="106" y="1"/>
                  <a:pt x="106" y="1"/>
                  <a:pt x="106" y="1"/>
                </a:cubicBezTo>
                <a:moveTo>
                  <a:pt x="11" y="0"/>
                </a:move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7" y="4"/>
                  <a:pt x="8" y="5"/>
                  <a:pt x="15" y="5"/>
                </a:cubicBezTo>
                <a:cubicBezTo>
                  <a:pt x="15" y="5"/>
                  <a:pt x="16" y="5"/>
                  <a:pt x="16" y="5"/>
                </a:cubicBezTo>
                <a:cubicBezTo>
                  <a:pt x="19" y="5"/>
                  <a:pt x="21" y="4"/>
                  <a:pt x="23" y="4"/>
                </a:cubicBezTo>
                <a:cubicBezTo>
                  <a:pt x="22" y="1"/>
                  <a:pt x="22" y="1"/>
                  <a:pt x="22" y="1"/>
                </a:cubicBezTo>
                <a:cubicBezTo>
                  <a:pt x="21" y="1"/>
                  <a:pt x="19" y="1"/>
                  <a:pt x="18" y="1"/>
                </a:cubicBezTo>
                <a:cubicBezTo>
                  <a:pt x="16" y="1"/>
                  <a:pt x="13" y="1"/>
                  <a:pt x="11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8" name="Freeform 124"/>
          <p:cNvSpPr>
            <a:spLocks/>
          </p:cNvSpPr>
          <p:nvPr/>
        </p:nvSpPr>
        <p:spPr bwMode="auto">
          <a:xfrm>
            <a:off x="6350000" y="0"/>
            <a:ext cx="127000" cy="127000"/>
          </a:xfrm>
          <a:custGeom>
            <a:avLst/>
            <a:gdLst>
              <a:gd name="T0" fmla="*/ 9 w 9"/>
              <a:gd name="T1" fmla="*/ 0 h 9"/>
              <a:gd name="T2" fmla="*/ 1 w 9"/>
              <a:gd name="T3" fmla="*/ 0 h 9"/>
              <a:gd name="T4" fmla="*/ 1 w 9"/>
              <a:gd name="T5" fmla="*/ 1 h 9"/>
              <a:gd name="T6" fmla="*/ 0 w 9"/>
              <a:gd name="T7" fmla="*/ 9 h 9"/>
              <a:gd name="T8" fmla="*/ 0 w 9"/>
              <a:gd name="T9" fmla="*/ 9 h 9"/>
              <a:gd name="T10" fmla="*/ 3 w 9"/>
              <a:gd name="T11" fmla="*/ 8 h 9"/>
              <a:gd name="T12" fmla="*/ 9 w 9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9">
                <a:moveTo>
                  <a:pt x="9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2" y="9"/>
                  <a:pt x="3" y="8"/>
                  <a:pt x="3" y="8"/>
                </a:cubicBezTo>
                <a:cubicBezTo>
                  <a:pt x="2" y="4"/>
                  <a:pt x="6" y="2"/>
                  <a:pt x="9" y="0"/>
                </a:cubicBezTo>
              </a:path>
            </a:pathLst>
          </a:custGeom>
          <a:solidFill>
            <a:srgbClr val="6588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19" name="Freeform 125"/>
          <p:cNvSpPr>
            <a:spLocks noEditPoints="1"/>
          </p:cNvSpPr>
          <p:nvPr/>
        </p:nvSpPr>
        <p:spPr bwMode="auto">
          <a:xfrm>
            <a:off x="5178425" y="0"/>
            <a:ext cx="720725" cy="1173163"/>
          </a:xfrm>
          <a:custGeom>
            <a:avLst/>
            <a:gdLst>
              <a:gd name="T0" fmla="*/ 44 w 51"/>
              <a:gd name="T1" fmla="*/ 25 h 83"/>
              <a:gd name="T2" fmla="*/ 41 w 51"/>
              <a:gd name="T3" fmla="*/ 35 h 83"/>
              <a:gd name="T4" fmla="*/ 36 w 51"/>
              <a:gd name="T5" fmla="*/ 32 h 83"/>
              <a:gd name="T6" fmla="*/ 24 w 51"/>
              <a:gd name="T7" fmla="*/ 34 h 83"/>
              <a:gd name="T8" fmla="*/ 14 w 51"/>
              <a:gd name="T9" fmla="*/ 33 h 83"/>
              <a:gd name="T10" fmla="*/ 9 w 51"/>
              <a:gd name="T11" fmla="*/ 40 h 83"/>
              <a:gd name="T12" fmla="*/ 16 w 51"/>
              <a:gd name="T13" fmla="*/ 36 h 83"/>
              <a:gd name="T14" fmla="*/ 34 w 51"/>
              <a:gd name="T15" fmla="*/ 36 h 83"/>
              <a:gd name="T16" fmla="*/ 37 w 51"/>
              <a:gd name="T17" fmla="*/ 34 h 83"/>
              <a:gd name="T18" fmla="*/ 17 w 51"/>
              <a:gd name="T19" fmla="*/ 57 h 83"/>
              <a:gd name="T20" fmla="*/ 16 w 51"/>
              <a:gd name="T21" fmla="*/ 72 h 83"/>
              <a:gd name="T22" fmla="*/ 22 w 51"/>
              <a:gd name="T23" fmla="*/ 66 h 83"/>
              <a:gd name="T24" fmla="*/ 27 w 51"/>
              <a:gd name="T25" fmla="*/ 60 h 83"/>
              <a:gd name="T26" fmla="*/ 31 w 51"/>
              <a:gd name="T27" fmla="*/ 62 h 83"/>
              <a:gd name="T28" fmla="*/ 43 w 51"/>
              <a:gd name="T29" fmla="*/ 82 h 83"/>
              <a:gd name="T30" fmla="*/ 51 w 51"/>
              <a:gd name="T31" fmla="*/ 74 h 83"/>
              <a:gd name="T32" fmla="*/ 42 w 51"/>
              <a:gd name="T33" fmla="*/ 75 h 83"/>
              <a:gd name="T34" fmla="*/ 37 w 51"/>
              <a:gd name="T35" fmla="*/ 64 h 83"/>
              <a:gd name="T36" fmla="*/ 27 w 51"/>
              <a:gd name="T37" fmla="*/ 57 h 83"/>
              <a:gd name="T38" fmla="*/ 19 w 51"/>
              <a:gd name="T39" fmla="*/ 63 h 83"/>
              <a:gd name="T40" fmla="*/ 37 w 51"/>
              <a:gd name="T41" fmla="*/ 44 h 83"/>
              <a:gd name="T42" fmla="*/ 43 w 51"/>
              <a:gd name="T43" fmla="*/ 52 h 83"/>
              <a:gd name="T44" fmla="*/ 50 w 51"/>
              <a:gd name="T45" fmla="*/ 58 h 83"/>
              <a:gd name="T46" fmla="*/ 49 w 51"/>
              <a:gd name="T47" fmla="*/ 50 h 83"/>
              <a:gd name="T48" fmla="*/ 49 w 51"/>
              <a:gd name="T49" fmla="*/ 38 h 83"/>
              <a:gd name="T50" fmla="*/ 46 w 51"/>
              <a:gd name="T51" fmla="*/ 28 h 83"/>
              <a:gd name="T52" fmla="*/ 48 w 51"/>
              <a:gd name="T53" fmla="*/ 21 h 83"/>
              <a:gd name="T54" fmla="*/ 2 w 51"/>
              <a:gd name="T55" fmla="*/ 1 h 83"/>
              <a:gd name="T56" fmla="*/ 1 w 51"/>
              <a:gd name="T57" fmla="*/ 4 h 83"/>
              <a:gd name="T58" fmla="*/ 6 w 51"/>
              <a:gd name="T59" fmla="*/ 3 h 83"/>
              <a:gd name="T60" fmla="*/ 4 w 51"/>
              <a:gd name="T61" fmla="*/ 16 h 83"/>
              <a:gd name="T62" fmla="*/ 13 w 51"/>
              <a:gd name="T63" fmla="*/ 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1" h="83">
                <a:moveTo>
                  <a:pt x="48" y="21"/>
                </a:moveTo>
                <a:cubicBezTo>
                  <a:pt x="47" y="22"/>
                  <a:pt x="45" y="23"/>
                  <a:pt x="44" y="25"/>
                </a:cubicBezTo>
                <a:cubicBezTo>
                  <a:pt x="39" y="28"/>
                  <a:pt x="39" y="31"/>
                  <a:pt x="41" y="34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35"/>
                  <a:pt x="41" y="34"/>
                  <a:pt x="41" y="34"/>
                </a:cubicBezTo>
                <a:cubicBezTo>
                  <a:pt x="40" y="33"/>
                  <a:pt x="38" y="32"/>
                  <a:pt x="36" y="32"/>
                </a:cubicBezTo>
                <a:cubicBezTo>
                  <a:pt x="35" y="32"/>
                  <a:pt x="34" y="32"/>
                  <a:pt x="33" y="32"/>
                </a:cubicBezTo>
                <a:cubicBezTo>
                  <a:pt x="30" y="34"/>
                  <a:pt x="27" y="34"/>
                  <a:pt x="24" y="34"/>
                </a:cubicBezTo>
                <a:cubicBezTo>
                  <a:pt x="22" y="34"/>
                  <a:pt x="19" y="34"/>
                  <a:pt x="16" y="33"/>
                </a:cubicBezTo>
                <a:cubicBezTo>
                  <a:pt x="16" y="33"/>
                  <a:pt x="15" y="33"/>
                  <a:pt x="14" y="33"/>
                </a:cubicBezTo>
                <a:cubicBezTo>
                  <a:pt x="12" y="33"/>
                  <a:pt x="9" y="34"/>
                  <a:pt x="8" y="35"/>
                </a:cubicBezTo>
                <a:cubicBezTo>
                  <a:pt x="9" y="40"/>
                  <a:pt x="9" y="40"/>
                  <a:pt x="9" y="40"/>
                </a:cubicBezTo>
                <a:cubicBezTo>
                  <a:pt x="11" y="38"/>
                  <a:pt x="12" y="37"/>
                  <a:pt x="13" y="35"/>
                </a:cubicBezTo>
                <a:cubicBezTo>
                  <a:pt x="15" y="35"/>
                  <a:pt x="16" y="35"/>
                  <a:pt x="16" y="36"/>
                </a:cubicBezTo>
                <a:cubicBezTo>
                  <a:pt x="20" y="38"/>
                  <a:pt x="22" y="40"/>
                  <a:pt x="25" y="40"/>
                </a:cubicBezTo>
                <a:cubicBezTo>
                  <a:pt x="27" y="40"/>
                  <a:pt x="30" y="39"/>
                  <a:pt x="34" y="36"/>
                </a:cubicBezTo>
                <a:cubicBezTo>
                  <a:pt x="35" y="35"/>
                  <a:pt x="34" y="34"/>
                  <a:pt x="3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8" y="37"/>
                  <a:pt x="40" y="40"/>
                  <a:pt x="34" y="42"/>
                </a:cubicBezTo>
                <a:cubicBezTo>
                  <a:pt x="25" y="45"/>
                  <a:pt x="20" y="51"/>
                  <a:pt x="17" y="57"/>
                </a:cubicBezTo>
                <a:cubicBezTo>
                  <a:pt x="17" y="60"/>
                  <a:pt x="16" y="62"/>
                  <a:pt x="14" y="64"/>
                </a:cubicBezTo>
                <a:cubicBezTo>
                  <a:pt x="16" y="72"/>
                  <a:pt x="16" y="72"/>
                  <a:pt x="16" y="72"/>
                </a:cubicBezTo>
                <a:cubicBezTo>
                  <a:pt x="17" y="72"/>
                  <a:pt x="18" y="72"/>
                  <a:pt x="19" y="71"/>
                </a:cubicBezTo>
                <a:cubicBezTo>
                  <a:pt x="21" y="70"/>
                  <a:pt x="22" y="68"/>
                  <a:pt x="22" y="66"/>
                </a:cubicBezTo>
                <a:cubicBezTo>
                  <a:pt x="22" y="65"/>
                  <a:pt x="23" y="64"/>
                  <a:pt x="23" y="62"/>
                </a:cubicBezTo>
                <a:cubicBezTo>
                  <a:pt x="24" y="61"/>
                  <a:pt x="25" y="60"/>
                  <a:pt x="27" y="60"/>
                </a:cubicBezTo>
                <a:cubicBezTo>
                  <a:pt x="27" y="60"/>
                  <a:pt x="27" y="60"/>
                  <a:pt x="27" y="60"/>
                </a:cubicBezTo>
                <a:cubicBezTo>
                  <a:pt x="30" y="60"/>
                  <a:pt x="31" y="61"/>
                  <a:pt x="31" y="62"/>
                </a:cubicBezTo>
                <a:cubicBezTo>
                  <a:pt x="33" y="69"/>
                  <a:pt x="36" y="76"/>
                  <a:pt x="36" y="83"/>
                </a:cubicBezTo>
                <a:cubicBezTo>
                  <a:pt x="39" y="83"/>
                  <a:pt x="42" y="83"/>
                  <a:pt x="43" y="82"/>
                </a:cubicBezTo>
                <a:cubicBezTo>
                  <a:pt x="46" y="79"/>
                  <a:pt x="48" y="78"/>
                  <a:pt x="51" y="77"/>
                </a:cubicBezTo>
                <a:cubicBezTo>
                  <a:pt x="51" y="74"/>
                  <a:pt x="51" y="74"/>
                  <a:pt x="51" y="74"/>
                </a:cubicBezTo>
                <a:cubicBezTo>
                  <a:pt x="48" y="75"/>
                  <a:pt x="45" y="75"/>
                  <a:pt x="43" y="75"/>
                </a:cubicBezTo>
                <a:cubicBezTo>
                  <a:pt x="43" y="75"/>
                  <a:pt x="42" y="75"/>
                  <a:pt x="42" y="75"/>
                </a:cubicBezTo>
                <a:cubicBezTo>
                  <a:pt x="38" y="75"/>
                  <a:pt x="39" y="71"/>
                  <a:pt x="38" y="69"/>
                </a:cubicBezTo>
                <a:cubicBezTo>
                  <a:pt x="38" y="67"/>
                  <a:pt x="38" y="66"/>
                  <a:pt x="37" y="64"/>
                </a:cubicBezTo>
                <a:cubicBezTo>
                  <a:pt x="36" y="61"/>
                  <a:pt x="35" y="57"/>
                  <a:pt x="28" y="57"/>
                </a:cubicBezTo>
                <a:cubicBezTo>
                  <a:pt x="28" y="57"/>
                  <a:pt x="27" y="57"/>
                  <a:pt x="27" y="57"/>
                </a:cubicBezTo>
                <a:cubicBezTo>
                  <a:pt x="24" y="58"/>
                  <a:pt x="22" y="58"/>
                  <a:pt x="21" y="59"/>
                </a:cubicBezTo>
                <a:cubicBezTo>
                  <a:pt x="20" y="60"/>
                  <a:pt x="20" y="62"/>
                  <a:pt x="19" y="63"/>
                </a:cubicBezTo>
                <a:cubicBezTo>
                  <a:pt x="19" y="62"/>
                  <a:pt x="19" y="60"/>
                  <a:pt x="21" y="59"/>
                </a:cubicBezTo>
                <a:cubicBezTo>
                  <a:pt x="24" y="54"/>
                  <a:pt x="28" y="48"/>
                  <a:pt x="37" y="44"/>
                </a:cubicBezTo>
                <a:cubicBezTo>
                  <a:pt x="43" y="42"/>
                  <a:pt x="44" y="39"/>
                  <a:pt x="42" y="36"/>
                </a:cubicBezTo>
                <a:cubicBezTo>
                  <a:pt x="45" y="41"/>
                  <a:pt x="46" y="46"/>
                  <a:pt x="43" y="52"/>
                </a:cubicBezTo>
                <a:cubicBezTo>
                  <a:pt x="42" y="56"/>
                  <a:pt x="43" y="60"/>
                  <a:pt x="50" y="62"/>
                </a:cubicBezTo>
                <a:cubicBezTo>
                  <a:pt x="50" y="58"/>
                  <a:pt x="50" y="58"/>
                  <a:pt x="50" y="58"/>
                </a:cubicBezTo>
                <a:cubicBezTo>
                  <a:pt x="48" y="57"/>
                  <a:pt x="48" y="56"/>
                  <a:pt x="48" y="53"/>
                </a:cubicBezTo>
                <a:cubicBezTo>
                  <a:pt x="48" y="52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8"/>
                  <a:pt x="49" y="38"/>
                  <a:pt x="49" y="38"/>
                </a:cubicBezTo>
                <a:cubicBezTo>
                  <a:pt x="48" y="37"/>
                  <a:pt x="47" y="36"/>
                  <a:pt x="46" y="35"/>
                </a:cubicBezTo>
                <a:cubicBezTo>
                  <a:pt x="42" y="33"/>
                  <a:pt x="44" y="30"/>
                  <a:pt x="46" y="28"/>
                </a:cubicBezTo>
                <a:cubicBezTo>
                  <a:pt x="47" y="27"/>
                  <a:pt x="47" y="27"/>
                  <a:pt x="48" y="26"/>
                </a:cubicBezTo>
                <a:cubicBezTo>
                  <a:pt x="48" y="21"/>
                  <a:pt x="48" y="21"/>
                  <a:pt x="48" y="21"/>
                </a:cubicBezTo>
                <a:moveTo>
                  <a:pt x="5" y="0"/>
                </a:moveTo>
                <a:cubicBezTo>
                  <a:pt x="4" y="0"/>
                  <a:pt x="3" y="1"/>
                  <a:pt x="2" y="1"/>
                </a:cubicBezTo>
                <a:cubicBezTo>
                  <a:pt x="2" y="1"/>
                  <a:pt x="1" y="1"/>
                  <a:pt x="0" y="1"/>
                </a:cubicBezTo>
                <a:cubicBezTo>
                  <a:pt x="1" y="4"/>
                  <a:pt x="1" y="4"/>
                  <a:pt x="1" y="4"/>
                </a:cubicBezTo>
                <a:cubicBezTo>
                  <a:pt x="2" y="4"/>
                  <a:pt x="3" y="3"/>
                  <a:pt x="5" y="3"/>
                </a:cubicBezTo>
                <a:cubicBezTo>
                  <a:pt x="5" y="3"/>
                  <a:pt x="6" y="3"/>
                  <a:pt x="6" y="3"/>
                </a:cubicBezTo>
                <a:cubicBezTo>
                  <a:pt x="9" y="3"/>
                  <a:pt x="11" y="5"/>
                  <a:pt x="9" y="6"/>
                </a:cubicBezTo>
                <a:cubicBezTo>
                  <a:pt x="5" y="9"/>
                  <a:pt x="7" y="13"/>
                  <a:pt x="4" y="16"/>
                </a:cubicBezTo>
                <a:cubicBezTo>
                  <a:pt x="6" y="29"/>
                  <a:pt x="6" y="29"/>
                  <a:pt x="6" y="29"/>
                </a:cubicBezTo>
                <a:cubicBezTo>
                  <a:pt x="11" y="22"/>
                  <a:pt x="10" y="13"/>
                  <a:pt x="13" y="6"/>
                </a:cubicBezTo>
                <a:cubicBezTo>
                  <a:pt x="15" y="3"/>
                  <a:pt x="10" y="0"/>
                  <a:pt x="5" y="0"/>
                </a:cubicBezTo>
              </a:path>
            </a:pathLst>
          </a:custGeom>
          <a:solidFill>
            <a:srgbClr val="6588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0" name="Freeform 126"/>
          <p:cNvSpPr>
            <a:spLocks noEditPoints="1"/>
          </p:cNvSpPr>
          <p:nvPr/>
        </p:nvSpPr>
        <p:spPr bwMode="auto">
          <a:xfrm>
            <a:off x="4783138" y="720725"/>
            <a:ext cx="184150" cy="296863"/>
          </a:xfrm>
          <a:custGeom>
            <a:avLst/>
            <a:gdLst>
              <a:gd name="T0" fmla="*/ 11 w 13"/>
              <a:gd name="T1" fmla="*/ 15 h 21"/>
              <a:gd name="T2" fmla="*/ 12 w 13"/>
              <a:gd name="T3" fmla="*/ 20 h 21"/>
              <a:gd name="T4" fmla="*/ 13 w 13"/>
              <a:gd name="T5" fmla="*/ 21 h 21"/>
              <a:gd name="T6" fmla="*/ 11 w 13"/>
              <a:gd name="T7" fmla="*/ 15 h 21"/>
              <a:gd name="T8" fmla="*/ 6 w 13"/>
              <a:gd name="T9" fmla="*/ 0 h 21"/>
              <a:gd name="T10" fmla="*/ 0 w 13"/>
              <a:gd name="T11" fmla="*/ 4 h 21"/>
              <a:gd name="T12" fmla="*/ 0 w 13"/>
              <a:gd name="T13" fmla="*/ 5 h 21"/>
              <a:gd name="T14" fmla="*/ 8 w 13"/>
              <a:gd name="T15" fmla="*/ 6 h 21"/>
              <a:gd name="T16" fmla="*/ 6 w 13"/>
              <a:gd name="T1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1">
                <a:moveTo>
                  <a:pt x="11" y="15"/>
                </a:moveTo>
                <a:cubicBezTo>
                  <a:pt x="10" y="17"/>
                  <a:pt x="10" y="19"/>
                  <a:pt x="12" y="20"/>
                </a:cubicBezTo>
                <a:cubicBezTo>
                  <a:pt x="12" y="20"/>
                  <a:pt x="13" y="20"/>
                  <a:pt x="13" y="21"/>
                </a:cubicBezTo>
                <a:cubicBezTo>
                  <a:pt x="11" y="15"/>
                  <a:pt x="11" y="15"/>
                  <a:pt x="11" y="15"/>
                </a:cubicBezTo>
                <a:moveTo>
                  <a:pt x="6" y="0"/>
                </a:moveTo>
                <a:cubicBezTo>
                  <a:pt x="4" y="2"/>
                  <a:pt x="2" y="3"/>
                  <a:pt x="0" y="4"/>
                </a:cubicBezTo>
                <a:cubicBezTo>
                  <a:pt x="0" y="4"/>
                  <a:pt x="0" y="5"/>
                  <a:pt x="0" y="5"/>
                </a:cubicBezTo>
                <a:cubicBezTo>
                  <a:pt x="3" y="5"/>
                  <a:pt x="6" y="6"/>
                  <a:pt x="8" y="6"/>
                </a:cubicBezTo>
                <a:cubicBezTo>
                  <a:pt x="6" y="0"/>
                  <a:pt x="6" y="0"/>
                  <a:pt x="6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1" name="Freeform 127"/>
          <p:cNvSpPr>
            <a:spLocks/>
          </p:cNvSpPr>
          <p:nvPr/>
        </p:nvSpPr>
        <p:spPr bwMode="auto">
          <a:xfrm>
            <a:off x="10047288" y="3222625"/>
            <a:ext cx="1044575" cy="465138"/>
          </a:xfrm>
          <a:custGeom>
            <a:avLst/>
            <a:gdLst>
              <a:gd name="T0" fmla="*/ 38 w 74"/>
              <a:gd name="T1" fmla="*/ 0 h 33"/>
              <a:gd name="T2" fmla="*/ 37 w 74"/>
              <a:gd name="T3" fmla="*/ 0 h 33"/>
              <a:gd name="T4" fmla="*/ 8 w 74"/>
              <a:gd name="T5" fmla="*/ 4 h 33"/>
              <a:gd name="T6" fmla="*/ 10 w 74"/>
              <a:gd name="T7" fmla="*/ 5 h 33"/>
              <a:gd name="T8" fmla="*/ 15 w 74"/>
              <a:gd name="T9" fmla="*/ 9 h 33"/>
              <a:gd name="T10" fmla="*/ 13 w 74"/>
              <a:gd name="T11" fmla="*/ 13 h 33"/>
              <a:gd name="T12" fmla="*/ 11 w 74"/>
              <a:gd name="T13" fmla="*/ 14 h 33"/>
              <a:gd name="T14" fmla="*/ 0 w 74"/>
              <a:gd name="T15" fmla="*/ 30 h 33"/>
              <a:gd name="T16" fmla="*/ 1 w 74"/>
              <a:gd name="T17" fmla="*/ 31 h 33"/>
              <a:gd name="T18" fmla="*/ 3 w 74"/>
              <a:gd name="T19" fmla="*/ 33 h 33"/>
              <a:gd name="T20" fmla="*/ 6 w 74"/>
              <a:gd name="T21" fmla="*/ 33 h 33"/>
              <a:gd name="T22" fmla="*/ 12 w 74"/>
              <a:gd name="T23" fmla="*/ 29 h 33"/>
              <a:gd name="T24" fmla="*/ 16 w 74"/>
              <a:gd name="T25" fmla="*/ 29 h 33"/>
              <a:gd name="T26" fmla="*/ 23 w 74"/>
              <a:gd name="T27" fmla="*/ 30 h 33"/>
              <a:gd name="T28" fmla="*/ 74 w 74"/>
              <a:gd name="T29" fmla="*/ 23 h 33"/>
              <a:gd name="T30" fmla="*/ 68 w 74"/>
              <a:gd name="T31" fmla="*/ 22 h 33"/>
              <a:gd name="T32" fmla="*/ 62 w 74"/>
              <a:gd name="T33" fmla="*/ 12 h 33"/>
              <a:gd name="T34" fmla="*/ 68 w 74"/>
              <a:gd name="T35" fmla="*/ 9 h 33"/>
              <a:gd name="T36" fmla="*/ 61 w 74"/>
              <a:gd name="T37" fmla="*/ 9 h 33"/>
              <a:gd name="T38" fmla="*/ 44 w 74"/>
              <a:gd name="T39" fmla="*/ 3 h 33"/>
              <a:gd name="T40" fmla="*/ 38 w 74"/>
              <a:gd name="T4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4" h="33">
                <a:moveTo>
                  <a:pt x="38" y="0"/>
                </a:moveTo>
                <a:cubicBezTo>
                  <a:pt x="38" y="0"/>
                  <a:pt x="37" y="0"/>
                  <a:pt x="37" y="0"/>
                </a:cubicBezTo>
                <a:cubicBezTo>
                  <a:pt x="27" y="1"/>
                  <a:pt x="17" y="2"/>
                  <a:pt x="8" y="4"/>
                </a:cubicBezTo>
                <a:cubicBezTo>
                  <a:pt x="9" y="4"/>
                  <a:pt x="9" y="5"/>
                  <a:pt x="10" y="5"/>
                </a:cubicBezTo>
                <a:cubicBezTo>
                  <a:pt x="11" y="6"/>
                  <a:pt x="14" y="7"/>
                  <a:pt x="15" y="9"/>
                </a:cubicBezTo>
                <a:cubicBezTo>
                  <a:pt x="15" y="10"/>
                  <a:pt x="15" y="11"/>
                  <a:pt x="13" y="13"/>
                </a:cubicBezTo>
                <a:cubicBezTo>
                  <a:pt x="13" y="13"/>
                  <a:pt x="12" y="13"/>
                  <a:pt x="11" y="14"/>
                </a:cubicBezTo>
                <a:cubicBezTo>
                  <a:pt x="10" y="20"/>
                  <a:pt x="5" y="25"/>
                  <a:pt x="0" y="30"/>
                </a:cubicBezTo>
                <a:cubicBezTo>
                  <a:pt x="0" y="31"/>
                  <a:pt x="0" y="31"/>
                  <a:pt x="1" y="31"/>
                </a:cubicBezTo>
                <a:cubicBezTo>
                  <a:pt x="2" y="32"/>
                  <a:pt x="2" y="32"/>
                  <a:pt x="3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7" y="31"/>
                  <a:pt x="9" y="30"/>
                  <a:pt x="12" y="29"/>
                </a:cubicBezTo>
                <a:cubicBezTo>
                  <a:pt x="14" y="29"/>
                  <a:pt x="15" y="29"/>
                  <a:pt x="16" y="29"/>
                </a:cubicBezTo>
                <a:cubicBezTo>
                  <a:pt x="19" y="29"/>
                  <a:pt x="21" y="29"/>
                  <a:pt x="23" y="30"/>
                </a:cubicBezTo>
                <a:cubicBezTo>
                  <a:pt x="74" y="23"/>
                  <a:pt x="74" y="23"/>
                  <a:pt x="74" y="23"/>
                </a:cubicBezTo>
                <a:cubicBezTo>
                  <a:pt x="73" y="22"/>
                  <a:pt x="71" y="22"/>
                  <a:pt x="68" y="22"/>
                </a:cubicBezTo>
                <a:cubicBezTo>
                  <a:pt x="58" y="21"/>
                  <a:pt x="56" y="17"/>
                  <a:pt x="62" y="12"/>
                </a:cubicBezTo>
                <a:cubicBezTo>
                  <a:pt x="63" y="11"/>
                  <a:pt x="66" y="10"/>
                  <a:pt x="68" y="9"/>
                </a:cubicBezTo>
                <a:cubicBezTo>
                  <a:pt x="65" y="9"/>
                  <a:pt x="63" y="9"/>
                  <a:pt x="61" y="9"/>
                </a:cubicBezTo>
                <a:cubicBezTo>
                  <a:pt x="54" y="9"/>
                  <a:pt x="49" y="7"/>
                  <a:pt x="44" y="3"/>
                </a:cubicBezTo>
                <a:cubicBezTo>
                  <a:pt x="42" y="1"/>
                  <a:pt x="41" y="0"/>
                  <a:pt x="38" y="0"/>
                </a:cubicBezTo>
              </a:path>
            </a:pathLst>
          </a:custGeom>
          <a:solidFill>
            <a:srgbClr val="E5DA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2" name="Freeform 128"/>
          <p:cNvSpPr>
            <a:spLocks noEditPoints="1"/>
          </p:cNvSpPr>
          <p:nvPr/>
        </p:nvSpPr>
        <p:spPr bwMode="auto">
          <a:xfrm>
            <a:off x="10090150" y="3546475"/>
            <a:ext cx="1579563" cy="296863"/>
          </a:xfrm>
          <a:custGeom>
            <a:avLst/>
            <a:gdLst>
              <a:gd name="T0" fmla="*/ 3 w 112"/>
              <a:gd name="T1" fmla="*/ 10 h 21"/>
              <a:gd name="T2" fmla="*/ 0 w 112"/>
              <a:gd name="T3" fmla="*/ 10 h 21"/>
              <a:gd name="T4" fmla="*/ 2 w 112"/>
              <a:gd name="T5" fmla="*/ 14 h 21"/>
              <a:gd name="T6" fmla="*/ 3 w 112"/>
              <a:gd name="T7" fmla="*/ 10 h 21"/>
              <a:gd name="T8" fmla="*/ 71 w 112"/>
              <a:gd name="T9" fmla="*/ 0 h 21"/>
              <a:gd name="T10" fmla="*/ 20 w 112"/>
              <a:gd name="T11" fmla="*/ 7 h 21"/>
              <a:gd name="T12" fmla="*/ 24 w 112"/>
              <a:gd name="T13" fmla="*/ 9 h 21"/>
              <a:gd name="T14" fmla="*/ 33 w 112"/>
              <a:gd name="T15" fmla="*/ 21 h 21"/>
              <a:gd name="T16" fmla="*/ 35 w 112"/>
              <a:gd name="T17" fmla="*/ 16 h 21"/>
              <a:gd name="T18" fmla="*/ 45 w 112"/>
              <a:gd name="T19" fmla="*/ 9 h 21"/>
              <a:gd name="T20" fmla="*/ 63 w 112"/>
              <a:gd name="T21" fmla="*/ 6 h 21"/>
              <a:gd name="T22" fmla="*/ 67 w 112"/>
              <a:gd name="T23" fmla="*/ 7 h 21"/>
              <a:gd name="T24" fmla="*/ 91 w 112"/>
              <a:gd name="T25" fmla="*/ 9 h 21"/>
              <a:gd name="T26" fmla="*/ 98 w 112"/>
              <a:gd name="T27" fmla="*/ 10 h 21"/>
              <a:gd name="T28" fmla="*/ 112 w 112"/>
              <a:gd name="T29" fmla="*/ 7 h 21"/>
              <a:gd name="T30" fmla="*/ 104 w 112"/>
              <a:gd name="T31" fmla="*/ 8 h 21"/>
              <a:gd name="T32" fmla="*/ 73 w 112"/>
              <a:gd name="T33" fmla="*/ 0 h 21"/>
              <a:gd name="T34" fmla="*/ 71 w 112"/>
              <a:gd name="T3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21">
                <a:moveTo>
                  <a:pt x="3" y="10"/>
                </a:move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2" y="13"/>
                  <a:pt x="2" y="14"/>
                </a:cubicBezTo>
                <a:cubicBezTo>
                  <a:pt x="2" y="12"/>
                  <a:pt x="2" y="11"/>
                  <a:pt x="3" y="10"/>
                </a:cubicBezTo>
                <a:moveTo>
                  <a:pt x="71" y="0"/>
                </a:moveTo>
                <a:cubicBezTo>
                  <a:pt x="20" y="7"/>
                  <a:pt x="20" y="7"/>
                  <a:pt x="20" y="7"/>
                </a:cubicBezTo>
                <a:cubicBezTo>
                  <a:pt x="21" y="8"/>
                  <a:pt x="22" y="9"/>
                  <a:pt x="24" y="9"/>
                </a:cubicBezTo>
                <a:cubicBezTo>
                  <a:pt x="29" y="13"/>
                  <a:pt x="38" y="15"/>
                  <a:pt x="33" y="21"/>
                </a:cubicBezTo>
                <a:cubicBezTo>
                  <a:pt x="35" y="19"/>
                  <a:pt x="36" y="18"/>
                  <a:pt x="35" y="16"/>
                </a:cubicBezTo>
                <a:cubicBezTo>
                  <a:pt x="34" y="11"/>
                  <a:pt x="38" y="9"/>
                  <a:pt x="45" y="9"/>
                </a:cubicBezTo>
                <a:cubicBezTo>
                  <a:pt x="52" y="9"/>
                  <a:pt x="57" y="6"/>
                  <a:pt x="63" y="6"/>
                </a:cubicBezTo>
                <a:cubicBezTo>
                  <a:pt x="65" y="6"/>
                  <a:pt x="66" y="7"/>
                  <a:pt x="67" y="7"/>
                </a:cubicBezTo>
                <a:cubicBezTo>
                  <a:pt x="75" y="9"/>
                  <a:pt x="83" y="8"/>
                  <a:pt x="91" y="9"/>
                </a:cubicBezTo>
                <a:cubicBezTo>
                  <a:pt x="93" y="10"/>
                  <a:pt x="96" y="10"/>
                  <a:pt x="98" y="10"/>
                </a:cubicBezTo>
                <a:cubicBezTo>
                  <a:pt x="104" y="10"/>
                  <a:pt x="108" y="9"/>
                  <a:pt x="112" y="7"/>
                </a:cubicBezTo>
                <a:cubicBezTo>
                  <a:pt x="110" y="8"/>
                  <a:pt x="107" y="8"/>
                  <a:pt x="104" y="8"/>
                </a:cubicBezTo>
                <a:cubicBezTo>
                  <a:pt x="93" y="8"/>
                  <a:pt x="82" y="5"/>
                  <a:pt x="73" y="0"/>
                </a:cubicBezTo>
                <a:cubicBezTo>
                  <a:pt x="72" y="0"/>
                  <a:pt x="72" y="0"/>
                  <a:pt x="71" y="0"/>
                </a:cubicBezTo>
              </a:path>
            </a:pathLst>
          </a:custGeom>
          <a:solidFill>
            <a:srgbClr val="E24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3" name="Freeform 129"/>
          <p:cNvSpPr>
            <a:spLocks/>
          </p:cNvSpPr>
          <p:nvPr/>
        </p:nvSpPr>
        <p:spPr bwMode="auto">
          <a:xfrm>
            <a:off x="10117138" y="3151188"/>
            <a:ext cx="917575" cy="198438"/>
          </a:xfrm>
          <a:custGeom>
            <a:avLst/>
            <a:gdLst>
              <a:gd name="T0" fmla="*/ 36 w 65"/>
              <a:gd name="T1" fmla="*/ 0 h 14"/>
              <a:gd name="T2" fmla="*/ 30 w 65"/>
              <a:gd name="T3" fmla="*/ 1 h 14"/>
              <a:gd name="T4" fmla="*/ 7 w 65"/>
              <a:gd name="T5" fmla="*/ 5 h 14"/>
              <a:gd name="T6" fmla="*/ 0 w 65"/>
              <a:gd name="T7" fmla="*/ 9 h 14"/>
              <a:gd name="T8" fmla="*/ 0 w 65"/>
              <a:gd name="T9" fmla="*/ 9 h 14"/>
              <a:gd name="T10" fmla="*/ 2 w 65"/>
              <a:gd name="T11" fmla="*/ 9 h 14"/>
              <a:gd name="T12" fmla="*/ 3 w 65"/>
              <a:gd name="T13" fmla="*/ 9 h 14"/>
              <a:gd name="T14" fmla="*/ 32 w 65"/>
              <a:gd name="T15" fmla="*/ 5 h 14"/>
              <a:gd name="T16" fmla="*/ 33 w 65"/>
              <a:gd name="T17" fmla="*/ 5 h 14"/>
              <a:gd name="T18" fmla="*/ 39 w 65"/>
              <a:gd name="T19" fmla="*/ 8 h 14"/>
              <a:gd name="T20" fmla="*/ 56 w 65"/>
              <a:gd name="T21" fmla="*/ 14 h 14"/>
              <a:gd name="T22" fmla="*/ 63 w 65"/>
              <a:gd name="T23" fmla="*/ 14 h 14"/>
              <a:gd name="T24" fmla="*/ 65 w 65"/>
              <a:gd name="T25" fmla="*/ 12 h 14"/>
              <a:gd name="T26" fmla="*/ 65 w 65"/>
              <a:gd name="T27" fmla="*/ 12 h 14"/>
              <a:gd name="T28" fmla="*/ 65 w 65"/>
              <a:gd name="T29" fmla="*/ 12 h 14"/>
              <a:gd name="T30" fmla="*/ 58 w 65"/>
              <a:gd name="T31" fmla="*/ 11 h 14"/>
              <a:gd name="T32" fmla="*/ 42 w 65"/>
              <a:gd name="T33" fmla="*/ 4 h 14"/>
              <a:gd name="T34" fmla="*/ 36 w 65"/>
              <a:gd name="T3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" h="14">
                <a:moveTo>
                  <a:pt x="36" y="0"/>
                </a:moveTo>
                <a:cubicBezTo>
                  <a:pt x="34" y="0"/>
                  <a:pt x="32" y="1"/>
                  <a:pt x="30" y="1"/>
                </a:cubicBezTo>
                <a:cubicBezTo>
                  <a:pt x="23" y="3"/>
                  <a:pt x="15" y="4"/>
                  <a:pt x="7" y="5"/>
                </a:cubicBezTo>
                <a:cubicBezTo>
                  <a:pt x="0" y="5"/>
                  <a:pt x="0" y="7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1" y="9"/>
                  <a:pt x="1" y="9"/>
                  <a:pt x="2" y="9"/>
                </a:cubicBezTo>
                <a:cubicBezTo>
                  <a:pt x="2" y="9"/>
                  <a:pt x="3" y="9"/>
                  <a:pt x="3" y="9"/>
                </a:cubicBezTo>
                <a:cubicBezTo>
                  <a:pt x="12" y="7"/>
                  <a:pt x="22" y="6"/>
                  <a:pt x="32" y="5"/>
                </a:cubicBezTo>
                <a:cubicBezTo>
                  <a:pt x="32" y="5"/>
                  <a:pt x="33" y="5"/>
                  <a:pt x="33" y="5"/>
                </a:cubicBezTo>
                <a:cubicBezTo>
                  <a:pt x="36" y="5"/>
                  <a:pt x="37" y="6"/>
                  <a:pt x="39" y="8"/>
                </a:cubicBezTo>
                <a:cubicBezTo>
                  <a:pt x="44" y="12"/>
                  <a:pt x="49" y="14"/>
                  <a:pt x="56" y="14"/>
                </a:cubicBezTo>
                <a:cubicBezTo>
                  <a:pt x="58" y="14"/>
                  <a:pt x="60" y="14"/>
                  <a:pt x="63" y="14"/>
                </a:cubicBezTo>
                <a:cubicBezTo>
                  <a:pt x="64" y="13"/>
                  <a:pt x="65" y="13"/>
                  <a:pt x="65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63" y="12"/>
                  <a:pt x="60" y="11"/>
                  <a:pt x="58" y="11"/>
                </a:cubicBezTo>
                <a:cubicBezTo>
                  <a:pt x="49" y="11"/>
                  <a:pt x="44" y="9"/>
                  <a:pt x="42" y="4"/>
                </a:cubicBezTo>
                <a:cubicBezTo>
                  <a:pt x="41" y="1"/>
                  <a:pt x="39" y="0"/>
                  <a:pt x="36" y="0"/>
                </a:cubicBezTo>
              </a:path>
            </a:pathLst>
          </a:custGeom>
          <a:solidFill>
            <a:srgbClr val="DAD0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4" name="Freeform 130"/>
          <p:cNvSpPr>
            <a:spLocks noEditPoints="1"/>
          </p:cNvSpPr>
          <p:nvPr/>
        </p:nvSpPr>
        <p:spPr bwMode="auto">
          <a:xfrm>
            <a:off x="10018713" y="3335338"/>
            <a:ext cx="1171575" cy="366713"/>
          </a:xfrm>
          <a:custGeom>
            <a:avLst/>
            <a:gdLst>
              <a:gd name="T0" fmla="*/ 2 w 83"/>
              <a:gd name="T1" fmla="*/ 22 h 26"/>
              <a:gd name="T2" fmla="*/ 0 w 83"/>
              <a:gd name="T3" fmla="*/ 24 h 26"/>
              <a:gd name="T4" fmla="*/ 0 w 83"/>
              <a:gd name="T5" fmla="*/ 24 h 26"/>
              <a:gd name="T6" fmla="*/ 0 w 83"/>
              <a:gd name="T7" fmla="*/ 24 h 26"/>
              <a:gd name="T8" fmla="*/ 0 w 83"/>
              <a:gd name="T9" fmla="*/ 26 h 26"/>
              <a:gd name="T10" fmla="*/ 5 w 83"/>
              <a:gd name="T11" fmla="*/ 25 h 26"/>
              <a:gd name="T12" fmla="*/ 3 w 83"/>
              <a:gd name="T13" fmla="*/ 23 h 26"/>
              <a:gd name="T14" fmla="*/ 2 w 83"/>
              <a:gd name="T15" fmla="*/ 22 h 26"/>
              <a:gd name="T16" fmla="*/ 18 w 83"/>
              <a:gd name="T17" fmla="*/ 21 h 26"/>
              <a:gd name="T18" fmla="*/ 14 w 83"/>
              <a:gd name="T19" fmla="*/ 21 h 26"/>
              <a:gd name="T20" fmla="*/ 8 w 83"/>
              <a:gd name="T21" fmla="*/ 25 h 26"/>
              <a:gd name="T22" fmla="*/ 16 w 83"/>
              <a:gd name="T23" fmla="*/ 24 h 26"/>
              <a:gd name="T24" fmla="*/ 18 w 83"/>
              <a:gd name="T25" fmla="*/ 23 h 26"/>
              <a:gd name="T26" fmla="*/ 19 w 83"/>
              <a:gd name="T27" fmla="*/ 23 h 26"/>
              <a:gd name="T28" fmla="*/ 25 w 83"/>
              <a:gd name="T29" fmla="*/ 22 h 26"/>
              <a:gd name="T30" fmla="*/ 18 w 83"/>
              <a:gd name="T31" fmla="*/ 21 h 26"/>
              <a:gd name="T32" fmla="*/ 72 w 83"/>
              <a:gd name="T33" fmla="*/ 0 h 26"/>
              <a:gd name="T34" fmla="*/ 70 w 83"/>
              <a:gd name="T35" fmla="*/ 1 h 26"/>
              <a:gd name="T36" fmla="*/ 64 w 83"/>
              <a:gd name="T37" fmla="*/ 4 h 26"/>
              <a:gd name="T38" fmla="*/ 70 w 83"/>
              <a:gd name="T39" fmla="*/ 14 h 26"/>
              <a:gd name="T40" fmla="*/ 76 w 83"/>
              <a:gd name="T41" fmla="*/ 15 h 26"/>
              <a:gd name="T42" fmla="*/ 83 w 83"/>
              <a:gd name="T43" fmla="*/ 14 h 26"/>
              <a:gd name="T44" fmla="*/ 82 w 83"/>
              <a:gd name="T45" fmla="*/ 13 h 26"/>
              <a:gd name="T46" fmla="*/ 75 w 83"/>
              <a:gd name="T47" fmla="*/ 10 h 26"/>
              <a:gd name="T48" fmla="*/ 67 w 83"/>
              <a:gd name="T49" fmla="*/ 11 h 26"/>
              <a:gd name="T50" fmla="*/ 67 w 83"/>
              <a:gd name="T51" fmla="*/ 11 h 26"/>
              <a:gd name="T52" fmla="*/ 65 w 83"/>
              <a:gd name="T53" fmla="*/ 11 h 26"/>
              <a:gd name="T54" fmla="*/ 68 w 83"/>
              <a:gd name="T55" fmla="*/ 6 h 26"/>
              <a:gd name="T56" fmla="*/ 72 w 83"/>
              <a:gd name="T57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3" h="26">
                <a:moveTo>
                  <a:pt x="2" y="22"/>
                </a:moveTo>
                <a:cubicBezTo>
                  <a:pt x="1" y="23"/>
                  <a:pt x="1" y="23"/>
                  <a:pt x="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5"/>
                  <a:pt x="0" y="25"/>
                  <a:pt x="0" y="26"/>
                </a:cubicBezTo>
                <a:cubicBezTo>
                  <a:pt x="5" y="25"/>
                  <a:pt x="5" y="25"/>
                  <a:pt x="5" y="25"/>
                </a:cubicBezTo>
                <a:cubicBezTo>
                  <a:pt x="4" y="24"/>
                  <a:pt x="4" y="24"/>
                  <a:pt x="3" y="23"/>
                </a:cubicBezTo>
                <a:cubicBezTo>
                  <a:pt x="2" y="23"/>
                  <a:pt x="2" y="23"/>
                  <a:pt x="2" y="22"/>
                </a:cubicBezTo>
                <a:moveTo>
                  <a:pt x="18" y="21"/>
                </a:moveTo>
                <a:cubicBezTo>
                  <a:pt x="17" y="21"/>
                  <a:pt x="16" y="21"/>
                  <a:pt x="14" y="21"/>
                </a:cubicBezTo>
                <a:cubicBezTo>
                  <a:pt x="11" y="22"/>
                  <a:pt x="9" y="23"/>
                  <a:pt x="8" y="25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3"/>
                  <a:pt x="17" y="23"/>
                  <a:pt x="18" y="23"/>
                </a:cubicBezTo>
                <a:cubicBezTo>
                  <a:pt x="18" y="23"/>
                  <a:pt x="18" y="23"/>
                  <a:pt x="19" y="23"/>
                </a:cubicBezTo>
                <a:cubicBezTo>
                  <a:pt x="25" y="22"/>
                  <a:pt x="25" y="22"/>
                  <a:pt x="25" y="22"/>
                </a:cubicBezTo>
                <a:cubicBezTo>
                  <a:pt x="23" y="21"/>
                  <a:pt x="21" y="21"/>
                  <a:pt x="18" y="21"/>
                </a:cubicBezTo>
                <a:moveTo>
                  <a:pt x="72" y="0"/>
                </a:moveTo>
                <a:cubicBezTo>
                  <a:pt x="71" y="0"/>
                  <a:pt x="71" y="1"/>
                  <a:pt x="70" y="1"/>
                </a:cubicBezTo>
                <a:cubicBezTo>
                  <a:pt x="68" y="2"/>
                  <a:pt x="65" y="3"/>
                  <a:pt x="64" y="4"/>
                </a:cubicBezTo>
                <a:cubicBezTo>
                  <a:pt x="58" y="9"/>
                  <a:pt x="60" y="13"/>
                  <a:pt x="70" y="14"/>
                </a:cubicBezTo>
                <a:cubicBezTo>
                  <a:pt x="73" y="14"/>
                  <a:pt x="75" y="14"/>
                  <a:pt x="76" y="15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2" y="13"/>
                  <a:pt x="82" y="13"/>
                </a:cubicBezTo>
                <a:cubicBezTo>
                  <a:pt x="80" y="11"/>
                  <a:pt x="78" y="10"/>
                  <a:pt x="75" y="10"/>
                </a:cubicBezTo>
                <a:cubicBezTo>
                  <a:pt x="73" y="10"/>
                  <a:pt x="71" y="10"/>
                  <a:pt x="67" y="11"/>
                </a:cubicBezTo>
                <a:cubicBezTo>
                  <a:pt x="67" y="11"/>
                  <a:pt x="67" y="11"/>
                  <a:pt x="67" y="11"/>
                </a:cubicBezTo>
                <a:cubicBezTo>
                  <a:pt x="66" y="11"/>
                  <a:pt x="66" y="11"/>
                  <a:pt x="65" y="11"/>
                </a:cubicBezTo>
                <a:cubicBezTo>
                  <a:pt x="65" y="9"/>
                  <a:pt x="66" y="7"/>
                  <a:pt x="68" y="6"/>
                </a:cubicBezTo>
                <a:cubicBezTo>
                  <a:pt x="72" y="5"/>
                  <a:pt x="72" y="2"/>
                  <a:pt x="72" y="0"/>
                </a:cubicBezTo>
              </a:path>
            </a:pathLst>
          </a:custGeom>
          <a:solidFill>
            <a:srgbClr val="E6DC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5" name="Freeform 131"/>
          <p:cNvSpPr>
            <a:spLocks noEditPoints="1"/>
          </p:cNvSpPr>
          <p:nvPr/>
        </p:nvSpPr>
        <p:spPr bwMode="auto">
          <a:xfrm>
            <a:off x="10018713" y="3533775"/>
            <a:ext cx="1876425" cy="395288"/>
          </a:xfrm>
          <a:custGeom>
            <a:avLst/>
            <a:gdLst>
              <a:gd name="T0" fmla="*/ 16 w 133"/>
              <a:gd name="T1" fmla="*/ 10 h 28"/>
              <a:gd name="T2" fmla="*/ 8 w 133"/>
              <a:gd name="T3" fmla="*/ 11 h 28"/>
              <a:gd name="T4" fmla="*/ 7 w 133"/>
              <a:gd name="T5" fmla="*/ 15 h 28"/>
              <a:gd name="T6" fmla="*/ 5 w 133"/>
              <a:gd name="T7" fmla="*/ 11 h 28"/>
              <a:gd name="T8" fmla="*/ 0 w 133"/>
              <a:gd name="T9" fmla="*/ 12 h 28"/>
              <a:gd name="T10" fmla="*/ 1 w 133"/>
              <a:gd name="T11" fmla="*/ 14 h 28"/>
              <a:gd name="T12" fmla="*/ 2 w 133"/>
              <a:gd name="T13" fmla="*/ 21 h 28"/>
              <a:gd name="T14" fmla="*/ 3 w 133"/>
              <a:gd name="T15" fmla="*/ 25 h 28"/>
              <a:gd name="T16" fmla="*/ 4 w 133"/>
              <a:gd name="T17" fmla="*/ 25 h 28"/>
              <a:gd name="T18" fmla="*/ 8 w 133"/>
              <a:gd name="T19" fmla="*/ 22 h 28"/>
              <a:gd name="T20" fmla="*/ 11 w 133"/>
              <a:gd name="T21" fmla="*/ 15 h 28"/>
              <a:gd name="T22" fmla="*/ 14 w 133"/>
              <a:gd name="T23" fmla="*/ 11 h 28"/>
              <a:gd name="T24" fmla="*/ 16 w 133"/>
              <a:gd name="T25" fmla="*/ 10 h 28"/>
              <a:gd name="T26" fmla="*/ 83 w 133"/>
              <a:gd name="T27" fmla="*/ 0 h 28"/>
              <a:gd name="T28" fmla="*/ 76 w 133"/>
              <a:gd name="T29" fmla="*/ 1 h 28"/>
              <a:gd name="T30" fmla="*/ 78 w 133"/>
              <a:gd name="T31" fmla="*/ 1 h 28"/>
              <a:gd name="T32" fmla="*/ 109 w 133"/>
              <a:gd name="T33" fmla="*/ 9 h 28"/>
              <a:gd name="T34" fmla="*/ 117 w 133"/>
              <a:gd name="T35" fmla="*/ 8 h 28"/>
              <a:gd name="T36" fmla="*/ 103 w 133"/>
              <a:gd name="T37" fmla="*/ 11 h 28"/>
              <a:gd name="T38" fmla="*/ 96 w 133"/>
              <a:gd name="T39" fmla="*/ 10 h 28"/>
              <a:gd name="T40" fmla="*/ 72 w 133"/>
              <a:gd name="T41" fmla="*/ 8 h 28"/>
              <a:gd name="T42" fmla="*/ 68 w 133"/>
              <a:gd name="T43" fmla="*/ 7 h 28"/>
              <a:gd name="T44" fmla="*/ 50 w 133"/>
              <a:gd name="T45" fmla="*/ 10 h 28"/>
              <a:gd name="T46" fmla="*/ 40 w 133"/>
              <a:gd name="T47" fmla="*/ 17 h 28"/>
              <a:gd name="T48" fmla="*/ 38 w 133"/>
              <a:gd name="T49" fmla="*/ 22 h 28"/>
              <a:gd name="T50" fmla="*/ 29 w 133"/>
              <a:gd name="T51" fmla="*/ 10 h 28"/>
              <a:gd name="T52" fmla="*/ 25 w 133"/>
              <a:gd name="T53" fmla="*/ 8 h 28"/>
              <a:gd name="T54" fmla="*/ 19 w 133"/>
              <a:gd name="T55" fmla="*/ 9 h 28"/>
              <a:gd name="T56" fmla="*/ 22 w 133"/>
              <a:gd name="T57" fmla="*/ 11 h 28"/>
              <a:gd name="T58" fmla="*/ 32 w 133"/>
              <a:gd name="T59" fmla="*/ 16 h 28"/>
              <a:gd name="T60" fmla="*/ 33 w 133"/>
              <a:gd name="T61" fmla="*/ 21 h 28"/>
              <a:gd name="T62" fmla="*/ 29 w 133"/>
              <a:gd name="T63" fmla="*/ 23 h 28"/>
              <a:gd name="T64" fmla="*/ 25 w 133"/>
              <a:gd name="T65" fmla="*/ 27 h 28"/>
              <a:gd name="T66" fmla="*/ 29 w 133"/>
              <a:gd name="T67" fmla="*/ 28 h 28"/>
              <a:gd name="T68" fmla="*/ 35 w 133"/>
              <a:gd name="T69" fmla="*/ 28 h 28"/>
              <a:gd name="T70" fmla="*/ 40 w 133"/>
              <a:gd name="T71" fmla="*/ 25 h 28"/>
              <a:gd name="T72" fmla="*/ 44 w 133"/>
              <a:gd name="T73" fmla="*/ 16 h 28"/>
              <a:gd name="T74" fmla="*/ 48 w 133"/>
              <a:gd name="T75" fmla="*/ 13 h 28"/>
              <a:gd name="T76" fmla="*/ 49 w 133"/>
              <a:gd name="T77" fmla="*/ 13 h 28"/>
              <a:gd name="T78" fmla="*/ 54 w 133"/>
              <a:gd name="T79" fmla="*/ 13 h 28"/>
              <a:gd name="T80" fmla="*/ 63 w 133"/>
              <a:gd name="T81" fmla="*/ 12 h 28"/>
              <a:gd name="T82" fmla="*/ 69 w 133"/>
              <a:gd name="T83" fmla="*/ 10 h 28"/>
              <a:gd name="T84" fmla="*/ 75 w 133"/>
              <a:gd name="T85" fmla="*/ 12 h 28"/>
              <a:gd name="T86" fmla="*/ 84 w 133"/>
              <a:gd name="T87" fmla="*/ 14 h 28"/>
              <a:gd name="T88" fmla="*/ 88 w 133"/>
              <a:gd name="T89" fmla="*/ 14 h 28"/>
              <a:gd name="T90" fmla="*/ 94 w 133"/>
              <a:gd name="T91" fmla="*/ 13 h 28"/>
              <a:gd name="T92" fmla="*/ 103 w 133"/>
              <a:gd name="T93" fmla="*/ 15 h 28"/>
              <a:gd name="T94" fmla="*/ 107 w 133"/>
              <a:gd name="T95" fmla="*/ 16 h 28"/>
              <a:gd name="T96" fmla="*/ 113 w 133"/>
              <a:gd name="T97" fmla="*/ 14 h 28"/>
              <a:gd name="T98" fmla="*/ 125 w 133"/>
              <a:gd name="T99" fmla="*/ 9 h 28"/>
              <a:gd name="T100" fmla="*/ 132 w 133"/>
              <a:gd name="T101" fmla="*/ 5 h 28"/>
              <a:gd name="T102" fmla="*/ 132 w 133"/>
              <a:gd name="T103" fmla="*/ 2 h 28"/>
              <a:gd name="T104" fmla="*/ 129 w 133"/>
              <a:gd name="T105" fmla="*/ 1 h 28"/>
              <a:gd name="T106" fmla="*/ 127 w 133"/>
              <a:gd name="T107" fmla="*/ 2 h 28"/>
              <a:gd name="T108" fmla="*/ 110 w 133"/>
              <a:gd name="T109" fmla="*/ 6 h 28"/>
              <a:gd name="T110" fmla="*/ 106 w 133"/>
              <a:gd name="T111" fmla="*/ 6 h 28"/>
              <a:gd name="T112" fmla="*/ 101 w 133"/>
              <a:gd name="T113" fmla="*/ 4 h 28"/>
              <a:gd name="T114" fmla="*/ 97 w 133"/>
              <a:gd name="T115" fmla="*/ 1 h 28"/>
              <a:gd name="T116" fmla="*/ 93 w 133"/>
              <a:gd name="T117" fmla="*/ 2 h 28"/>
              <a:gd name="T118" fmla="*/ 89 w 133"/>
              <a:gd name="T119" fmla="*/ 3 h 28"/>
              <a:gd name="T120" fmla="*/ 83 w 133"/>
              <a:gd name="T12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3" h="28">
                <a:moveTo>
                  <a:pt x="16" y="10"/>
                </a:moveTo>
                <a:cubicBezTo>
                  <a:pt x="8" y="11"/>
                  <a:pt x="8" y="11"/>
                  <a:pt x="8" y="11"/>
                </a:cubicBezTo>
                <a:cubicBezTo>
                  <a:pt x="7" y="12"/>
                  <a:pt x="7" y="13"/>
                  <a:pt x="7" y="15"/>
                </a:cubicBezTo>
                <a:cubicBezTo>
                  <a:pt x="7" y="14"/>
                  <a:pt x="6" y="12"/>
                  <a:pt x="5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3"/>
                  <a:pt x="1" y="14"/>
                </a:cubicBezTo>
                <a:cubicBezTo>
                  <a:pt x="4" y="16"/>
                  <a:pt x="4" y="19"/>
                  <a:pt x="2" y="21"/>
                </a:cubicBezTo>
                <a:cubicBezTo>
                  <a:pt x="1" y="22"/>
                  <a:pt x="0" y="24"/>
                  <a:pt x="3" y="25"/>
                </a:cubicBezTo>
                <a:cubicBezTo>
                  <a:pt x="3" y="25"/>
                  <a:pt x="4" y="25"/>
                  <a:pt x="4" y="25"/>
                </a:cubicBezTo>
                <a:cubicBezTo>
                  <a:pt x="6" y="25"/>
                  <a:pt x="8" y="23"/>
                  <a:pt x="8" y="22"/>
                </a:cubicBezTo>
                <a:cubicBezTo>
                  <a:pt x="10" y="20"/>
                  <a:pt x="10" y="18"/>
                  <a:pt x="11" y="15"/>
                </a:cubicBezTo>
                <a:cubicBezTo>
                  <a:pt x="12" y="14"/>
                  <a:pt x="12" y="12"/>
                  <a:pt x="14" y="11"/>
                </a:cubicBezTo>
                <a:cubicBezTo>
                  <a:pt x="14" y="10"/>
                  <a:pt x="15" y="10"/>
                  <a:pt x="16" y="10"/>
                </a:cubicBezTo>
                <a:moveTo>
                  <a:pt x="83" y="0"/>
                </a:moveTo>
                <a:cubicBezTo>
                  <a:pt x="76" y="1"/>
                  <a:pt x="76" y="1"/>
                  <a:pt x="76" y="1"/>
                </a:cubicBezTo>
                <a:cubicBezTo>
                  <a:pt x="77" y="1"/>
                  <a:pt x="77" y="1"/>
                  <a:pt x="78" y="1"/>
                </a:cubicBezTo>
                <a:cubicBezTo>
                  <a:pt x="87" y="6"/>
                  <a:pt x="98" y="9"/>
                  <a:pt x="109" y="9"/>
                </a:cubicBezTo>
                <a:cubicBezTo>
                  <a:pt x="112" y="9"/>
                  <a:pt x="115" y="9"/>
                  <a:pt x="117" y="8"/>
                </a:cubicBezTo>
                <a:cubicBezTo>
                  <a:pt x="113" y="10"/>
                  <a:pt x="109" y="11"/>
                  <a:pt x="103" y="11"/>
                </a:cubicBezTo>
                <a:cubicBezTo>
                  <a:pt x="101" y="11"/>
                  <a:pt x="98" y="11"/>
                  <a:pt x="96" y="10"/>
                </a:cubicBezTo>
                <a:cubicBezTo>
                  <a:pt x="88" y="9"/>
                  <a:pt x="80" y="10"/>
                  <a:pt x="72" y="8"/>
                </a:cubicBezTo>
                <a:cubicBezTo>
                  <a:pt x="71" y="8"/>
                  <a:pt x="70" y="7"/>
                  <a:pt x="68" y="7"/>
                </a:cubicBezTo>
                <a:cubicBezTo>
                  <a:pt x="62" y="7"/>
                  <a:pt x="57" y="10"/>
                  <a:pt x="50" y="10"/>
                </a:cubicBezTo>
                <a:cubicBezTo>
                  <a:pt x="43" y="10"/>
                  <a:pt x="39" y="12"/>
                  <a:pt x="40" y="17"/>
                </a:cubicBezTo>
                <a:cubicBezTo>
                  <a:pt x="41" y="19"/>
                  <a:pt x="40" y="20"/>
                  <a:pt x="38" y="22"/>
                </a:cubicBezTo>
                <a:cubicBezTo>
                  <a:pt x="43" y="16"/>
                  <a:pt x="34" y="14"/>
                  <a:pt x="29" y="10"/>
                </a:cubicBezTo>
                <a:cubicBezTo>
                  <a:pt x="27" y="10"/>
                  <a:pt x="26" y="9"/>
                  <a:pt x="25" y="8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10"/>
                  <a:pt x="22" y="11"/>
                </a:cubicBezTo>
                <a:cubicBezTo>
                  <a:pt x="24" y="13"/>
                  <a:pt x="28" y="15"/>
                  <a:pt x="32" y="16"/>
                </a:cubicBezTo>
                <a:cubicBezTo>
                  <a:pt x="37" y="17"/>
                  <a:pt x="37" y="19"/>
                  <a:pt x="33" y="21"/>
                </a:cubicBezTo>
                <a:cubicBezTo>
                  <a:pt x="32" y="22"/>
                  <a:pt x="30" y="22"/>
                  <a:pt x="29" y="23"/>
                </a:cubicBezTo>
                <a:cubicBezTo>
                  <a:pt x="26" y="24"/>
                  <a:pt x="22" y="25"/>
                  <a:pt x="25" y="27"/>
                </a:cubicBezTo>
                <a:cubicBezTo>
                  <a:pt x="26" y="28"/>
                  <a:pt x="27" y="28"/>
                  <a:pt x="29" y="28"/>
                </a:cubicBezTo>
                <a:cubicBezTo>
                  <a:pt x="31" y="28"/>
                  <a:pt x="33" y="28"/>
                  <a:pt x="35" y="28"/>
                </a:cubicBezTo>
                <a:cubicBezTo>
                  <a:pt x="37" y="27"/>
                  <a:pt x="39" y="26"/>
                  <a:pt x="40" y="25"/>
                </a:cubicBezTo>
                <a:cubicBezTo>
                  <a:pt x="42" y="22"/>
                  <a:pt x="46" y="20"/>
                  <a:pt x="44" y="16"/>
                </a:cubicBezTo>
                <a:cubicBezTo>
                  <a:pt x="43" y="14"/>
                  <a:pt x="45" y="13"/>
                  <a:pt x="48" y="13"/>
                </a:cubicBezTo>
                <a:cubicBezTo>
                  <a:pt x="48" y="13"/>
                  <a:pt x="49" y="13"/>
                  <a:pt x="49" y="13"/>
                </a:cubicBezTo>
                <a:cubicBezTo>
                  <a:pt x="51" y="13"/>
                  <a:pt x="52" y="13"/>
                  <a:pt x="54" y="13"/>
                </a:cubicBezTo>
                <a:cubicBezTo>
                  <a:pt x="57" y="13"/>
                  <a:pt x="60" y="13"/>
                  <a:pt x="63" y="12"/>
                </a:cubicBezTo>
                <a:cubicBezTo>
                  <a:pt x="65" y="11"/>
                  <a:pt x="67" y="10"/>
                  <a:pt x="69" y="10"/>
                </a:cubicBezTo>
                <a:cubicBezTo>
                  <a:pt x="71" y="10"/>
                  <a:pt x="74" y="11"/>
                  <a:pt x="75" y="12"/>
                </a:cubicBezTo>
                <a:cubicBezTo>
                  <a:pt x="78" y="13"/>
                  <a:pt x="81" y="14"/>
                  <a:pt x="84" y="14"/>
                </a:cubicBezTo>
                <a:cubicBezTo>
                  <a:pt x="85" y="14"/>
                  <a:pt x="87" y="14"/>
                  <a:pt x="88" y="14"/>
                </a:cubicBezTo>
                <a:cubicBezTo>
                  <a:pt x="90" y="13"/>
                  <a:pt x="92" y="13"/>
                  <a:pt x="94" y="13"/>
                </a:cubicBezTo>
                <a:cubicBezTo>
                  <a:pt x="97" y="13"/>
                  <a:pt x="100" y="14"/>
                  <a:pt x="103" y="15"/>
                </a:cubicBezTo>
                <a:cubicBezTo>
                  <a:pt x="104" y="16"/>
                  <a:pt x="106" y="16"/>
                  <a:pt x="107" y="16"/>
                </a:cubicBezTo>
                <a:cubicBezTo>
                  <a:pt x="109" y="16"/>
                  <a:pt x="111" y="16"/>
                  <a:pt x="113" y="14"/>
                </a:cubicBezTo>
                <a:cubicBezTo>
                  <a:pt x="116" y="12"/>
                  <a:pt x="120" y="10"/>
                  <a:pt x="125" y="9"/>
                </a:cubicBezTo>
                <a:cubicBezTo>
                  <a:pt x="127" y="7"/>
                  <a:pt x="130" y="6"/>
                  <a:pt x="132" y="5"/>
                </a:cubicBezTo>
                <a:cubicBezTo>
                  <a:pt x="133" y="4"/>
                  <a:pt x="133" y="3"/>
                  <a:pt x="132" y="2"/>
                </a:cubicBezTo>
                <a:cubicBezTo>
                  <a:pt x="131" y="2"/>
                  <a:pt x="130" y="1"/>
                  <a:pt x="129" y="1"/>
                </a:cubicBezTo>
                <a:cubicBezTo>
                  <a:pt x="128" y="1"/>
                  <a:pt x="127" y="2"/>
                  <a:pt x="127" y="2"/>
                </a:cubicBezTo>
                <a:cubicBezTo>
                  <a:pt x="123" y="5"/>
                  <a:pt x="116" y="5"/>
                  <a:pt x="110" y="6"/>
                </a:cubicBezTo>
                <a:cubicBezTo>
                  <a:pt x="108" y="6"/>
                  <a:pt x="107" y="6"/>
                  <a:pt x="106" y="6"/>
                </a:cubicBezTo>
                <a:cubicBezTo>
                  <a:pt x="104" y="6"/>
                  <a:pt x="102" y="6"/>
                  <a:pt x="101" y="4"/>
                </a:cubicBezTo>
                <a:cubicBezTo>
                  <a:pt x="101" y="2"/>
                  <a:pt x="99" y="1"/>
                  <a:pt x="97" y="1"/>
                </a:cubicBezTo>
                <a:cubicBezTo>
                  <a:pt x="96" y="1"/>
                  <a:pt x="95" y="2"/>
                  <a:pt x="93" y="2"/>
                </a:cubicBezTo>
                <a:cubicBezTo>
                  <a:pt x="92" y="3"/>
                  <a:pt x="90" y="3"/>
                  <a:pt x="89" y="3"/>
                </a:cubicBezTo>
                <a:cubicBezTo>
                  <a:pt x="86" y="3"/>
                  <a:pt x="85" y="2"/>
                  <a:pt x="83" y="0"/>
                </a:cubicBezTo>
              </a:path>
            </a:pathLst>
          </a:custGeom>
          <a:solidFill>
            <a:srgbClr val="E353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6" name="Freeform 132"/>
          <p:cNvSpPr>
            <a:spLocks/>
          </p:cNvSpPr>
          <p:nvPr/>
        </p:nvSpPr>
        <p:spPr bwMode="auto">
          <a:xfrm>
            <a:off x="11006138" y="3321050"/>
            <a:ext cx="28575" cy="28575"/>
          </a:xfrm>
          <a:custGeom>
            <a:avLst/>
            <a:gdLst>
              <a:gd name="T0" fmla="*/ 2 w 2"/>
              <a:gd name="T1" fmla="*/ 0 h 2"/>
              <a:gd name="T2" fmla="*/ 2 w 2"/>
              <a:gd name="T3" fmla="*/ 0 h 2"/>
              <a:gd name="T4" fmla="*/ 0 w 2"/>
              <a:gd name="T5" fmla="*/ 2 h 2"/>
              <a:gd name="T6" fmla="*/ 2 w 2"/>
              <a:gd name="T7" fmla="*/ 1 h 2"/>
              <a:gd name="T8" fmla="*/ 2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1"/>
                  <a:pt x="1" y="1"/>
                  <a:pt x="0" y="2"/>
                </a:cubicBezTo>
                <a:cubicBezTo>
                  <a:pt x="1" y="2"/>
                  <a:pt x="1" y="1"/>
                  <a:pt x="2" y="1"/>
                </a:cubicBezTo>
                <a:cubicBezTo>
                  <a:pt x="2" y="1"/>
                  <a:pt x="2" y="0"/>
                  <a:pt x="2" y="0"/>
                </a:cubicBezTo>
              </a:path>
            </a:pathLst>
          </a:custGeom>
          <a:solidFill>
            <a:srgbClr val="DCD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7" name="Freeform 133"/>
          <p:cNvSpPr>
            <a:spLocks/>
          </p:cNvSpPr>
          <p:nvPr/>
        </p:nvSpPr>
        <p:spPr bwMode="auto">
          <a:xfrm>
            <a:off x="10131425" y="3278188"/>
            <a:ext cx="127000" cy="141288"/>
          </a:xfrm>
          <a:custGeom>
            <a:avLst/>
            <a:gdLst>
              <a:gd name="T0" fmla="*/ 2 w 9"/>
              <a:gd name="T1" fmla="*/ 0 h 10"/>
              <a:gd name="T2" fmla="*/ 0 w 9"/>
              <a:gd name="T3" fmla="*/ 1 h 10"/>
              <a:gd name="T4" fmla="*/ 1 w 9"/>
              <a:gd name="T5" fmla="*/ 2 h 10"/>
              <a:gd name="T6" fmla="*/ 1 w 9"/>
              <a:gd name="T7" fmla="*/ 2 h 10"/>
              <a:gd name="T8" fmla="*/ 1 w 9"/>
              <a:gd name="T9" fmla="*/ 2 h 10"/>
              <a:gd name="T10" fmla="*/ 6 w 9"/>
              <a:gd name="T11" fmla="*/ 4 h 10"/>
              <a:gd name="T12" fmla="*/ 6 w 9"/>
              <a:gd name="T13" fmla="*/ 4 h 10"/>
              <a:gd name="T14" fmla="*/ 6 w 9"/>
              <a:gd name="T15" fmla="*/ 8 h 10"/>
              <a:gd name="T16" fmla="*/ 6 w 9"/>
              <a:gd name="T17" fmla="*/ 8 h 10"/>
              <a:gd name="T18" fmla="*/ 5 w 9"/>
              <a:gd name="T19" fmla="*/ 10 h 10"/>
              <a:gd name="T20" fmla="*/ 7 w 9"/>
              <a:gd name="T21" fmla="*/ 9 h 10"/>
              <a:gd name="T22" fmla="*/ 9 w 9"/>
              <a:gd name="T23" fmla="*/ 5 h 10"/>
              <a:gd name="T24" fmla="*/ 4 w 9"/>
              <a:gd name="T25" fmla="*/ 1 h 10"/>
              <a:gd name="T26" fmla="*/ 2 w 9"/>
              <a:gd name="T2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" h="10">
                <a:moveTo>
                  <a:pt x="2" y="0"/>
                </a:moveTo>
                <a:cubicBezTo>
                  <a:pt x="2" y="1"/>
                  <a:pt x="1" y="1"/>
                  <a:pt x="0" y="1"/>
                </a:cubicBezTo>
                <a:cubicBezTo>
                  <a:pt x="0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4" y="2"/>
                  <a:pt x="5" y="3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6"/>
                  <a:pt x="6" y="7"/>
                  <a:pt x="6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9"/>
                  <a:pt x="6" y="9"/>
                  <a:pt x="5" y="10"/>
                </a:cubicBezTo>
                <a:cubicBezTo>
                  <a:pt x="6" y="9"/>
                  <a:pt x="7" y="9"/>
                  <a:pt x="7" y="9"/>
                </a:cubicBezTo>
                <a:cubicBezTo>
                  <a:pt x="9" y="7"/>
                  <a:pt x="9" y="6"/>
                  <a:pt x="9" y="5"/>
                </a:cubicBezTo>
                <a:cubicBezTo>
                  <a:pt x="8" y="3"/>
                  <a:pt x="5" y="2"/>
                  <a:pt x="4" y="1"/>
                </a:cubicBezTo>
                <a:cubicBezTo>
                  <a:pt x="3" y="1"/>
                  <a:pt x="3" y="0"/>
                  <a:pt x="2" y="0"/>
                </a:cubicBezTo>
              </a:path>
            </a:pathLst>
          </a:custGeom>
          <a:solidFill>
            <a:srgbClr val="CBC1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8" name="Freeform 134"/>
          <p:cNvSpPr>
            <a:spLocks/>
          </p:cNvSpPr>
          <p:nvPr/>
        </p:nvSpPr>
        <p:spPr bwMode="auto">
          <a:xfrm>
            <a:off x="10117138" y="3278188"/>
            <a:ext cx="42863" cy="14288"/>
          </a:xfrm>
          <a:custGeom>
            <a:avLst/>
            <a:gdLst>
              <a:gd name="T0" fmla="*/ 2 w 3"/>
              <a:gd name="T1" fmla="*/ 0 h 1"/>
              <a:gd name="T2" fmla="*/ 0 w 3"/>
              <a:gd name="T3" fmla="*/ 0 h 1"/>
              <a:gd name="T4" fmla="*/ 1 w 3"/>
              <a:gd name="T5" fmla="*/ 1 h 1"/>
              <a:gd name="T6" fmla="*/ 3 w 3"/>
              <a:gd name="T7" fmla="*/ 0 h 1"/>
              <a:gd name="T8" fmla="*/ 2 w 3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1"/>
                  <a:pt x="1" y="1"/>
                  <a:pt x="1" y="1"/>
                </a:cubicBezTo>
                <a:cubicBezTo>
                  <a:pt x="2" y="1"/>
                  <a:pt x="3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C0B7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29" name="Freeform 135"/>
          <p:cNvSpPr>
            <a:spLocks/>
          </p:cNvSpPr>
          <p:nvPr/>
        </p:nvSpPr>
        <p:spPr bwMode="auto">
          <a:xfrm>
            <a:off x="5178425" y="1384300"/>
            <a:ext cx="438150" cy="679450"/>
          </a:xfrm>
          <a:custGeom>
            <a:avLst/>
            <a:gdLst>
              <a:gd name="T0" fmla="*/ 21 w 31"/>
              <a:gd name="T1" fmla="*/ 0 h 48"/>
              <a:gd name="T2" fmla="*/ 16 w 31"/>
              <a:gd name="T3" fmla="*/ 8 h 48"/>
              <a:gd name="T4" fmla="*/ 9 w 31"/>
              <a:gd name="T5" fmla="*/ 15 h 48"/>
              <a:gd name="T6" fmla="*/ 0 w 31"/>
              <a:gd name="T7" fmla="*/ 18 h 48"/>
              <a:gd name="T8" fmla="*/ 11 w 31"/>
              <a:gd name="T9" fmla="*/ 48 h 48"/>
              <a:gd name="T10" fmla="*/ 31 w 31"/>
              <a:gd name="T11" fmla="*/ 44 h 48"/>
              <a:gd name="T12" fmla="*/ 21 w 31"/>
              <a:gd name="T13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48">
                <a:moveTo>
                  <a:pt x="21" y="0"/>
                </a:moveTo>
                <a:cubicBezTo>
                  <a:pt x="17" y="2"/>
                  <a:pt x="15" y="4"/>
                  <a:pt x="16" y="8"/>
                </a:cubicBezTo>
                <a:cubicBezTo>
                  <a:pt x="17" y="12"/>
                  <a:pt x="15" y="14"/>
                  <a:pt x="9" y="15"/>
                </a:cubicBezTo>
                <a:cubicBezTo>
                  <a:pt x="5" y="15"/>
                  <a:pt x="2" y="16"/>
                  <a:pt x="0" y="18"/>
                </a:cubicBezTo>
                <a:cubicBezTo>
                  <a:pt x="11" y="48"/>
                  <a:pt x="11" y="48"/>
                  <a:pt x="11" y="48"/>
                </a:cubicBezTo>
                <a:cubicBezTo>
                  <a:pt x="17" y="47"/>
                  <a:pt x="24" y="45"/>
                  <a:pt x="31" y="44"/>
                </a:cubicBezTo>
                <a:cubicBezTo>
                  <a:pt x="21" y="0"/>
                  <a:pt x="21" y="0"/>
                  <a:pt x="21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30" name="Freeform 136"/>
          <p:cNvSpPr>
            <a:spLocks/>
          </p:cNvSpPr>
          <p:nvPr/>
        </p:nvSpPr>
        <p:spPr bwMode="auto">
          <a:xfrm>
            <a:off x="5475288" y="1384300"/>
            <a:ext cx="296863" cy="622300"/>
          </a:xfrm>
          <a:custGeom>
            <a:avLst/>
            <a:gdLst>
              <a:gd name="T0" fmla="*/ 4 w 21"/>
              <a:gd name="T1" fmla="*/ 0 h 44"/>
              <a:gd name="T2" fmla="*/ 2 w 21"/>
              <a:gd name="T3" fmla="*/ 0 h 44"/>
              <a:gd name="T4" fmla="*/ 0 w 21"/>
              <a:gd name="T5" fmla="*/ 0 h 44"/>
              <a:gd name="T6" fmla="*/ 10 w 21"/>
              <a:gd name="T7" fmla="*/ 44 h 44"/>
              <a:gd name="T8" fmla="*/ 11 w 21"/>
              <a:gd name="T9" fmla="*/ 44 h 44"/>
              <a:gd name="T10" fmla="*/ 16 w 21"/>
              <a:gd name="T11" fmla="*/ 39 h 44"/>
              <a:gd name="T12" fmla="*/ 20 w 21"/>
              <a:gd name="T13" fmla="*/ 33 h 44"/>
              <a:gd name="T14" fmla="*/ 20 w 21"/>
              <a:gd name="T15" fmla="*/ 31 h 44"/>
              <a:gd name="T16" fmla="*/ 15 w 21"/>
              <a:gd name="T17" fmla="*/ 18 h 44"/>
              <a:gd name="T18" fmla="*/ 14 w 21"/>
              <a:gd name="T19" fmla="*/ 13 h 44"/>
              <a:gd name="T20" fmla="*/ 12 w 21"/>
              <a:gd name="T21" fmla="*/ 7 h 44"/>
              <a:gd name="T22" fmla="*/ 7 w 21"/>
              <a:gd name="T23" fmla="*/ 1 h 44"/>
              <a:gd name="T24" fmla="*/ 4 w 21"/>
              <a:gd name="T2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" h="44">
                <a:moveTo>
                  <a:pt x="4" y="0"/>
                </a:moveTo>
                <a:cubicBezTo>
                  <a:pt x="3" y="0"/>
                  <a:pt x="3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0" y="44"/>
                  <a:pt x="11" y="44"/>
                </a:cubicBezTo>
                <a:cubicBezTo>
                  <a:pt x="13" y="42"/>
                  <a:pt x="15" y="40"/>
                  <a:pt x="16" y="39"/>
                </a:cubicBezTo>
                <a:cubicBezTo>
                  <a:pt x="16" y="36"/>
                  <a:pt x="16" y="34"/>
                  <a:pt x="20" y="33"/>
                </a:cubicBezTo>
                <a:cubicBezTo>
                  <a:pt x="21" y="32"/>
                  <a:pt x="20" y="31"/>
                  <a:pt x="20" y="31"/>
                </a:cubicBezTo>
                <a:cubicBezTo>
                  <a:pt x="17" y="27"/>
                  <a:pt x="19" y="22"/>
                  <a:pt x="15" y="18"/>
                </a:cubicBezTo>
                <a:cubicBezTo>
                  <a:pt x="13" y="16"/>
                  <a:pt x="13" y="14"/>
                  <a:pt x="14" y="13"/>
                </a:cubicBezTo>
                <a:cubicBezTo>
                  <a:pt x="15" y="11"/>
                  <a:pt x="15" y="8"/>
                  <a:pt x="12" y="7"/>
                </a:cubicBezTo>
                <a:cubicBezTo>
                  <a:pt x="9" y="6"/>
                  <a:pt x="6" y="4"/>
                  <a:pt x="7" y="1"/>
                </a:cubicBezTo>
                <a:cubicBezTo>
                  <a:pt x="7" y="0"/>
                  <a:pt x="6" y="0"/>
                  <a:pt x="4" y="0"/>
                </a:cubicBezTo>
              </a:path>
            </a:pathLst>
          </a:custGeom>
          <a:solidFill>
            <a:srgbClr val="78A0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31" name="Freeform 137"/>
          <p:cNvSpPr>
            <a:spLocks/>
          </p:cNvSpPr>
          <p:nvPr/>
        </p:nvSpPr>
        <p:spPr bwMode="auto">
          <a:xfrm>
            <a:off x="5051425" y="1639888"/>
            <a:ext cx="282575" cy="479425"/>
          </a:xfrm>
          <a:custGeom>
            <a:avLst/>
            <a:gdLst>
              <a:gd name="T0" fmla="*/ 9 w 20"/>
              <a:gd name="T1" fmla="*/ 0 h 34"/>
              <a:gd name="T2" fmla="*/ 9 w 20"/>
              <a:gd name="T3" fmla="*/ 1 h 34"/>
              <a:gd name="T4" fmla="*/ 2 w 20"/>
              <a:gd name="T5" fmla="*/ 13 h 34"/>
              <a:gd name="T6" fmla="*/ 1 w 20"/>
              <a:gd name="T7" fmla="*/ 25 h 34"/>
              <a:gd name="T8" fmla="*/ 2 w 20"/>
              <a:gd name="T9" fmla="*/ 34 h 34"/>
              <a:gd name="T10" fmla="*/ 5 w 20"/>
              <a:gd name="T11" fmla="*/ 33 h 34"/>
              <a:gd name="T12" fmla="*/ 9 w 20"/>
              <a:gd name="T13" fmla="*/ 32 h 34"/>
              <a:gd name="T14" fmla="*/ 14 w 20"/>
              <a:gd name="T15" fmla="*/ 32 h 34"/>
              <a:gd name="T16" fmla="*/ 20 w 20"/>
              <a:gd name="T17" fmla="*/ 30 h 34"/>
              <a:gd name="T18" fmla="*/ 9 w 20"/>
              <a:gd name="T1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34">
                <a:moveTo>
                  <a:pt x="9" y="0"/>
                </a:moveTo>
                <a:cubicBezTo>
                  <a:pt x="9" y="0"/>
                  <a:pt x="9" y="1"/>
                  <a:pt x="9" y="1"/>
                </a:cubicBezTo>
                <a:cubicBezTo>
                  <a:pt x="4" y="4"/>
                  <a:pt x="2" y="8"/>
                  <a:pt x="2" y="13"/>
                </a:cubicBezTo>
                <a:cubicBezTo>
                  <a:pt x="2" y="17"/>
                  <a:pt x="1" y="21"/>
                  <a:pt x="1" y="25"/>
                </a:cubicBezTo>
                <a:cubicBezTo>
                  <a:pt x="1" y="28"/>
                  <a:pt x="0" y="31"/>
                  <a:pt x="2" y="34"/>
                </a:cubicBezTo>
                <a:cubicBezTo>
                  <a:pt x="3" y="34"/>
                  <a:pt x="4" y="33"/>
                  <a:pt x="5" y="33"/>
                </a:cubicBezTo>
                <a:cubicBezTo>
                  <a:pt x="6" y="32"/>
                  <a:pt x="7" y="32"/>
                  <a:pt x="9" y="32"/>
                </a:cubicBezTo>
                <a:cubicBezTo>
                  <a:pt x="10" y="32"/>
                  <a:pt x="12" y="32"/>
                  <a:pt x="14" y="32"/>
                </a:cubicBezTo>
                <a:cubicBezTo>
                  <a:pt x="16" y="32"/>
                  <a:pt x="18" y="31"/>
                  <a:pt x="20" y="3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D6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32" name="Freeform 138"/>
          <p:cNvSpPr>
            <a:spLocks noEditPoints="1"/>
          </p:cNvSpPr>
          <p:nvPr/>
        </p:nvSpPr>
        <p:spPr bwMode="auto">
          <a:xfrm>
            <a:off x="5911850" y="1271588"/>
            <a:ext cx="1030288" cy="763588"/>
          </a:xfrm>
          <a:custGeom>
            <a:avLst/>
            <a:gdLst>
              <a:gd name="T0" fmla="*/ 71 w 73"/>
              <a:gd name="T1" fmla="*/ 39 h 54"/>
              <a:gd name="T2" fmla="*/ 65 w 73"/>
              <a:gd name="T3" fmla="*/ 42 h 54"/>
              <a:gd name="T4" fmla="*/ 59 w 73"/>
              <a:gd name="T5" fmla="*/ 45 h 54"/>
              <a:gd name="T6" fmla="*/ 57 w 73"/>
              <a:gd name="T7" fmla="*/ 45 h 54"/>
              <a:gd name="T8" fmla="*/ 50 w 73"/>
              <a:gd name="T9" fmla="*/ 41 h 54"/>
              <a:gd name="T10" fmla="*/ 47 w 73"/>
              <a:gd name="T11" fmla="*/ 52 h 54"/>
              <a:gd name="T12" fmla="*/ 59 w 73"/>
              <a:gd name="T13" fmla="*/ 54 h 54"/>
              <a:gd name="T14" fmla="*/ 67 w 73"/>
              <a:gd name="T15" fmla="*/ 49 h 54"/>
              <a:gd name="T16" fmla="*/ 70 w 73"/>
              <a:gd name="T17" fmla="*/ 48 h 54"/>
              <a:gd name="T18" fmla="*/ 73 w 73"/>
              <a:gd name="T19" fmla="*/ 39 h 54"/>
              <a:gd name="T20" fmla="*/ 71 w 73"/>
              <a:gd name="T21" fmla="*/ 39 h 54"/>
              <a:gd name="T22" fmla="*/ 57 w 73"/>
              <a:gd name="T23" fmla="*/ 10 h 54"/>
              <a:gd name="T24" fmla="*/ 56 w 73"/>
              <a:gd name="T25" fmla="*/ 10 h 54"/>
              <a:gd name="T26" fmla="*/ 52 w 73"/>
              <a:gd name="T27" fmla="*/ 30 h 54"/>
              <a:gd name="T28" fmla="*/ 57 w 73"/>
              <a:gd name="T29" fmla="*/ 27 h 54"/>
              <a:gd name="T30" fmla="*/ 60 w 73"/>
              <a:gd name="T31" fmla="*/ 22 h 54"/>
              <a:gd name="T32" fmla="*/ 61 w 73"/>
              <a:gd name="T33" fmla="*/ 13 h 54"/>
              <a:gd name="T34" fmla="*/ 57 w 73"/>
              <a:gd name="T35" fmla="*/ 10 h 54"/>
              <a:gd name="T36" fmla="*/ 4 w 73"/>
              <a:gd name="T37" fmla="*/ 0 h 54"/>
              <a:gd name="T38" fmla="*/ 0 w 73"/>
              <a:gd name="T39" fmla="*/ 0 h 54"/>
              <a:gd name="T40" fmla="*/ 2 w 73"/>
              <a:gd name="T41" fmla="*/ 31 h 54"/>
              <a:gd name="T42" fmla="*/ 2 w 73"/>
              <a:gd name="T43" fmla="*/ 31 h 54"/>
              <a:gd name="T44" fmla="*/ 4 w 73"/>
              <a:gd name="T45" fmla="*/ 31 h 54"/>
              <a:gd name="T46" fmla="*/ 7 w 73"/>
              <a:gd name="T47" fmla="*/ 31 h 54"/>
              <a:gd name="T48" fmla="*/ 15 w 73"/>
              <a:gd name="T49" fmla="*/ 34 h 54"/>
              <a:gd name="T50" fmla="*/ 20 w 73"/>
              <a:gd name="T51" fmla="*/ 35 h 54"/>
              <a:gd name="T52" fmla="*/ 23 w 73"/>
              <a:gd name="T53" fmla="*/ 35 h 54"/>
              <a:gd name="T54" fmla="*/ 24 w 73"/>
              <a:gd name="T55" fmla="*/ 35 h 54"/>
              <a:gd name="T56" fmla="*/ 25 w 73"/>
              <a:gd name="T57" fmla="*/ 14 h 54"/>
              <a:gd name="T58" fmla="*/ 20 w 73"/>
              <a:gd name="T59" fmla="*/ 7 h 54"/>
              <a:gd name="T60" fmla="*/ 13 w 73"/>
              <a:gd name="T61" fmla="*/ 2 h 54"/>
              <a:gd name="T62" fmla="*/ 4 w 73"/>
              <a:gd name="T63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" h="54">
                <a:moveTo>
                  <a:pt x="71" y="39"/>
                </a:moveTo>
                <a:cubicBezTo>
                  <a:pt x="69" y="39"/>
                  <a:pt x="67" y="40"/>
                  <a:pt x="65" y="42"/>
                </a:cubicBezTo>
                <a:cubicBezTo>
                  <a:pt x="63" y="43"/>
                  <a:pt x="63" y="45"/>
                  <a:pt x="59" y="45"/>
                </a:cubicBezTo>
                <a:cubicBezTo>
                  <a:pt x="59" y="45"/>
                  <a:pt x="58" y="45"/>
                  <a:pt x="57" y="45"/>
                </a:cubicBezTo>
                <a:cubicBezTo>
                  <a:pt x="54" y="45"/>
                  <a:pt x="51" y="43"/>
                  <a:pt x="50" y="41"/>
                </a:cubicBezTo>
                <a:cubicBezTo>
                  <a:pt x="47" y="52"/>
                  <a:pt x="47" y="52"/>
                  <a:pt x="47" y="52"/>
                </a:cubicBezTo>
                <a:cubicBezTo>
                  <a:pt x="51" y="52"/>
                  <a:pt x="55" y="53"/>
                  <a:pt x="59" y="54"/>
                </a:cubicBezTo>
                <a:cubicBezTo>
                  <a:pt x="59" y="51"/>
                  <a:pt x="62" y="50"/>
                  <a:pt x="67" y="49"/>
                </a:cubicBezTo>
                <a:cubicBezTo>
                  <a:pt x="68" y="48"/>
                  <a:pt x="69" y="48"/>
                  <a:pt x="70" y="48"/>
                </a:cubicBezTo>
                <a:cubicBezTo>
                  <a:pt x="73" y="39"/>
                  <a:pt x="73" y="39"/>
                  <a:pt x="73" y="39"/>
                </a:cubicBezTo>
                <a:cubicBezTo>
                  <a:pt x="73" y="39"/>
                  <a:pt x="72" y="39"/>
                  <a:pt x="71" y="39"/>
                </a:cubicBezTo>
                <a:moveTo>
                  <a:pt x="57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2" y="30"/>
                  <a:pt x="52" y="30"/>
                  <a:pt x="52" y="30"/>
                </a:cubicBezTo>
                <a:cubicBezTo>
                  <a:pt x="55" y="30"/>
                  <a:pt x="56" y="28"/>
                  <a:pt x="57" y="27"/>
                </a:cubicBezTo>
                <a:cubicBezTo>
                  <a:pt x="57" y="25"/>
                  <a:pt x="58" y="23"/>
                  <a:pt x="60" y="22"/>
                </a:cubicBezTo>
                <a:cubicBezTo>
                  <a:pt x="65" y="19"/>
                  <a:pt x="64" y="16"/>
                  <a:pt x="61" y="13"/>
                </a:cubicBezTo>
                <a:cubicBezTo>
                  <a:pt x="60" y="11"/>
                  <a:pt x="58" y="10"/>
                  <a:pt x="57" y="10"/>
                </a:cubicBezTo>
                <a:moveTo>
                  <a:pt x="4" y="0"/>
                </a:moveTo>
                <a:cubicBezTo>
                  <a:pt x="2" y="0"/>
                  <a:pt x="1" y="0"/>
                  <a:pt x="0" y="0"/>
                </a:cubicBezTo>
                <a:cubicBezTo>
                  <a:pt x="2" y="31"/>
                  <a:pt x="2" y="31"/>
                  <a:pt x="2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3" y="31"/>
                  <a:pt x="3" y="31"/>
                  <a:pt x="4" y="31"/>
                </a:cubicBezTo>
                <a:cubicBezTo>
                  <a:pt x="5" y="31"/>
                  <a:pt x="6" y="31"/>
                  <a:pt x="7" y="31"/>
                </a:cubicBezTo>
                <a:cubicBezTo>
                  <a:pt x="11" y="31"/>
                  <a:pt x="13" y="32"/>
                  <a:pt x="15" y="34"/>
                </a:cubicBezTo>
                <a:cubicBezTo>
                  <a:pt x="16" y="35"/>
                  <a:pt x="18" y="35"/>
                  <a:pt x="20" y="35"/>
                </a:cubicBezTo>
                <a:cubicBezTo>
                  <a:pt x="21" y="35"/>
                  <a:pt x="22" y="35"/>
                  <a:pt x="23" y="35"/>
                </a:cubicBezTo>
                <a:cubicBezTo>
                  <a:pt x="23" y="35"/>
                  <a:pt x="24" y="35"/>
                  <a:pt x="24" y="35"/>
                </a:cubicBezTo>
                <a:cubicBezTo>
                  <a:pt x="25" y="14"/>
                  <a:pt x="25" y="14"/>
                  <a:pt x="25" y="14"/>
                </a:cubicBezTo>
                <a:cubicBezTo>
                  <a:pt x="22" y="13"/>
                  <a:pt x="21" y="11"/>
                  <a:pt x="20" y="7"/>
                </a:cubicBezTo>
                <a:cubicBezTo>
                  <a:pt x="20" y="4"/>
                  <a:pt x="18" y="3"/>
                  <a:pt x="13" y="2"/>
                </a:cubicBezTo>
                <a:cubicBezTo>
                  <a:pt x="10" y="1"/>
                  <a:pt x="7" y="0"/>
                  <a:pt x="4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33" name="Freeform 139"/>
          <p:cNvSpPr>
            <a:spLocks/>
          </p:cNvSpPr>
          <p:nvPr/>
        </p:nvSpPr>
        <p:spPr bwMode="auto">
          <a:xfrm>
            <a:off x="6900863" y="1822450"/>
            <a:ext cx="112713" cy="127000"/>
          </a:xfrm>
          <a:custGeom>
            <a:avLst/>
            <a:gdLst>
              <a:gd name="T0" fmla="*/ 3 w 8"/>
              <a:gd name="T1" fmla="*/ 0 h 9"/>
              <a:gd name="T2" fmla="*/ 0 w 8"/>
              <a:gd name="T3" fmla="*/ 9 h 9"/>
              <a:gd name="T4" fmla="*/ 4 w 8"/>
              <a:gd name="T5" fmla="*/ 8 h 9"/>
              <a:gd name="T6" fmla="*/ 8 w 8"/>
              <a:gd name="T7" fmla="*/ 4 h 9"/>
              <a:gd name="T8" fmla="*/ 3 w 8"/>
              <a:gd name="T9" fmla="*/ 0 h 9"/>
              <a:gd name="T10" fmla="*/ 3 w 8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9">
                <a:moveTo>
                  <a:pt x="3" y="0"/>
                </a:moveTo>
                <a:cubicBezTo>
                  <a:pt x="0" y="9"/>
                  <a:pt x="0" y="9"/>
                  <a:pt x="0" y="9"/>
                </a:cubicBezTo>
                <a:cubicBezTo>
                  <a:pt x="1" y="9"/>
                  <a:pt x="3" y="8"/>
                  <a:pt x="4" y="8"/>
                </a:cubicBezTo>
                <a:cubicBezTo>
                  <a:pt x="7" y="7"/>
                  <a:pt x="8" y="6"/>
                  <a:pt x="8" y="4"/>
                </a:cubicBezTo>
                <a:cubicBezTo>
                  <a:pt x="7" y="3"/>
                  <a:pt x="7" y="1"/>
                  <a:pt x="3" y="0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D6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34" name="Freeform 140"/>
          <p:cNvSpPr>
            <a:spLocks/>
          </p:cNvSpPr>
          <p:nvPr/>
        </p:nvSpPr>
        <p:spPr bwMode="auto">
          <a:xfrm>
            <a:off x="6251575" y="1412875"/>
            <a:ext cx="450850" cy="593725"/>
          </a:xfrm>
          <a:custGeom>
            <a:avLst/>
            <a:gdLst>
              <a:gd name="T0" fmla="*/ 32 w 32"/>
              <a:gd name="T1" fmla="*/ 0 h 42"/>
              <a:gd name="T2" fmla="*/ 28 w 32"/>
              <a:gd name="T3" fmla="*/ 1 h 42"/>
              <a:gd name="T4" fmla="*/ 14 w 32"/>
              <a:gd name="T5" fmla="*/ 5 h 42"/>
              <a:gd name="T6" fmla="*/ 8 w 32"/>
              <a:gd name="T7" fmla="*/ 5 h 42"/>
              <a:gd name="T8" fmla="*/ 1 w 32"/>
              <a:gd name="T9" fmla="*/ 4 h 42"/>
              <a:gd name="T10" fmla="*/ 0 w 32"/>
              <a:gd name="T11" fmla="*/ 25 h 42"/>
              <a:gd name="T12" fmla="*/ 9 w 32"/>
              <a:gd name="T13" fmla="*/ 22 h 42"/>
              <a:gd name="T14" fmla="*/ 11 w 32"/>
              <a:gd name="T15" fmla="*/ 23 h 42"/>
              <a:gd name="T16" fmla="*/ 17 w 32"/>
              <a:gd name="T17" fmla="*/ 30 h 42"/>
              <a:gd name="T18" fmla="*/ 18 w 32"/>
              <a:gd name="T19" fmla="*/ 31 h 42"/>
              <a:gd name="T20" fmla="*/ 18 w 32"/>
              <a:gd name="T21" fmla="*/ 38 h 42"/>
              <a:gd name="T22" fmla="*/ 22 w 32"/>
              <a:gd name="T23" fmla="*/ 42 h 42"/>
              <a:gd name="T24" fmla="*/ 23 w 32"/>
              <a:gd name="T25" fmla="*/ 42 h 42"/>
              <a:gd name="T26" fmla="*/ 26 w 32"/>
              <a:gd name="T27" fmla="*/ 31 h 42"/>
              <a:gd name="T28" fmla="*/ 26 w 32"/>
              <a:gd name="T29" fmla="*/ 31 h 42"/>
              <a:gd name="T30" fmla="*/ 23 w 32"/>
              <a:gd name="T31" fmla="*/ 26 h 42"/>
              <a:gd name="T32" fmla="*/ 27 w 32"/>
              <a:gd name="T33" fmla="*/ 21 h 42"/>
              <a:gd name="T34" fmla="*/ 28 w 32"/>
              <a:gd name="T35" fmla="*/ 20 h 42"/>
              <a:gd name="T36" fmla="*/ 32 w 32"/>
              <a:gd name="T37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" h="42">
                <a:moveTo>
                  <a:pt x="32" y="0"/>
                </a:moveTo>
                <a:cubicBezTo>
                  <a:pt x="31" y="0"/>
                  <a:pt x="29" y="1"/>
                  <a:pt x="28" y="1"/>
                </a:cubicBezTo>
                <a:cubicBezTo>
                  <a:pt x="24" y="3"/>
                  <a:pt x="19" y="4"/>
                  <a:pt x="14" y="5"/>
                </a:cubicBezTo>
                <a:cubicBezTo>
                  <a:pt x="12" y="5"/>
                  <a:pt x="10" y="5"/>
                  <a:pt x="8" y="5"/>
                </a:cubicBezTo>
                <a:cubicBezTo>
                  <a:pt x="5" y="5"/>
                  <a:pt x="3" y="5"/>
                  <a:pt x="1" y="4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4"/>
                  <a:pt x="5" y="22"/>
                  <a:pt x="9" y="22"/>
                </a:cubicBezTo>
                <a:cubicBezTo>
                  <a:pt x="9" y="22"/>
                  <a:pt x="10" y="22"/>
                  <a:pt x="11" y="23"/>
                </a:cubicBezTo>
                <a:cubicBezTo>
                  <a:pt x="16" y="24"/>
                  <a:pt x="15" y="27"/>
                  <a:pt x="17" y="30"/>
                </a:cubicBezTo>
                <a:cubicBezTo>
                  <a:pt x="17" y="30"/>
                  <a:pt x="18" y="31"/>
                  <a:pt x="18" y="31"/>
                </a:cubicBezTo>
                <a:cubicBezTo>
                  <a:pt x="20" y="34"/>
                  <a:pt x="20" y="36"/>
                  <a:pt x="18" y="38"/>
                </a:cubicBezTo>
                <a:cubicBezTo>
                  <a:pt x="19" y="39"/>
                  <a:pt x="21" y="40"/>
                  <a:pt x="22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5" y="29"/>
                  <a:pt x="24" y="27"/>
                  <a:pt x="23" y="26"/>
                </a:cubicBezTo>
                <a:cubicBezTo>
                  <a:pt x="21" y="23"/>
                  <a:pt x="21" y="21"/>
                  <a:pt x="27" y="21"/>
                </a:cubicBezTo>
                <a:cubicBezTo>
                  <a:pt x="27" y="21"/>
                  <a:pt x="28" y="21"/>
                  <a:pt x="28" y="20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rgbClr val="78A0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35" name="Freeform 141"/>
          <p:cNvSpPr>
            <a:spLocks/>
          </p:cNvSpPr>
          <p:nvPr/>
        </p:nvSpPr>
        <p:spPr bwMode="auto">
          <a:xfrm>
            <a:off x="5700713" y="1271588"/>
            <a:ext cx="239713" cy="438150"/>
          </a:xfrm>
          <a:custGeom>
            <a:avLst/>
            <a:gdLst>
              <a:gd name="T0" fmla="*/ 15 w 17"/>
              <a:gd name="T1" fmla="*/ 0 h 31"/>
              <a:gd name="T2" fmla="*/ 0 w 17"/>
              <a:gd name="T3" fmla="*/ 4 h 31"/>
              <a:gd name="T4" fmla="*/ 3 w 17"/>
              <a:gd name="T5" fmla="*/ 6 h 31"/>
              <a:gd name="T6" fmla="*/ 12 w 17"/>
              <a:gd name="T7" fmla="*/ 19 h 31"/>
              <a:gd name="T8" fmla="*/ 13 w 17"/>
              <a:gd name="T9" fmla="*/ 30 h 31"/>
              <a:gd name="T10" fmla="*/ 17 w 17"/>
              <a:gd name="T11" fmla="*/ 31 h 31"/>
              <a:gd name="T12" fmla="*/ 15 w 17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1">
                <a:moveTo>
                  <a:pt x="15" y="0"/>
                </a:moveTo>
                <a:cubicBezTo>
                  <a:pt x="10" y="1"/>
                  <a:pt x="5" y="2"/>
                  <a:pt x="0" y="4"/>
                </a:cubicBezTo>
                <a:cubicBezTo>
                  <a:pt x="2" y="5"/>
                  <a:pt x="2" y="6"/>
                  <a:pt x="3" y="6"/>
                </a:cubicBezTo>
                <a:cubicBezTo>
                  <a:pt x="16" y="10"/>
                  <a:pt x="17" y="11"/>
                  <a:pt x="12" y="19"/>
                </a:cubicBezTo>
                <a:cubicBezTo>
                  <a:pt x="9" y="23"/>
                  <a:pt x="13" y="26"/>
                  <a:pt x="13" y="30"/>
                </a:cubicBezTo>
                <a:cubicBezTo>
                  <a:pt x="14" y="31"/>
                  <a:pt x="15" y="31"/>
                  <a:pt x="17" y="31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78A0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36" name="Freeform 142"/>
          <p:cNvSpPr>
            <a:spLocks/>
          </p:cNvSpPr>
          <p:nvPr/>
        </p:nvSpPr>
        <p:spPr bwMode="auto">
          <a:xfrm>
            <a:off x="11782425" y="876300"/>
            <a:ext cx="409575" cy="636588"/>
          </a:xfrm>
          <a:custGeom>
            <a:avLst/>
            <a:gdLst>
              <a:gd name="T0" fmla="*/ 29 w 29"/>
              <a:gd name="T1" fmla="*/ 0 h 45"/>
              <a:gd name="T2" fmla="*/ 22 w 29"/>
              <a:gd name="T3" fmla="*/ 2 h 45"/>
              <a:gd name="T4" fmla="*/ 18 w 29"/>
              <a:gd name="T5" fmla="*/ 7 h 45"/>
              <a:gd name="T6" fmla="*/ 17 w 29"/>
              <a:gd name="T7" fmla="*/ 13 h 45"/>
              <a:gd name="T8" fmla="*/ 3 w 29"/>
              <a:gd name="T9" fmla="*/ 23 h 45"/>
              <a:gd name="T10" fmla="*/ 1 w 29"/>
              <a:gd name="T11" fmla="*/ 25 h 45"/>
              <a:gd name="T12" fmla="*/ 4 w 29"/>
              <a:gd name="T13" fmla="*/ 27 h 45"/>
              <a:gd name="T14" fmla="*/ 4 w 29"/>
              <a:gd name="T15" fmla="*/ 27 h 45"/>
              <a:gd name="T16" fmla="*/ 5 w 29"/>
              <a:gd name="T17" fmla="*/ 27 h 45"/>
              <a:gd name="T18" fmla="*/ 26 w 29"/>
              <a:gd name="T19" fmla="*/ 36 h 45"/>
              <a:gd name="T20" fmla="*/ 27 w 29"/>
              <a:gd name="T21" fmla="*/ 39 h 45"/>
              <a:gd name="T22" fmla="*/ 29 w 29"/>
              <a:gd name="T23" fmla="*/ 45 h 45"/>
              <a:gd name="T24" fmla="*/ 29 w 29"/>
              <a:gd name="T25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" h="45">
                <a:moveTo>
                  <a:pt x="29" y="0"/>
                </a:moveTo>
                <a:cubicBezTo>
                  <a:pt x="27" y="1"/>
                  <a:pt x="25" y="1"/>
                  <a:pt x="22" y="2"/>
                </a:cubicBezTo>
                <a:cubicBezTo>
                  <a:pt x="18" y="2"/>
                  <a:pt x="15" y="4"/>
                  <a:pt x="18" y="7"/>
                </a:cubicBezTo>
                <a:cubicBezTo>
                  <a:pt x="20" y="9"/>
                  <a:pt x="19" y="11"/>
                  <a:pt x="17" y="13"/>
                </a:cubicBezTo>
                <a:cubicBezTo>
                  <a:pt x="13" y="17"/>
                  <a:pt x="9" y="20"/>
                  <a:pt x="3" y="23"/>
                </a:cubicBezTo>
                <a:cubicBezTo>
                  <a:pt x="1" y="23"/>
                  <a:pt x="0" y="24"/>
                  <a:pt x="1" y="25"/>
                </a:cubicBezTo>
                <a:cubicBezTo>
                  <a:pt x="1" y="26"/>
                  <a:pt x="2" y="27"/>
                  <a:pt x="4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5" y="27"/>
                  <a:pt x="5" y="27"/>
                </a:cubicBezTo>
                <a:cubicBezTo>
                  <a:pt x="15" y="27"/>
                  <a:pt x="19" y="32"/>
                  <a:pt x="26" y="36"/>
                </a:cubicBezTo>
                <a:cubicBezTo>
                  <a:pt x="27" y="37"/>
                  <a:pt x="29" y="38"/>
                  <a:pt x="27" y="39"/>
                </a:cubicBezTo>
                <a:cubicBezTo>
                  <a:pt x="25" y="42"/>
                  <a:pt x="26" y="43"/>
                  <a:pt x="29" y="45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39" name="Freeform 145"/>
          <p:cNvSpPr>
            <a:spLocks/>
          </p:cNvSpPr>
          <p:nvPr/>
        </p:nvSpPr>
        <p:spPr bwMode="auto">
          <a:xfrm>
            <a:off x="4854575" y="1654175"/>
            <a:ext cx="168275" cy="141288"/>
          </a:xfrm>
          <a:custGeom>
            <a:avLst/>
            <a:gdLst>
              <a:gd name="T0" fmla="*/ 7 w 12"/>
              <a:gd name="T1" fmla="*/ 0 h 10"/>
              <a:gd name="T2" fmla="*/ 1 w 12"/>
              <a:gd name="T3" fmla="*/ 5 h 10"/>
              <a:gd name="T4" fmla="*/ 5 w 12"/>
              <a:gd name="T5" fmla="*/ 10 h 10"/>
              <a:gd name="T6" fmla="*/ 5 w 12"/>
              <a:gd name="T7" fmla="*/ 10 h 10"/>
              <a:gd name="T8" fmla="*/ 12 w 12"/>
              <a:gd name="T9" fmla="*/ 6 h 10"/>
              <a:gd name="T10" fmla="*/ 7 w 12"/>
              <a:gd name="T11" fmla="*/ 0 h 10"/>
              <a:gd name="T12" fmla="*/ 7 w 12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0">
                <a:moveTo>
                  <a:pt x="7" y="0"/>
                </a:moveTo>
                <a:cubicBezTo>
                  <a:pt x="3" y="0"/>
                  <a:pt x="2" y="3"/>
                  <a:pt x="1" y="5"/>
                </a:cubicBezTo>
                <a:cubicBezTo>
                  <a:pt x="0" y="8"/>
                  <a:pt x="2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10" y="10"/>
                  <a:pt x="12" y="8"/>
                  <a:pt x="12" y="6"/>
                </a:cubicBezTo>
                <a:cubicBezTo>
                  <a:pt x="11" y="4"/>
                  <a:pt x="12" y="0"/>
                  <a:pt x="7" y="0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D6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40" name="Freeform 146"/>
          <p:cNvSpPr>
            <a:spLocks/>
          </p:cNvSpPr>
          <p:nvPr/>
        </p:nvSpPr>
        <p:spPr bwMode="auto">
          <a:xfrm>
            <a:off x="1905000" y="3716338"/>
            <a:ext cx="169863" cy="127000"/>
          </a:xfrm>
          <a:custGeom>
            <a:avLst/>
            <a:gdLst>
              <a:gd name="T0" fmla="*/ 8 w 12"/>
              <a:gd name="T1" fmla="*/ 0 h 9"/>
              <a:gd name="T2" fmla="*/ 5 w 12"/>
              <a:gd name="T3" fmla="*/ 1 h 9"/>
              <a:gd name="T4" fmla="*/ 0 w 12"/>
              <a:gd name="T5" fmla="*/ 8 h 9"/>
              <a:gd name="T6" fmla="*/ 3 w 12"/>
              <a:gd name="T7" fmla="*/ 9 h 9"/>
              <a:gd name="T8" fmla="*/ 4 w 12"/>
              <a:gd name="T9" fmla="*/ 9 h 9"/>
              <a:gd name="T10" fmla="*/ 12 w 12"/>
              <a:gd name="T11" fmla="*/ 3 h 9"/>
              <a:gd name="T12" fmla="*/ 10 w 12"/>
              <a:gd name="T13" fmla="*/ 1 h 9"/>
              <a:gd name="T14" fmla="*/ 8 w 12"/>
              <a:gd name="T1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9">
                <a:moveTo>
                  <a:pt x="8" y="0"/>
                </a:moveTo>
                <a:cubicBezTo>
                  <a:pt x="7" y="0"/>
                  <a:pt x="6" y="1"/>
                  <a:pt x="5" y="1"/>
                </a:cubicBezTo>
                <a:cubicBezTo>
                  <a:pt x="2" y="3"/>
                  <a:pt x="0" y="5"/>
                  <a:pt x="0" y="8"/>
                </a:cubicBezTo>
                <a:cubicBezTo>
                  <a:pt x="0" y="9"/>
                  <a:pt x="1" y="9"/>
                  <a:pt x="3" y="9"/>
                </a:cubicBezTo>
                <a:cubicBezTo>
                  <a:pt x="3" y="9"/>
                  <a:pt x="4" y="9"/>
                  <a:pt x="4" y="9"/>
                </a:cubicBezTo>
                <a:cubicBezTo>
                  <a:pt x="8" y="9"/>
                  <a:pt x="12" y="5"/>
                  <a:pt x="12" y="3"/>
                </a:cubicBezTo>
                <a:cubicBezTo>
                  <a:pt x="12" y="2"/>
                  <a:pt x="11" y="1"/>
                  <a:pt x="10" y="1"/>
                </a:cubicBezTo>
                <a:cubicBezTo>
                  <a:pt x="9" y="1"/>
                  <a:pt x="9" y="0"/>
                  <a:pt x="8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44" name="Freeform 150"/>
          <p:cNvSpPr>
            <a:spLocks/>
          </p:cNvSpPr>
          <p:nvPr/>
        </p:nvSpPr>
        <p:spPr bwMode="auto">
          <a:xfrm>
            <a:off x="10442575" y="2967038"/>
            <a:ext cx="141288" cy="85725"/>
          </a:xfrm>
          <a:custGeom>
            <a:avLst/>
            <a:gdLst>
              <a:gd name="T0" fmla="*/ 7 w 10"/>
              <a:gd name="T1" fmla="*/ 0 h 6"/>
              <a:gd name="T2" fmla="*/ 1 w 10"/>
              <a:gd name="T3" fmla="*/ 2 h 6"/>
              <a:gd name="T4" fmla="*/ 5 w 10"/>
              <a:gd name="T5" fmla="*/ 6 h 6"/>
              <a:gd name="T6" fmla="*/ 5 w 10"/>
              <a:gd name="T7" fmla="*/ 6 h 6"/>
              <a:gd name="T8" fmla="*/ 9 w 10"/>
              <a:gd name="T9" fmla="*/ 2 h 6"/>
              <a:gd name="T10" fmla="*/ 7 w 10"/>
              <a:gd name="T1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6">
                <a:moveTo>
                  <a:pt x="7" y="0"/>
                </a:moveTo>
                <a:cubicBezTo>
                  <a:pt x="4" y="0"/>
                  <a:pt x="1" y="0"/>
                  <a:pt x="1" y="2"/>
                </a:cubicBezTo>
                <a:cubicBezTo>
                  <a:pt x="0" y="4"/>
                  <a:pt x="2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9" y="6"/>
                  <a:pt x="8" y="4"/>
                  <a:pt x="9" y="2"/>
                </a:cubicBezTo>
                <a:cubicBezTo>
                  <a:pt x="10" y="1"/>
                  <a:pt x="10" y="0"/>
                  <a:pt x="7" y="0"/>
                </a:cubicBezTo>
              </a:path>
            </a:pathLst>
          </a:custGeom>
          <a:solidFill>
            <a:srgbClr val="7EA7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48" name="Freeform 154"/>
          <p:cNvSpPr>
            <a:spLocks/>
          </p:cNvSpPr>
          <p:nvPr/>
        </p:nvSpPr>
        <p:spPr bwMode="auto">
          <a:xfrm>
            <a:off x="6067425" y="1822450"/>
            <a:ext cx="71438" cy="28575"/>
          </a:xfrm>
          <a:custGeom>
            <a:avLst/>
            <a:gdLst>
              <a:gd name="T0" fmla="*/ 2 w 5"/>
              <a:gd name="T1" fmla="*/ 0 h 2"/>
              <a:gd name="T2" fmla="*/ 2 w 5"/>
              <a:gd name="T3" fmla="*/ 0 h 2"/>
              <a:gd name="T4" fmla="*/ 0 w 5"/>
              <a:gd name="T5" fmla="*/ 1 h 2"/>
              <a:gd name="T6" fmla="*/ 2 w 5"/>
              <a:gd name="T7" fmla="*/ 2 h 2"/>
              <a:gd name="T8" fmla="*/ 3 w 5"/>
              <a:gd name="T9" fmla="*/ 2 h 2"/>
              <a:gd name="T10" fmla="*/ 5 w 5"/>
              <a:gd name="T11" fmla="*/ 1 h 2"/>
              <a:gd name="T12" fmla="*/ 2 w 5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ubicBezTo>
                  <a:pt x="2" y="2"/>
                  <a:pt x="3" y="2"/>
                  <a:pt x="3" y="2"/>
                </a:cubicBezTo>
                <a:cubicBezTo>
                  <a:pt x="4" y="2"/>
                  <a:pt x="5" y="1"/>
                  <a:pt x="5" y="1"/>
                </a:cubicBezTo>
                <a:cubicBezTo>
                  <a:pt x="4" y="0"/>
                  <a:pt x="3" y="0"/>
                  <a:pt x="2" y="0"/>
                </a:cubicBezTo>
              </a:path>
            </a:pathLst>
          </a:custGeom>
          <a:solidFill>
            <a:srgbClr val="D9CE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63" name="Freeform 169"/>
          <p:cNvSpPr>
            <a:spLocks/>
          </p:cNvSpPr>
          <p:nvPr/>
        </p:nvSpPr>
        <p:spPr bwMode="auto">
          <a:xfrm>
            <a:off x="704850" y="3687763"/>
            <a:ext cx="141288" cy="57150"/>
          </a:xfrm>
          <a:custGeom>
            <a:avLst/>
            <a:gdLst>
              <a:gd name="T0" fmla="*/ 6 w 10"/>
              <a:gd name="T1" fmla="*/ 0 h 4"/>
              <a:gd name="T2" fmla="*/ 3 w 10"/>
              <a:gd name="T3" fmla="*/ 1 h 4"/>
              <a:gd name="T4" fmla="*/ 0 w 10"/>
              <a:gd name="T5" fmla="*/ 2 h 4"/>
              <a:gd name="T6" fmla="*/ 5 w 10"/>
              <a:gd name="T7" fmla="*/ 4 h 4"/>
              <a:gd name="T8" fmla="*/ 7 w 10"/>
              <a:gd name="T9" fmla="*/ 4 h 4"/>
              <a:gd name="T10" fmla="*/ 10 w 10"/>
              <a:gd name="T11" fmla="*/ 2 h 4"/>
              <a:gd name="T12" fmla="*/ 6 w 10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4">
                <a:moveTo>
                  <a:pt x="6" y="0"/>
                </a:moveTo>
                <a:cubicBezTo>
                  <a:pt x="5" y="0"/>
                  <a:pt x="4" y="0"/>
                  <a:pt x="3" y="1"/>
                </a:cubicBezTo>
                <a:cubicBezTo>
                  <a:pt x="2" y="1"/>
                  <a:pt x="0" y="1"/>
                  <a:pt x="0" y="2"/>
                </a:cubicBezTo>
                <a:cubicBezTo>
                  <a:pt x="1" y="4"/>
                  <a:pt x="3" y="4"/>
                  <a:pt x="5" y="4"/>
                </a:cubicBezTo>
                <a:cubicBezTo>
                  <a:pt x="5" y="4"/>
                  <a:pt x="6" y="4"/>
                  <a:pt x="7" y="4"/>
                </a:cubicBezTo>
                <a:cubicBezTo>
                  <a:pt x="9" y="4"/>
                  <a:pt x="10" y="3"/>
                  <a:pt x="10" y="2"/>
                </a:cubicBezTo>
                <a:cubicBezTo>
                  <a:pt x="9" y="1"/>
                  <a:pt x="8" y="0"/>
                  <a:pt x="6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64" name="Freeform 170"/>
          <p:cNvSpPr>
            <a:spLocks noEditPoints="1"/>
          </p:cNvSpPr>
          <p:nvPr/>
        </p:nvSpPr>
        <p:spPr bwMode="auto">
          <a:xfrm>
            <a:off x="11245850" y="3363913"/>
            <a:ext cx="762000" cy="98425"/>
          </a:xfrm>
          <a:custGeom>
            <a:avLst/>
            <a:gdLst>
              <a:gd name="T0" fmla="*/ 48 w 54"/>
              <a:gd name="T1" fmla="*/ 1 h 7"/>
              <a:gd name="T2" fmla="*/ 42 w 54"/>
              <a:gd name="T3" fmla="*/ 5 h 7"/>
              <a:gd name="T4" fmla="*/ 42 w 54"/>
              <a:gd name="T5" fmla="*/ 5 h 7"/>
              <a:gd name="T6" fmla="*/ 54 w 54"/>
              <a:gd name="T7" fmla="*/ 3 h 7"/>
              <a:gd name="T8" fmla="*/ 48 w 54"/>
              <a:gd name="T9" fmla="*/ 1 h 7"/>
              <a:gd name="T10" fmla="*/ 0 w 54"/>
              <a:gd name="T11" fmla="*/ 0 h 7"/>
              <a:gd name="T12" fmla="*/ 20 w 54"/>
              <a:gd name="T13" fmla="*/ 7 h 7"/>
              <a:gd name="T14" fmla="*/ 22 w 54"/>
              <a:gd name="T15" fmla="*/ 7 h 7"/>
              <a:gd name="T16" fmla="*/ 27 w 54"/>
              <a:gd name="T17" fmla="*/ 7 h 7"/>
              <a:gd name="T18" fmla="*/ 2 w 54"/>
              <a:gd name="T19" fmla="*/ 1 h 7"/>
              <a:gd name="T20" fmla="*/ 0 w 54"/>
              <a:gd name="T21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" h="7">
                <a:moveTo>
                  <a:pt x="48" y="1"/>
                </a:moveTo>
                <a:cubicBezTo>
                  <a:pt x="46" y="1"/>
                  <a:pt x="44" y="2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54" y="3"/>
                  <a:pt x="54" y="3"/>
                  <a:pt x="54" y="3"/>
                </a:cubicBezTo>
                <a:cubicBezTo>
                  <a:pt x="51" y="2"/>
                  <a:pt x="49" y="1"/>
                  <a:pt x="48" y="1"/>
                </a:cubicBezTo>
                <a:moveTo>
                  <a:pt x="0" y="0"/>
                </a:moveTo>
                <a:cubicBezTo>
                  <a:pt x="7" y="2"/>
                  <a:pt x="15" y="3"/>
                  <a:pt x="20" y="7"/>
                </a:cubicBezTo>
                <a:cubicBezTo>
                  <a:pt x="21" y="7"/>
                  <a:pt x="21" y="7"/>
                  <a:pt x="22" y="7"/>
                </a:cubicBezTo>
                <a:cubicBezTo>
                  <a:pt x="24" y="7"/>
                  <a:pt x="25" y="7"/>
                  <a:pt x="27" y="7"/>
                </a:cubicBezTo>
                <a:cubicBezTo>
                  <a:pt x="18" y="5"/>
                  <a:pt x="11" y="2"/>
                  <a:pt x="2" y="1"/>
                </a:cubicBezTo>
                <a:cubicBezTo>
                  <a:pt x="1" y="1"/>
                  <a:pt x="1" y="1"/>
                  <a:pt x="0" y="0"/>
                </a:cubicBezTo>
              </a:path>
            </a:pathLst>
          </a:custGeom>
          <a:solidFill>
            <a:srgbClr val="D7C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65" name="Freeform 171"/>
          <p:cNvSpPr>
            <a:spLocks/>
          </p:cNvSpPr>
          <p:nvPr/>
        </p:nvSpPr>
        <p:spPr bwMode="auto">
          <a:xfrm>
            <a:off x="11796713" y="3405188"/>
            <a:ext cx="268288" cy="57150"/>
          </a:xfrm>
          <a:custGeom>
            <a:avLst/>
            <a:gdLst>
              <a:gd name="T0" fmla="*/ 15 w 19"/>
              <a:gd name="T1" fmla="*/ 0 h 4"/>
              <a:gd name="T2" fmla="*/ 3 w 19"/>
              <a:gd name="T3" fmla="*/ 2 h 4"/>
              <a:gd name="T4" fmla="*/ 0 w 19"/>
              <a:gd name="T5" fmla="*/ 4 h 4"/>
              <a:gd name="T6" fmla="*/ 7 w 19"/>
              <a:gd name="T7" fmla="*/ 3 h 4"/>
              <a:gd name="T8" fmla="*/ 13 w 19"/>
              <a:gd name="T9" fmla="*/ 2 h 4"/>
              <a:gd name="T10" fmla="*/ 19 w 19"/>
              <a:gd name="T11" fmla="*/ 3 h 4"/>
              <a:gd name="T12" fmla="*/ 15 w 19"/>
              <a:gd name="T13" fmla="*/ 0 h 4"/>
              <a:gd name="T14" fmla="*/ 15 w 19"/>
              <a:gd name="T15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4">
                <a:moveTo>
                  <a:pt x="15" y="0"/>
                </a:moveTo>
                <a:cubicBezTo>
                  <a:pt x="3" y="2"/>
                  <a:pt x="3" y="2"/>
                  <a:pt x="3" y="2"/>
                </a:cubicBezTo>
                <a:cubicBezTo>
                  <a:pt x="2" y="3"/>
                  <a:pt x="1" y="4"/>
                  <a:pt x="0" y="4"/>
                </a:cubicBezTo>
                <a:cubicBezTo>
                  <a:pt x="3" y="4"/>
                  <a:pt x="5" y="3"/>
                  <a:pt x="7" y="3"/>
                </a:cubicBezTo>
                <a:cubicBezTo>
                  <a:pt x="9" y="2"/>
                  <a:pt x="11" y="2"/>
                  <a:pt x="13" y="2"/>
                </a:cubicBezTo>
                <a:cubicBezTo>
                  <a:pt x="15" y="2"/>
                  <a:pt x="17" y="2"/>
                  <a:pt x="19" y="3"/>
                </a:cubicBezTo>
                <a:cubicBezTo>
                  <a:pt x="18" y="2"/>
                  <a:pt x="17" y="1"/>
                  <a:pt x="15" y="0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66" name="Freeform 172"/>
          <p:cNvSpPr>
            <a:spLocks/>
          </p:cNvSpPr>
          <p:nvPr/>
        </p:nvSpPr>
        <p:spPr bwMode="auto">
          <a:xfrm>
            <a:off x="11133138" y="3321050"/>
            <a:ext cx="960438" cy="141288"/>
          </a:xfrm>
          <a:custGeom>
            <a:avLst/>
            <a:gdLst>
              <a:gd name="T0" fmla="*/ 52 w 68"/>
              <a:gd name="T1" fmla="*/ 0 h 10"/>
              <a:gd name="T2" fmla="*/ 40 w 68"/>
              <a:gd name="T3" fmla="*/ 3 h 10"/>
              <a:gd name="T4" fmla="*/ 45 w 68"/>
              <a:gd name="T5" fmla="*/ 8 h 10"/>
              <a:gd name="T6" fmla="*/ 45 w 68"/>
              <a:gd name="T7" fmla="*/ 8 h 10"/>
              <a:gd name="T8" fmla="*/ 41 w 68"/>
              <a:gd name="T9" fmla="*/ 9 h 10"/>
              <a:gd name="T10" fmla="*/ 35 w 68"/>
              <a:gd name="T11" fmla="*/ 7 h 10"/>
              <a:gd name="T12" fmla="*/ 0 w 68"/>
              <a:gd name="T13" fmla="*/ 0 h 10"/>
              <a:gd name="T14" fmla="*/ 0 w 68"/>
              <a:gd name="T15" fmla="*/ 0 h 10"/>
              <a:gd name="T16" fmla="*/ 0 w 68"/>
              <a:gd name="T17" fmla="*/ 0 h 10"/>
              <a:gd name="T18" fmla="*/ 8 w 68"/>
              <a:gd name="T19" fmla="*/ 3 h 10"/>
              <a:gd name="T20" fmla="*/ 10 w 68"/>
              <a:gd name="T21" fmla="*/ 4 h 10"/>
              <a:gd name="T22" fmla="*/ 35 w 68"/>
              <a:gd name="T23" fmla="*/ 10 h 10"/>
              <a:gd name="T24" fmla="*/ 36 w 68"/>
              <a:gd name="T25" fmla="*/ 10 h 10"/>
              <a:gd name="T26" fmla="*/ 50 w 68"/>
              <a:gd name="T27" fmla="*/ 8 h 10"/>
              <a:gd name="T28" fmla="*/ 50 w 68"/>
              <a:gd name="T29" fmla="*/ 8 h 10"/>
              <a:gd name="T30" fmla="*/ 56 w 68"/>
              <a:gd name="T31" fmla="*/ 4 h 10"/>
              <a:gd name="T32" fmla="*/ 62 w 68"/>
              <a:gd name="T33" fmla="*/ 6 h 10"/>
              <a:gd name="T34" fmla="*/ 68 w 68"/>
              <a:gd name="T35" fmla="*/ 6 h 10"/>
              <a:gd name="T36" fmla="*/ 68 w 68"/>
              <a:gd name="T37" fmla="*/ 5 h 10"/>
              <a:gd name="T38" fmla="*/ 53 w 68"/>
              <a:gd name="T39" fmla="*/ 0 h 10"/>
              <a:gd name="T40" fmla="*/ 52 w 68"/>
              <a:gd name="T4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8" h="10">
                <a:moveTo>
                  <a:pt x="52" y="0"/>
                </a:moveTo>
                <a:cubicBezTo>
                  <a:pt x="49" y="0"/>
                  <a:pt x="41" y="2"/>
                  <a:pt x="40" y="3"/>
                </a:cubicBezTo>
                <a:cubicBezTo>
                  <a:pt x="39" y="6"/>
                  <a:pt x="44" y="6"/>
                  <a:pt x="45" y="8"/>
                </a:cubicBezTo>
                <a:cubicBezTo>
                  <a:pt x="45" y="8"/>
                  <a:pt x="45" y="8"/>
                  <a:pt x="45" y="8"/>
                </a:cubicBezTo>
                <a:cubicBezTo>
                  <a:pt x="44" y="9"/>
                  <a:pt x="42" y="9"/>
                  <a:pt x="41" y="9"/>
                </a:cubicBezTo>
                <a:cubicBezTo>
                  <a:pt x="39" y="9"/>
                  <a:pt x="36" y="8"/>
                  <a:pt x="35" y="7"/>
                </a:cubicBezTo>
                <a:cubicBezTo>
                  <a:pt x="26" y="1"/>
                  <a:pt x="12" y="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" y="2"/>
                  <a:pt x="5" y="3"/>
                  <a:pt x="8" y="3"/>
                </a:cubicBezTo>
                <a:cubicBezTo>
                  <a:pt x="9" y="4"/>
                  <a:pt x="9" y="4"/>
                  <a:pt x="10" y="4"/>
                </a:cubicBezTo>
                <a:cubicBezTo>
                  <a:pt x="19" y="5"/>
                  <a:pt x="26" y="8"/>
                  <a:pt x="35" y="10"/>
                </a:cubicBezTo>
                <a:cubicBezTo>
                  <a:pt x="35" y="10"/>
                  <a:pt x="36" y="10"/>
                  <a:pt x="36" y="10"/>
                </a:cubicBezTo>
                <a:cubicBezTo>
                  <a:pt x="50" y="8"/>
                  <a:pt x="50" y="8"/>
                  <a:pt x="50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52" y="5"/>
                  <a:pt x="54" y="4"/>
                  <a:pt x="56" y="4"/>
                </a:cubicBezTo>
                <a:cubicBezTo>
                  <a:pt x="57" y="4"/>
                  <a:pt x="59" y="5"/>
                  <a:pt x="62" y="6"/>
                </a:cubicBezTo>
                <a:cubicBezTo>
                  <a:pt x="68" y="6"/>
                  <a:pt x="68" y="6"/>
                  <a:pt x="68" y="6"/>
                </a:cubicBezTo>
                <a:cubicBezTo>
                  <a:pt x="68" y="5"/>
                  <a:pt x="68" y="5"/>
                  <a:pt x="68" y="5"/>
                </a:cubicBezTo>
                <a:cubicBezTo>
                  <a:pt x="65" y="1"/>
                  <a:pt x="58" y="1"/>
                  <a:pt x="53" y="0"/>
                </a:cubicBezTo>
                <a:cubicBezTo>
                  <a:pt x="53" y="0"/>
                  <a:pt x="52" y="0"/>
                  <a:pt x="52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67" name="Freeform 173"/>
          <p:cNvSpPr>
            <a:spLocks noEditPoints="1"/>
          </p:cNvSpPr>
          <p:nvPr/>
        </p:nvSpPr>
        <p:spPr bwMode="auto">
          <a:xfrm>
            <a:off x="11641138" y="3405188"/>
            <a:ext cx="550863" cy="85725"/>
          </a:xfrm>
          <a:custGeom>
            <a:avLst/>
            <a:gdLst>
              <a:gd name="T0" fmla="*/ 14 w 39"/>
              <a:gd name="T1" fmla="*/ 2 h 6"/>
              <a:gd name="T2" fmla="*/ 0 w 39"/>
              <a:gd name="T3" fmla="*/ 4 h 6"/>
              <a:gd name="T4" fmla="*/ 6 w 39"/>
              <a:gd name="T5" fmla="*/ 4 h 6"/>
              <a:gd name="T6" fmla="*/ 11 w 39"/>
              <a:gd name="T7" fmla="*/ 4 h 6"/>
              <a:gd name="T8" fmla="*/ 14 w 39"/>
              <a:gd name="T9" fmla="*/ 2 h 6"/>
              <a:gd name="T10" fmla="*/ 32 w 39"/>
              <a:gd name="T11" fmla="*/ 0 h 6"/>
              <a:gd name="T12" fmla="*/ 26 w 39"/>
              <a:gd name="T13" fmla="*/ 0 h 6"/>
              <a:gd name="T14" fmla="*/ 26 w 39"/>
              <a:gd name="T15" fmla="*/ 0 h 6"/>
              <a:gd name="T16" fmla="*/ 30 w 39"/>
              <a:gd name="T17" fmla="*/ 3 h 6"/>
              <a:gd name="T18" fmla="*/ 33 w 39"/>
              <a:gd name="T19" fmla="*/ 4 h 6"/>
              <a:gd name="T20" fmla="*/ 39 w 39"/>
              <a:gd name="T21" fmla="*/ 6 h 6"/>
              <a:gd name="T22" fmla="*/ 39 w 39"/>
              <a:gd name="T23" fmla="*/ 4 h 6"/>
              <a:gd name="T24" fmla="*/ 32 w 39"/>
              <a:gd name="T2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6">
                <a:moveTo>
                  <a:pt x="14" y="2"/>
                </a:moveTo>
                <a:cubicBezTo>
                  <a:pt x="0" y="4"/>
                  <a:pt x="0" y="4"/>
                  <a:pt x="0" y="4"/>
                </a:cubicBezTo>
                <a:cubicBezTo>
                  <a:pt x="2" y="4"/>
                  <a:pt x="4" y="4"/>
                  <a:pt x="6" y="4"/>
                </a:cubicBezTo>
                <a:cubicBezTo>
                  <a:pt x="8" y="4"/>
                  <a:pt x="10" y="4"/>
                  <a:pt x="11" y="4"/>
                </a:cubicBezTo>
                <a:cubicBezTo>
                  <a:pt x="12" y="4"/>
                  <a:pt x="13" y="3"/>
                  <a:pt x="14" y="2"/>
                </a:cubicBezTo>
                <a:moveTo>
                  <a:pt x="32" y="0"/>
                </a:move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1"/>
                  <a:pt x="29" y="2"/>
                  <a:pt x="30" y="3"/>
                </a:cubicBezTo>
                <a:cubicBezTo>
                  <a:pt x="31" y="3"/>
                  <a:pt x="32" y="3"/>
                  <a:pt x="33" y="4"/>
                </a:cubicBezTo>
                <a:cubicBezTo>
                  <a:pt x="35" y="5"/>
                  <a:pt x="37" y="6"/>
                  <a:pt x="39" y="6"/>
                </a:cubicBezTo>
                <a:cubicBezTo>
                  <a:pt x="39" y="4"/>
                  <a:pt x="39" y="4"/>
                  <a:pt x="39" y="4"/>
                </a:cubicBezTo>
                <a:cubicBezTo>
                  <a:pt x="36" y="3"/>
                  <a:pt x="34" y="2"/>
                  <a:pt x="32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68" name="Freeform 174"/>
          <p:cNvSpPr>
            <a:spLocks/>
          </p:cNvSpPr>
          <p:nvPr/>
        </p:nvSpPr>
        <p:spPr bwMode="auto">
          <a:xfrm>
            <a:off x="11147425" y="3349625"/>
            <a:ext cx="479425" cy="141288"/>
          </a:xfrm>
          <a:custGeom>
            <a:avLst/>
            <a:gdLst>
              <a:gd name="T0" fmla="*/ 0 w 34"/>
              <a:gd name="T1" fmla="*/ 0 h 10"/>
              <a:gd name="T2" fmla="*/ 5 w 34"/>
              <a:gd name="T3" fmla="*/ 4 h 10"/>
              <a:gd name="T4" fmla="*/ 23 w 34"/>
              <a:gd name="T5" fmla="*/ 10 h 10"/>
              <a:gd name="T6" fmla="*/ 34 w 34"/>
              <a:gd name="T7" fmla="*/ 8 h 10"/>
              <a:gd name="T8" fmla="*/ 34 w 34"/>
              <a:gd name="T9" fmla="*/ 8 h 10"/>
              <a:gd name="T10" fmla="*/ 29 w 34"/>
              <a:gd name="T11" fmla="*/ 8 h 10"/>
              <a:gd name="T12" fmla="*/ 27 w 34"/>
              <a:gd name="T13" fmla="*/ 8 h 10"/>
              <a:gd name="T14" fmla="*/ 7 w 34"/>
              <a:gd name="T15" fmla="*/ 1 h 10"/>
              <a:gd name="T16" fmla="*/ 0 w 34"/>
              <a:gd name="T1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10">
                <a:moveTo>
                  <a:pt x="0" y="0"/>
                </a:moveTo>
                <a:cubicBezTo>
                  <a:pt x="0" y="2"/>
                  <a:pt x="2" y="3"/>
                  <a:pt x="5" y="4"/>
                </a:cubicBezTo>
                <a:cubicBezTo>
                  <a:pt x="11" y="6"/>
                  <a:pt x="19" y="6"/>
                  <a:pt x="23" y="10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2" y="8"/>
                  <a:pt x="31" y="8"/>
                  <a:pt x="29" y="8"/>
                </a:cubicBezTo>
                <a:cubicBezTo>
                  <a:pt x="28" y="8"/>
                  <a:pt x="28" y="8"/>
                  <a:pt x="27" y="8"/>
                </a:cubicBezTo>
                <a:cubicBezTo>
                  <a:pt x="22" y="4"/>
                  <a:pt x="14" y="3"/>
                  <a:pt x="7" y="1"/>
                </a:cubicBezTo>
                <a:cubicBezTo>
                  <a:pt x="5" y="1"/>
                  <a:pt x="2" y="1"/>
                  <a:pt x="0" y="0"/>
                </a:cubicBezTo>
              </a:path>
            </a:pathLst>
          </a:custGeom>
          <a:solidFill>
            <a:srgbClr val="D8C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69" name="Freeform 175"/>
          <p:cNvSpPr>
            <a:spLocks/>
          </p:cNvSpPr>
          <p:nvPr/>
        </p:nvSpPr>
        <p:spPr bwMode="auto">
          <a:xfrm>
            <a:off x="11472863" y="3433763"/>
            <a:ext cx="719138" cy="71438"/>
          </a:xfrm>
          <a:custGeom>
            <a:avLst/>
            <a:gdLst>
              <a:gd name="T0" fmla="*/ 36 w 51"/>
              <a:gd name="T1" fmla="*/ 0 h 5"/>
              <a:gd name="T2" fmla="*/ 30 w 51"/>
              <a:gd name="T3" fmla="*/ 1 h 5"/>
              <a:gd name="T4" fmla="*/ 23 w 51"/>
              <a:gd name="T5" fmla="*/ 2 h 5"/>
              <a:gd name="T6" fmla="*/ 18 w 51"/>
              <a:gd name="T7" fmla="*/ 3 h 5"/>
              <a:gd name="T8" fmla="*/ 13 w 51"/>
              <a:gd name="T9" fmla="*/ 3 h 5"/>
              <a:gd name="T10" fmla="*/ 11 w 51"/>
              <a:gd name="T11" fmla="*/ 2 h 5"/>
              <a:gd name="T12" fmla="*/ 0 w 51"/>
              <a:gd name="T13" fmla="*/ 4 h 5"/>
              <a:gd name="T14" fmla="*/ 1 w 51"/>
              <a:gd name="T15" fmla="*/ 5 h 5"/>
              <a:gd name="T16" fmla="*/ 1 w 51"/>
              <a:gd name="T17" fmla="*/ 5 h 5"/>
              <a:gd name="T18" fmla="*/ 1 w 51"/>
              <a:gd name="T19" fmla="*/ 5 h 5"/>
              <a:gd name="T20" fmla="*/ 6 w 51"/>
              <a:gd name="T21" fmla="*/ 5 h 5"/>
              <a:gd name="T22" fmla="*/ 6 w 51"/>
              <a:gd name="T23" fmla="*/ 5 h 5"/>
              <a:gd name="T24" fmla="*/ 34 w 51"/>
              <a:gd name="T25" fmla="*/ 3 h 5"/>
              <a:gd name="T26" fmla="*/ 39 w 51"/>
              <a:gd name="T27" fmla="*/ 3 h 5"/>
              <a:gd name="T28" fmla="*/ 47 w 51"/>
              <a:gd name="T29" fmla="*/ 4 h 5"/>
              <a:gd name="T30" fmla="*/ 51 w 51"/>
              <a:gd name="T31" fmla="*/ 5 h 5"/>
              <a:gd name="T32" fmla="*/ 51 w 51"/>
              <a:gd name="T33" fmla="*/ 5 h 5"/>
              <a:gd name="T34" fmla="*/ 42 w 51"/>
              <a:gd name="T35" fmla="*/ 1 h 5"/>
              <a:gd name="T36" fmla="*/ 36 w 51"/>
              <a:gd name="T3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1" h="5">
                <a:moveTo>
                  <a:pt x="36" y="0"/>
                </a:moveTo>
                <a:cubicBezTo>
                  <a:pt x="34" y="0"/>
                  <a:pt x="32" y="0"/>
                  <a:pt x="30" y="1"/>
                </a:cubicBezTo>
                <a:cubicBezTo>
                  <a:pt x="28" y="1"/>
                  <a:pt x="26" y="2"/>
                  <a:pt x="23" y="2"/>
                </a:cubicBezTo>
                <a:cubicBezTo>
                  <a:pt x="22" y="3"/>
                  <a:pt x="20" y="3"/>
                  <a:pt x="18" y="3"/>
                </a:cubicBezTo>
                <a:cubicBezTo>
                  <a:pt x="17" y="3"/>
                  <a:pt x="15" y="3"/>
                  <a:pt x="13" y="3"/>
                </a:cubicBezTo>
                <a:cubicBezTo>
                  <a:pt x="13" y="3"/>
                  <a:pt x="12" y="2"/>
                  <a:pt x="11" y="2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3" y="5"/>
                  <a:pt x="4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15" y="5"/>
                  <a:pt x="24" y="4"/>
                  <a:pt x="34" y="3"/>
                </a:cubicBezTo>
                <a:cubicBezTo>
                  <a:pt x="36" y="3"/>
                  <a:pt x="37" y="3"/>
                  <a:pt x="39" y="3"/>
                </a:cubicBezTo>
                <a:cubicBezTo>
                  <a:pt x="42" y="3"/>
                  <a:pt x="44" y="3"/>
                  <a:pt x="47" y="4"/>
                </a:cubicBezTo>
                <a:cubicBezTo>
                  <a:pt x="48" y="5"/>
                  <a:pt x="50" y="5"/>
                  <a:pt x="51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48" y="4"/>
                  <a:pt x="45" y="2"/>
                  <a:pt x="42" y="1"/>
                </a:cubicBezTo>
                <a:cubicBezTo>
                  <a:pt x="40" y="0"/>
                  <a:pt x="38" y="0"/>
                  <a:pt x="36" y="0"/>
                </a:cubicBezTo>
              </a:path>
            </a:pathLst>
          </a:custGeom>
          <a:solidFill>
            <a:srgbClr val="D5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0" name="Freeform 176"/>
          <p:cNvSpPr>
            <a:spLocks/>
          </p:cNvSpPr>
          <p:nvPr/>
        </p:nvSpPr>
        <p:spPr bwMode="auto">
          <a:xfrm>
            <a:off x="11133138" y="3321050"/>
            <a:ext cx="112713" cy="42863"/>
          </a:xfrm>
          <a:custGeom>
            <a:avLst/>
            <a:gdLst>
              <a:gd name="T0" fmla="*/ 0 w 8"/>
              <a:gd name="T1" fmla="*/ 0 h 3"/>
              <a:gd name="T2" fmla="*/ 1 w 8"/>
              <a:gd name="T3" fmla="*/ 2 h 3"/>
              <a:gd name="T4" fmla="*/ 8 w 8"/>
              <a:gd name="T5" fmla="*/ 3 h 3"/>
              <a:gd name="T6" fmla="*/ 0 w 8"/>
              <a:gd name="T7" fmla="*/ 0 h 3"/>
              <a:gd name="T8" fmla="*/ 0 w 8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3">
                <a:moveTo>
                  <a:pt x="0" y="0"/>
                </a:moveTo>
                <a:cubicBezTo>
                  <a:pt x="0" y="1"/>
                  <a:pt x="0" y="2"/>
                  <a:pt x="1" y="2"/>
                </a:cubicBezTo>
                <a:cubicBezTo>
                  <a:pt x="3" y="3"/>
                  <a:pt x="6" y="3"/>
                  <a:pt x="8" y="3"/>
                </a:cubicBezTo>
                <a:cubicBezTo>
                  <a:pt x="5" y="3"/>
                  <a:pt x="3" y="2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EB3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1" name="Freeform 177"/>
          <p:cNvSpPr>
            <a:spLocks/>
          </p:cNvSpPr>
          <p:nvPr/>
        </p:nvSpPr>
        <p:spPr bwMode="auto">
          <a:xfrm>
            <a:off x="12065000" y="3448050"/>
            <a:ext cx="127000" cy="57150"/>
          </a:xfrm>
          <a:custGeom>
            <a:avLst/>
            <a:gdLst>
              <a:gd name="T0" fmla="*/ 0 w 9"/>
              <a:gd name="T1" fmla="*/ 0 h 4"/>
              <a:gd name="T2" fmla="*/ 9 w 9"/>
              <a:gd name="T3" fmla="*/ 4 h 4"/>
              <a:gd name="T4" fmla="*/ 9 w 9"/>
              <a:gd name="T5" fmla="*/ 3 h 4"/>
              <a:gd name="T6" fmla="*/ 3 w 9"/>
              <a:gd name="T7" fmla="*/ 1 h 4"/>
              <a:gd name="T8" fmla="*/ 0 w 9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4">
                <a:moveTo>
                  <a:pt x="0" y="0"/>
                </a:moveTo>
                <a:cubicBezTo>
                  <a:pt x="3" y="1"/>
                  <a:pt x="6" y="3"/>
                  <a:pt x="9" y="4"/>
                </a:cubicBezTo>
                <a:cubicBezTo>
                  <a:pt x="9" y="3"/>
                  <a:pt x="9" y="3"/>
                  <a:pt x="9" y="3"/>
                </a:cubicBezTo>
                <a:cubicBezTo>
                  <a:pt x="7" y="3"/>
                  <a:pt x="5" y="2"/>
                  <a:pt x="3" y="1"/>
                </a:cubicBezTo>
                <a:cubicBezTo>
                  <a:pt x="2" y="0"/>
                  <a:pt x="1" y="0"/>
                  <a:pt x="0" y="0"/>
                </a:cubicBezTo>
              </a:path>
            </a:pathLst>
          </a:custGeom>
          <a:solidFill>
            <a:srgbClr val="BB38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2" name="Freeform 178"/>
          <p:cNvSpPr>
            <a:spLocks/>
          </p:cNvSpPr>
          <p:nvPr/>
        </p:nvSpPr>
        <p:spPr bwMode="auto">
          <a:xfrm>
            <a:off x="11626850" y="3462338"/>
            <a:ext cx="142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</a:path>
            </a:pathLst>
          </a:custGeom>
          <a:solidFill>
            <a:srgbClr val="BEB3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3" name="Freeform 179"/>
          <p:cNvSpPr>
            <a:spLocks/>
          </p:cNvSpPr>
          <p:nvPr/>
        </p:nvSpPr>
        <p:spPr bwMode="auto">
          <a:xfrm>
            <a:off x="11626850" y="3462338"/>
            <a:ext cx="169863" cy="14288"/>
          </a:xfrm>
          <a:custGeom>
            <a:avLst/>
            <a:gdLst>
              <a:gd name="T0" fmla="*/ 12 w 12"/>
              <a:gd name="T1" fmla="*/ 0 h 1"/>
              <a:gd name="T2" fmla="*/ 7 w 12"/>
              <a:gd name="T3" fmla="*/ 0 h 1"/>
              <a:gd name="T4" fmla="*/ 1 w 12"/>
              <a:gd name="T5" fmla="*/ 0 h 1"/>
              <a:gd name="T6" fmla="*/ 0 w 12"/>
              <a:gd name="T7" fmla="*/ 0 h 1"/>
              <a:gd name="T8" fmla="*/ 2 w 12"/>
              <a:gd name="T9" fmla="*/ 1 h 1"/>
              <a:gd name="T10" fmla="*/ 7 w 12"/>
              <a:gd name="T11" fmla="*/ 1 h 1"/>
              <a:gd name="T12" fmla="*/ 12 w 1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">
                <a:moveTo>
                  <a:pt x="12" y="0"/>
                </a:moveTo>
                <a:cubicBezTo>
                  <a:pt x="11" y="0"/>
                  <a:pt x="9" y="0"/>
                  <a:pt x="7" y="0"/>
                </a:cubicBezTo>
                <a:cubicBezTo>
                  <a:pt x="5" y="0"/>
                  <a:pt x="3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1"/>
                  <a:pt x="2" y="1"/>
                </a:cubicBezTo>
                <a:cubicBezTo>
                  <a:pt x="4" y="1"/>
                  <a:pt x="6" y="1"/>
                  <a:pt x="7" y="1"/>
                </a:cubicBezTo>
                <a:cubicBezTo>
                  <a:pt x="9" y="1"/>
                  <a:pt x="11" y="1"/>
                  <a:pt x="12" y="0"/>
                </a:cubicBezTo>
              </a:path>
            </a:pathLst>
          </a:custGeom>
          <a:solidFill>
            <a:srgbClr val="BB38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4" name="Freeform 180"/>
          <p:cNvSpPr>
            <a:spLocks/>
          </p:cNvSpPr>
          <p:nvPr/>
        </p:nvSpPr>
        <p:spPr bwMode="auto">
          <a:xfrm>
            <a:off x="11895138" y="3024188"/>
            <a:ext cx="227013" cy="184150"/>
          </a:xfrm>
          <a:custGeom>
            <a:avLst/>
            <a:gdLst>
              <a:gd name="T0" fmla="*/ 10 w 16"/>
              <a:gd name="T1" fmla="*/ 0 h 13"/>
              <a:gd name="T2" fmla="*/ 1 w 16"/>
              <a:gd name="T3" fmla="*/ 5 h 13"/>
              <a:gd name="T4" fmla="*/ 8 w 16"/>
              <a:gd name="T5" fmla="*/ 13 h 13"/>
              <a:gd name="T6" fmla="*/ 8 w 16"/>
              <a:gd name="T7" fmla="*/ 13 h 13"/>
              <a:gd name="T8" fmla="*/ 15 w 16"/>
              <a:gd name="T9" fmla="*/ 5 h 13"/>
              <a:gd name="T10" fmla="*/ 11 w 16"/>
              <a:gd name="T11" fmla="*/ 0 h 13"/>
              <a:gd name="T12" fmla="*/ 10 w 16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13">
                <a:moveTo>
                  <a:pt x="10" y="0"/>
                </a:moveTo>
                <a:cubicBezTo>
                  <a:pt x="5" y="0"/>
                  <a:pt x="2" y="2"/>
                  <a:pt x="1" y="5"/>
                </a:cubicBezTo>
                <a:cubicBezTo>
                  <a:pt x="0" y="8"/>
                  <a:pt x="4" y="12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12" y="13"/>
                  <a:pt x="14" y="10"/>
                  <a:pt x="15" y="5"/>
                </a:cubicBezTo>
                <a:cubicBezTo>
                  <a:pt x="16" y="2"/>
                  <a:pt x="16" y="1"/>
                  <a:pt x="11" y="0"/>
                </a:cubicBezTo>
                <a:cubicBezTo>
                  <a:pt x="11" y="0"/>
                  <a:pt x="10" y="0"/>
                  <a:pt x="10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5" name="Freeform 181"/>
          <p:cNvSpPr>
            <a:spLocks/>
          </p:cNvSpPr>
          <p:nvPr/>
        </p:nvSpPr>
        <p:spPr bwMode="auto">
          <a:xfrm>
            <a:off x="10428288" y="0"/>
            <a:ext cx="733425" cy="155575"/>
          </a:xfrm>
          <a:custGeom>
            <a:avLst/>
            <a:gdLst>
              <a:gd name="T0" fmla="*/ 50 w 52"/>
              <a:gd name="T1" fmla="*/ 0 h 11"/>
              <a:gd name="T2" fmla="*/ 2 w 52"/>
              <a:gd name="T3" fmla="*/ 0 h 11"/>
              <a:gd name="T4" fmla="*/ 1 w 52"/>
              <a:gd name="T5" fmla="*/ 1 h 11"/>
              <a:gd name="T6" fmla="*/ 7 w 52"/>
              <a:gd name="T7" fmla="*/ 10 h 11"/>
              <a:gd name="T8" fmla="*/ 15 w 52"/>
              <a:gd name="T9" fmla="*/ 11 h 11"/>
              <a:gd name="T10" fmla="*/ 23 w 52"/>
              <a:gd name="T11" fmla="*/ 9 h 11"/>
              <a:gd name="T12" fmla="*/ 34 w 52"/>
              <a:gd name="T13" fmla="*/ 5 h 11"/>
              <a:gd name="T14" fmla="*/ 42 w 52"/>
              <a:gd name="T15" fmla="*/ 3 h 11"/>
              <a:gd name="T16" fmla="*/ 47 w 52"/>
              <a:gd name="T17" fmla="*/ 4 h 11"/>
              <a:gd name="T18" fmla="*/ 51 w 52"/>
              <a:gd name="T19" fmla="*/ 7 h 11"/>
              <a:gd name="T20" fmla="*/ 52 w 52"/>
              <a:gd name="T21" fmla="*/ 6 h 11"/>
              <a:gd name="T22" fmla="*/ 50 w 52"/>
              <a:gd name="T2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11">
                <a:moveTo>
                  <a:pt x="5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1"/>
                  <a:pt x="1" y="1"/>
                  <a:pt x="1" y="1"/>
                </a:cubicBezTo>
                <a:cubicBezTo>
                  <a:pt x="0" y="4"/>
                  <a:pt x="0" y="7"/>
                  <a:pt x="7" y="10"/>
                </a:cubicBezTo>
                <a:cubicBezTo>
                  <a:pt x="10" y="11"/>
                  <a:pt x="12" y="11"/>
                  <a:pt x="15" y="11"/>
                </a:cubicBezTo>
                <a:cubicBezTo>
                  <a:pt x="18" y="11"/>
                  <a:pt x="20" y="11"/>
                  <a:pt x="23" y="9"/>
                </a:cubicBezTo>
                <a:cubicBezTo>
                  <a:pt x="26" y="8"/>
                  <a:pt x="31" y="7"/>
                  <a:pt x="34" y="5"/>
                </a:cubicBezTo>
                <a:cubicBezTo>
                  <a:pt x="37" y="4"/>
                  <a:pt x="39" y="3"/>
                  <a:pt x="42" y="3"/>
                </a:cubicBezTo>
                <a:cubicBezTo>
                  <a:pt x="43" y="3"/>
                  <a:pt x="45" y="4"/>
                  <a:pt x="47" y="4"/>
                </a:cubicBezTo>
                <a:cubicBezTo>
                  <a:pt x="49" y="5"/>
                  <a:pt x="50" y="6"/>
                  <a:pt x="51" y="7"/>
                </a:cubicBezTo>
                <a:cubicBezTo>
                  <a:pt x="52" y="6"/>
                  <a:pt x="52" y="6"/>
                  <a:pt x="52" y="6"/>
                </a:cubicBezTo>
                <a:cubicBezTo>
                  <a:pt x="51" y="4"/>
                  <a:pt x="50" y="2"/>
                  <a:pt x="50" y="0"/>
                </a:cubicBezTo>
              </a:path>
            </a:pathLst>
          </a:custGeom>
          <a:solidFill>
            <a:srgbClr val="E4D9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6" name="Freeform 182"/>
          <p:cNvSpPr>
            <a:spLocks/>
          </p:cNvSpPr>
          <p:nvPr/>
        </p:nvSpPr>
        <p:spPr bwMode="auto">
          <a:xfrm>
            <a:off x="11133138" y="84138"/>
            <a:ext cx="169863" cy="141288"/>
          </a:xfrm>
          <a:custGeom>
            <a:avLst/>
            <a:gdLst>
              <a:gd name="T0" fmla="*/ 2 w 12"/>
              <a:gd name="T1" fmla="*/ 0 h 10"/>
              <a:gd name="T2" fmla="*/ 1 w 12"/>
              <a:gd name="T3" fmla="*/ 1 h 10"/>
              <a:gd name="T4" fmla="*/ 1 w 12"/>
              <a:gd name="T5" fmla="*/ 5 h 10"/>
              <a:gd name="T6" fmla="*/ 1 w 12"/>
              <a:gd name="T7" fmla="*/ 9 h 10"/>
              <a:gd name="T8" fmla="*/ 5 w 12"/>
              <a:gd name="T9" fmla="*/ 5 h 10"/>
              <a:gd name="T10" fmla="*/ 2 w 12"/>
              <a:gd name="T1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10">
                <a:moveTo>
                  <a:pt x="2" y="0"/>
                </a:moveTo>
                <a:cubicBezTo>
                  <a:pt x="1" y="1"/>
                  <a:pt x="1" y="1"/>
                  <a:pt x="1" y="1"/>
                </a:cubicBezTo>
                <a:cubicBezTo>
                  <a:pt x="2" y="2"/>
                  <a:pt x="2" y="4"/>
                  <a:pt x="1" y="5"/>
                </a:cubicBezTo>
                <a:cubicBezTo>
                  <a:pt x="1" y="7"/>
                  <a:pt x="0" y="7"/>
                  <a:pt x="1" y="9"/>
                </a:cubicBezTo>
                <a:cubicBezTo>
                  <a:pt x="4" y="8"/>
                  <a:pt x="12" y="10"/>
                  <a:pt x="5" y="5"/>
                </a:cubicBezTo>
                <a:cubicBezTo>
                  <a:pt x="4" y="4"/>
                  <a:pt x="3" y="2"/>
                  <a:pt x="2" y="0"/>
                </a:cubicBezTo>
              </a:path>
            </a:pathLst>
          </a:custGeom>
          <a:solidFill>
            <a:srgbClr val="E24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7" name="Freeform 183"/>
          <p:cNvSpPr>
            <a:spLocks noEditPoints="1"/>
          </p:cNvSpPr>
          <p:nvPr/>
        </p:nvSpPr>
        <p:spPr bwMode="auto">
          <a:xfrm>
            <a:off x="10344150" y="0"/>
            <a:ext cx="874713" cy="225425"/>
          </a:xfrm>
          <a:custGeom>
            <a:avLst/>
            <a:gdLst>
              <a:gd name="T0" fmla="*/ 8 w 62"/>
              <a:gd name="T1" fmla="*/ 0 h 16"/>
              <a:gd name="T2" fmla="*/ 1 w 62"/>
              <a:gd name="T3" fmla="*/ 0 h 16"/>
              <a:gd name="T4" fmla="*/ 1 w 62"/>
              <a:gd name="T5" fmla="*/ 7 h 16"/>
              <a:gd name="T6" fmla="*/ 5 w 62"/>
              <a:gd name="T7" fmla="*/ 12 h 16"/>
              <a:gd name="T8" fmla="*/ 12 w 62"/>
              <a:gd name="T9" fmla="*/ 14 h 16"/>
              <a:gd name="T10" fmla="*/ 18 w 62"/>
              <a:gd name="T11" fmla="*/ 16 h 16"/>
              <a:gd name="T12" fmla="*/ 23 w 62"/>
              <a:gd name="T13" fmla="*/ 15 h 16"/>
              <a:gd name="T14" fmla="*/ 45 w 62"/>
              <a:gd name="T15" fmla="*/ 7 h 16"/>
              <a:gd name="T16" fmla="*/ 49 w 62"/>
              <a:gd name="T17" fmla="*/ 6 h 16"/>
              <a:gd name="T18" fmla="*/ 51 w 62"/>
              <a:gd name="T19" fmla="*/ 6 h 16"/>
              <a:gd name="T20" fmla="*/ 53 w 62"/>
              <a:gd name="T21" fmla="*/ 10 h 16"/>
              <a:gd name="T22" fmla="*/ 57 w 62"/>
              <a:gd name="T23" fmla="*/ 7 h 16"/>
              <a:gd name="T24" fmla="*/ 53 w 62"/>
              <a:gd name="T25" fmla="*/ 4 h 16"/>
              <a:gd name="T26" fmla="*/ 48 w 62"/>
              <a:gd name="T27" fmla="*/ 3 h 16"/>
              <a:gd name="T28" fmla="*/ 40 w 62"/>
              <a:gd name="T29" fmla="*/ 5 h 16"/>
              <a:gd name="T30" fmla="*/ 29 w 62"/>
              <a:gd name="T31" fmla="*/ 9 h 16"/>
              <a:gd name="T32" fmla="*/ 21 w 62"/>
              <a:gd name="T33" fmla="*/ 11 h 16"/>
              <a:gd name="T34" fmla="*/ 13 w 62"/>
              <a:gd name="T35" fmla="*/ 10 h 16"/>
              <a:gd name="T36" fmla="*/ 7 w 62"/>
              <a:gd name="T37" fmla="*/ 1 h 16"/>
              <a:gd name="T38" fmla="*/ 8 w 62"/>
              <a:gd name="T39" fmla="*/ 0 h 16"/>
              <a:gd name="T40" fmla="*/ 61 w 62"/>
              <a:gd name="T41" fmla="*/ 0 h 16"/>
              <a:gd name="T42" fmla="*/ 56 w 62"/>
              <a:gd name="T43" fmla="*/ 0 h 16"/>
              <a:gd name="T44" fmla="*/ 58 w 62"/>
              <a:gd name="T45" fmla="*/ 6 h 16"/>
              <a:gd name="T46" fmla="*/ 62 w 62"/>
              <a:gd name="T47" fmla="*/ 3 h 16"/>
              <a:gd name="T48" fmla="*/ 61 w 62"/>
              <a:gd name="T4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2" h="16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1" y="2"/>
                  <a:pt x="2" y="5"/>
                  <a:pt x="1" y="7"/>
                </a:cubicBezTo>
                <a:cubicBezTo>
                  <a:pt x="0" y="9"/>
                  <a:pt x="1" y="11"/>
                  <a:pt x="5" y="12"/>
                </a:cubicBezTo>
                <a:cubicBezTo>
                  <a:pt x="8" y="12"/>
                  <a:pt x="10" y="13"/>
                  <a:pt x="12" y="14"/>
                </a:cubicBezTo>
                <a:cubicBezTo>
                  <a:pt x="14" y="15"/>
                  <a:pt x="16" y="16"/>
                  <a:pt x="18" y="16"/>
                </a:cubicBezTo>
                <a:cubicBezTo>
                  <a:pt x="20" y="16"/>
                  <a:pt x="22" y="15"/>
                  <a:pt x="23" y="15"/>
                </a:cubicBezTo>
                <a:cubicBezTo>
                  <a:pt x="30" y="12"/>
                  <a:pt x="39" y="11"/>
                  <a:pt x="45" y="7"/>
                </a:cubicBezTo>
                <a:cubicBezTo>
                  <a:pt x="46" y="6"/>
                  <a:pt x="47" y="6"/>
                  <a:pt x="49" y="6"/>
                </a:cubicBezTo>
                <a:cubicBezTo>
                  <a:pt x="50" y="6"/>
                  <a:pt x="51" y="6"/>
                  <a:pt x="51" y="6"/>
                </a:cubicBezTo>
                <a:cubicBezTo>
                  <a:pt x="54" y="7"/>
                  <a:pt x="54" y="9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6"/>
                  <a:pt x="55" y="5"/>
                  <a:pt x="53" y="4"/>
                </a:cubicBezTo>
                <a:cubicBezTo>
                  <a:pt x="51" y="4"/>
                  <a:pt x="49" y="3"/>
                  <a:pt x="48" y="3"/>
                </a:cubicBezTo>
                <a:cubicBezTo>
                  <a:pt x="45" y="3"/>
                  <a:pt x="43" y="4"/>
                  <a:pt x="40" y="5"/>
                </a:cubicBezTo>
                <a:cubicBezTo>
                  <a:pt x="37" y="7"/>
                  <a:pt x="32" y="8"/>
                  <a:pt x="29" y="9"/>
                </a:cubicBezTo>
                <a:cubicBezTo>
                  <a:pt x="26" y="11"/>
                  <a:pt x="24" y="11"/>
                  <a:pt x="21" y="11"/>
                </a:cubicBezTo>
                <a:cubicBezTo>
                  <a:pt x="18" y="11"/>
                  <a:pt x="16" y="11"/>
                  <a:pt x="13" y="10"/>
                </a:cubicBezTo>
                <a:cubicBezTo>
                  <a:pt x="6" y="7"/>
                  <a:pt x="6" y="4"/>
                  <a:pt x="7" y="1"/>
                </a:cubicBezTo>
                <a:cubicBezTo>
                  <a:pt x="8" y="0"/>
                  <a:pt x="8" y="0"/>
                  <a:pt x="8" y="0"/>
                </a:cubicBezTo>
                <a:moveTo>
                  <a:pt x="61" y="0"/>
                </a:moveTo>
                <a:cubicBezTo>
                  <a:pt x="56" y="0"/>
                  <a:pt x="56" y="0"/>
                  <a:pt x="56" y="0"/>
                </a:cubicBezTo>
                <a:cubicBezTo>
                  <a:pt x="56" y="2"/>
                  <a:pt x="57" y="4"/>
                  <a:pt x="58" y="6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2" y="1"/>
                  <a:pt x="61" y="0"/>
                </a:cubicBezTo>
              </a:path>
            </a:pathLst>
          </a:custGeom>
          <a:solidFill>
            <a:srgbClr val="E4D8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8" name="Freeform 184"/>
          <p:cNvSpPr>
            <a:spLocks/>
          </p:cNvSpPr>
          <p:nvPr/>
        </p:nvSpPr>
        <p:spPr bwMode="auto">
          <a:xfrm>
            <a:off x="10991850" y="42863"/>
            <a:ext cx="452438" cy="254000"/>
          </a:xfrm>
          <a:custGeom>
            <a:avLst/>
            <a:gdLst>
              <a:gd name="T0" fmla="*/ 16 w 32"/>
              <a:gd name="T1" fmla="*/ 0 h 18"/>
              <a:gd name="T2" fmla="*/ 12 w 32"/>
              <a:gd name="T3" fmla="*/ 3 h 18"/>
              <a:gd name="T4" fmla="*/ 15 w 32"/>
              <a:gd name="T5" fmla="*/ 8 h 18"/>
              <a:gd name="T6" fmla="*/ 11 w 32"/>
              <a:gd name="T7" fmla="*/ 12 h 18"/>
              <a:gd name="T8" fmla="*/ 11 w 32"/>
              <a:gd name="T9" fmla="*/ 8 h 18"/>
              <a:gd name="T10" fmla="*/ 11 w 32"/>
              <a:gd name="T11" fmla="*/ 4 h 18"/>
              <a:gd name="T12" fmla="*/ 7 w 32"/>
              <a:gd name="T13" fmla="*/ 7 h 18"/>
              <a:gd name="T14" fmla="*/ 7 w 32"/>
              <a:gd name="T15" fmla="*/ 7 h 18"/>
              <a:gd name="T16" fmla="*/ 2 w 32"/>
              <a:gd name="T17" fmla="*/ 11 h 18"/>
              <a:gd name="T18" fmla="*/ 3 w 32"/>
              <a:gd name="T19" fmla="*/ 17 h 18"/>
              <a:gd name="T20" fmla="*/ 6 w 32"/>
              <a:gd name="T21" fmla="*/ 18 h 18"/>
              <a:gd name="T22" fmla="*/ 12 w 32"/>
              <a:gd name="T23" fmla="*/ 16 h 18"/>
              <a:gd name="T24" fmla="*/ 18 w 32"/>
              <a:gd name="T25" fmla="*/ 15 h 18"/>
              <a:gd name="T26" fmla="*/ 29 w 32"/>
              <a:gd name="T27" fmla="*/ 10 h 18"/>
              <a:gd name="T28" fmla="*/ 27 w 32"/>
              <a:gd name="T29" fmla="*/ 6 h 18"/>
              <a:gd name="T30" fmla="*/ 18 w 32"/>
              <a:gd name="T31" fmla="*/ 5 h 18"/>
              <a:gd name="T32" fmla="*/ 16 w 32"/>
              <a:gd name="T3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8">
                <a:moveTo>
                  <a:pt x="16" y="0"/>
                </a:moveTo>
                <a:cubicBezTo>
                  <a:pt x="12" y="3"/>
                  <a:pt x="12" y="3"/>
                  <a:pt x="12" y="3"/>
                </a:cubicBezTo>
                <a:cubicBezTo>
                  <a:pt x="13" y="5"/>
                  <a:pt x="14" y="7"/>
                  <a:pt x="15" y="8"/>
                </a:cubicBezTo>
                <a:cubicBezTo>
                  <a:pt x="22" y="13"/>
                  <a:pt x="14" y="11"/>
                  <a:pt x="11" y="12"/>
                </a:cubicBezTo>
                <a:cubicBezTo>
                  <a:pt x="10" y="10"/>
                  <a:pt x="11" y="10"/>
                  <a:pt x="11" y="8"/>
                </a:cubicBezTo>
                <a:cubicBezTo>
                  <a:pt x="12" y="7"/>
                  <a:pt x="12" y="5"/>
                  <a:pt x="11" y="4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7"/>
                  <a:pt x="7" y="7"/>
                </a:cubicBezTo>
                <a:cubicBezTo>
                  <a:pt x="5" y="9"/>
                  <a:pt x="3" y="10"/>
                  <a:pt x="2" y="11"/>
                </a:cubicBezTo>
                <a:cubicBezTo>
                  <a:pt x="1" y="13"/>
                  <a:pt x="0" y="16"/>
                  <a:pt x="3" y="17"/>
                </a:cubicBezTo>
                <a:cubicBezTo>
                  <a:pt x="4" y="18"/>
                  <a:pt x="5" y="18"/>
                  <a:pt x="6" y="18"/>
                </a:cubicBezTo>
                <a:cubicBezTo>
                  <a:pt x="8" y="18"/>
                  <a:pt x="10" y="17"/>
                  <a:pt x="12" y="16"/>
                </a:cubicBezTo>
                <a:cubicBezTo>
                  <a:pt x="14" y="15"/>
                  <a:pt x="16" y="15"/>
                  <a:pt x="18" y="15"/>
                </a:cubicBezTo>
                <a:cubicBezTo>
                  <a:pt x="22" y="13"/>
                  <a:pt x="26" y="12"/>
                  <a:pt x="29" y="10"/>
                </a:cubicBezTo>
                <a:cubicBezTo>
                  <a:pt x="32" y="8"/>
                  <a:pt x="32" y="7"/>
                  <a:pt x="27" y="6"/>
                </a:cubicBezTo>
                <a:cubicBezTo>
                  <a:pt x="24" y="6"/>
                  <a:pt x="21" y="6"/>
                  <a:pt x="18" y="5"/>
                </a:cubicBezTo>
                <a:cubicBezTo>
                  <a:pt x="17" y="5"/>
                  <a:pt x="16" y="3"/>
                  <a:pt x="16" y="0"/>
                </a:cubicBezTo>
              </a:path>
            </a:pathLst>
          </a:custGeom>
          <a:solidFill>
            <a:srgbClr val="E145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9" name="Freeform 185"/>
          <p:cNvSpPr>
            <a:spLocks/>
          </p:cNvSpPr>
          <p:nvPr/>
        </p:nvSpPr>
        <p:spPr bwMode="auto">
          <a:xfrm>
            <a:off x="11557000" y="0"/>
            <a:ext cx="282575" cy="225425"/>
          </a:xfrm>
          <a:custGeom>
            <a:avLst/>
            <a:gdLst>
              <a:gd name="T0" fmla="*/ 14 w 20"/>
              <a:gd name="T1" fmla="*/ 0 h 16"/>
              <a:gd name="T2" fmla="*/ 3 w 20"/>
              <a:gd name="T3" fmla="*/ 0 h 16"/>
              <a:gd name="T4" fmla="*/ 7 w 20"/>
              <a:gd name="T5" fmla="*/ 15 h 16"/>
              <a:gd name="T6" fmla="*/ 8 w 20"/>
              <a:gd name="T7" fmla="*/ 16 h 16"/>
              <a:gd name="T8" fmla="*/ 8 w 20"/>
              <a:gd name="T9" fmla="*/ 16 h 16"/>
              <a:gd name="T10" fmla="*/ 8 w 20"/>
              <a:gd name="T11" fmla="*/ 16 h 16"/>
              <a:gd name="T12" fmla="*/ 15 w 20"/>
              <a:gd name="T13" fmla="*/ 8 h 16"/>
              <a:gd name="T14" fmla="*/ 17 w 20"/>
              <a:gd name="T15" fmla="*/ 2 h 16"/>
              <a:gd name="T16" fmla="*/ 14 w 20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16">
                <a:moveTo>
                  <a:pt x="14" y="0"/>
                </a:moveTo>
                <a:cubicBezTo>
                  <a:pt x="3" y="0"/>
                  <a:pt x="3" y="0"/>
                  <a:pt x="3" y="0"/>
                </a:cubicBezTo>
                <a:cubicBezTo>
                  <a:pt x="0" y="5"/>
                  <a:pt x="1" y="9"/>
                  <a:pt x="7" y="15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5" y="11"/>
                  <a:pt x="11" y="10"/>
                  <a:pt x="15" y="8"/>
                </a:cubicBezTo>
                <a:cubicBezTo>
                  <a:pt x="20" y="6"/>
                  <a:pt x="20" y="5"/>
                  <a:pt x="17" y="2"/>
                </a:cubicBezTo>
                <a:cubicBezTo>
                  <a:pt x="16" y="1"/>
                  <a:pt x="15" y="1"/>
                  <a:pt x="14" y="0"/>
                </a:cubicBezTo>
              </a:path>
            </a:pathLst>
          </a:custGeom>
          <a:solidFill>
            <a:srgbClr val="E246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80" name="Freeform 186"/>
          <p:cNvSpPr>
            <a:spLocks noEditPoints="1"/>
          </p:cNvSpPr>
          <p:nvPr/>
        </p:nvSpPr>
        <p:spPr bwMode="auto">
          <a:xfrm>
            <a:off x="11458575" y="0"/>
            <a:ext cx="522288" cy="225425"/>
          </a:xfrm>
          <a:custGeom>
            <a:avLst/>
            <a:gdLst>
              <a:gd name="T0" fmla="*/ 10 w 37"/>
              <a:gd name="T1" fmla="*/ 0 h 16"/>
              <a:gd name="T2" fmla="*/ 4 w 37"/>
              <a:gd name="T3" fmla="*/ 0 h 16"/>
              <a:gd name="T4" fmla="*/ 3 w 37"/>
              <a:gd name="T5" fmla="*/ 3 h 16"/>
              <a:gd name="T6" fmla="*/ 6 w 37"/>
              <a:gd name="T7" fmla="*/ 13 h 16"/>
              <a:gd name="T8" fmla="*/ 13 w 37"/>
              <a:gd name="T9" fmla="*/ 16 h 16"/>
              <a:gd name="T10" fmla="*/ 13 w 37"/>
              <a:gd name="T11" fmla="*/ 16 h 16"/>
              <a:gd name="T12" fmla="*/ 15 w 37"/>
              <a:gd name="T13" fmla="*/ 16 h 16"/>
              <a:gd name="T14" fmla="*/ 14 w 37"/>
              <a:gd name="T15" fmla="*/ 15 h 16"/>
              <a:gd name="T16" fmla="*/ 10 w 37"/>
              <a:gd name="T17" fmla="*/ 0 h 16"/>
              <a:gd name="T18" fmla="*/ 28 w 37"/>
              <a:gd name="T19" fmla="*/ 0 h 16"/>
              <a:gd name="T20" fmla="*/ 21 w 37"/>
              <a:gd name="T21" fmla="*/ 0 h 16"/>
              <a:gd name="T22" fmla="*/ 24 w 37"/>
              <a:gd name="T23" fmla="*/ 2 h 16"/>
              <a:gd name="T24" fmla="*/ 22 w 37"/>
              <a:gd name="T25" fmla="*/ 8 h 16"/>
              <a:gd name="T26" fmla="*/ 15 w 37"/>
              <a:gd name="T27" fmla="*/ 16 h 16"/>
              <a:gd name="T28" fmla="*/ 15 w 37"/>
              <a:gd name="T29" fmla="*/ 16 h 16"/>
              <a:gd name="T30" fmla="*/ 16 w 37"/>
              <a:gd name="T31" fmla="*/ 16 h 16"/>
              <a:gd name="T32" fmla="*/ 16 w 37"/>
              <a:gd name="T33" fmla="*/ 16 h 16"/>
              <a:gd name="T34" fmla="*/ 29 w 37"/>
              <a:gd name="T35" fmla="*/ 10 h 16"/>
              <a:gd name="T36" fmla="*/ 32 w 37"/>
              <a:gd name="T37" fmla="*/ 2 h 16"/>
              <a:gd name="T38" fmla="*/ 28 w 37"/>
              <a:gd name="T3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" h="16">
                <a:moveTo>
                  <a:pt x="10" y="0"/>
                </a:moveTo>
                <a:cubicBezTo>
                  <a:pt x="4" y="0"/>
                  <a:pt x="4" y="0"/>
                  <a:pt x="4" y="0"/>
                </a:cubicBezTo>
                <a:cubicBezTo>
                  <a:pt x="4" y="1"/>
                  <a:pt x="3" y="2"/>
                  <a:pt x="3" y="3"/>
                </a:cubicBezTo>
                <a:cubicBezTo>
                  <a:pt x="0" y="7"/>
                  <a:pt x="5" y="10"/>
                  <a:pt x="6" y="13"/>
                </a:cubicBezTo>
                <a:cubicBezTo>
                  <a:pt x="6" y="15"/>
                  <a:pt x="10" y="15"/>
                  <a:pt x="13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4" y="16"/>
                  <a:pt x="14" y="16"/>
                  <a:pt x="15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8" y="9"/>
                  <a:pt x="7" y="5"/>
                  <a:pt x="10" y="0"/>
                </a:cubicBezTo>
                <a:moveTo>
                  <a:pt x="28" y="0"/>
                </a:moveTo>
                <a:cubicBezTo>
                  <a:pt x="21" y="0"/>
                  <a:pt x="21" y="0"/>
                  <a:pt x="21" y="0"/>
                </a:cubicBezTo>
                <a:cubicBezTo>
                  <a:pt x="22" y="1"/>
                  <a:pt x="23" y="1"/>
                  <a:pt x="24" y="2"/>
                </a:cubicBezTo>
                <a:cubicBezTo>
                  <a:pt x="27" y="5"/>
                  <a:pt x="27" y="6"/>
                  <a:pt x="22" y="8"/>
                </a:cubicBezTo>
                <a:cubicBezTo>
                  <a:pt x="18" y="10"/>
                  <a:pt x="12" y="11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8" y="12"/>
                  <a:pt x="24" y="11"/>
                  <a:pt x="29" y="10"/>
                </a:cubicBezTo>
                <a:cubicBezTo>
                  <a:pt x="37" y="8"/>
                  <a:pt x="37" y="6"/>
                  <a:pt x="32" y="2"/>
                </a:cubicBezTo>
                <a:cubicBezTo>
                  <a:pt x="31" y="1"/>
                  <a:pt x="29" y="1"/>
                  <a:pt x="28" y="0"/>
                </a:cubicBezTo>
              </a:path>
            </a:pathLst>
          </a:custGeom>
          <a:solidFill>
            <a:srgbClr val="E145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81" name="Freeform 187"/>
          <p:cNvSpPr>
            <a:spLocks/>
          </p:cNvSpPr>
          <p:nvPr/>
        </p:nvSpPr>
        <p:spPr bwMode="auto">
          <a:xfrm>
            <a:off x="10979150" y="366713"/>
            <a:ext cx="676275" cy="438150"/>
          </a:xfrm>
          <a:custGeom>
            <a:avLst/>
            <a:gdLst>
              <a:gd name="T0" fmla="*/ 9 w 48"/>
              <a:gd name="T1" fmla="*/ 0 h 31"/>
              <a:gd name="T2" fmla="*/ 3 w 48"/>
              <a:gd name="T3" fmla="*/ 3 h 31"/>
              <a:gd name="T4" fmla="*/ 5 w 48"/>
              <a:gd name="T5" fmla="*/ 7 h 31"/>
              <a:gd name="T6" fmla="*/ 22 w 48"/>
              <a:gd name="T7" fmla="*/ 12 h 31"/>
              <a:gd name="T8" fmla="*/ 27 w 48"/>
              <a:gd name="T9" fmla="*/ 18 h 31"/>
              <a:gd name="T10" fmla="*/ 24 w 48"/>
              <a:gd name="T11" fmla="*/ 25 h 31"/>
              <a:gd name="T12" fmla="*/ 28 w 48"/>
              <a:gd name="T13" fmla="*/ 31 h 31"/>
              <a:gd name="T14" fmla="*/ 30 w 48"/>
              <a:gd name="T15" fmla="*/ 31 h 31"/>
              <a:gd name="T16" fmla="*/ 31 w 48"/>
              <a:gd name="T17" fmla="*/ 31 h 31"/>
              <a:gd name="T18" fmla="*/ 32 w 48"/>
              <a:gd name="T19" fmla="*/ 31 h 31"/>
              <a:gd name="T20" fmla="*/ 36 w 48"/>
              <a:gd name="T21" fmla="*/ 28 h 31"/>
              <a:gd name="T22" fmla="*/ 43 w 48"/>
              <a:gd name="T23" fmla="*/ 22 h 31"/>
              <a:gd name="T24" fmla="*/ 41 w 48"/>
              <a:gd name="T25" fmla="*/ 15 h 31"/>
              <a:gd name="T26" fmla="*/ 33 w 48"/>
              <a:gd name="T27" fmla="*/ 6 h 31"/>
              <a:gd name="T28" fmla="*/ 25 w 48"/>
              <a:gd name="T29" fmla="*/ 8 h 31"/>
              <a:gd name="T30" fmla="*/ 16 w 48"/>
              <a:gd name="T31" fmla="*/ 4 h 31"/>
              <a:gd name="T32" fmla="*/ 15 w 48"/>
              <a:gd name="T33" fmla="*/ 3 h 31"/>
              <a:gd name="T34" fmla="*/ 9 w 48"/>
              <a:gd name="T3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" h="31">
                <a:moveTo>
                  <a:pt x="9" y="0"/>
                </a:moveTo>
                <a:cubicBezTo>
                  <a:pt x="7" y="0"/>
                  <a:pt x="5" y="1"/>
                  <a:pt x="3" y="3"/>
                </a:cubicBezTo>
                <a:cubicBezTo>
                  <a:pt x="0" y="5"/>
                  <a:pt x="0" y="6"/>
                  <a:pt x="5" y="7"/>
                </a:cubicBezTo>
                <a:cubicBezTo>
                  <a:pt x="11" y="9"/>
                  <a:pt x="16" y="11"/>
                  <a:pt x="22" y="12"/>
                </a:cubicBezTo>
                <a:cubicBezTo>
                  <a:pt x="28" y="13"/>
                  <a:pt x="29" y="15"/>
                  <a:pt x="27" y="18"/>
                </a:cubicBezTo>
                <a:cubicBezTo>
                  <a:pt x="26" y="20"/>
                  <a:pt x="25" y="23"/>
                  <a:pt x="24" y="25"/>
                </a:cubicBezTo>
                <a:cubicBezTo>
                  <a:pt x="23" y="27"/>
                  <a:pt x="24" y="30"/>
                  <a:pt x="28" y="31"/>
                </a:cubicBezTo>
                <a:cubicBezTo>
                  <a:pt x="29" y="31"/>
                  <a:pt x="29" y="31"/>
                  <a:pt x="30" y="31"/>
                </a:cubicBezTo>
                <a:cubicBezTo>
                  <a:pt x="30" y="31"/>
                  <a:pt x="31" y="31"/>
                  <a:pt x="31" y="31"/>
                </a:cubicBezTo>
                <a:cubicBezTo>
                  <a:pt x="31" y="31"/>
                  <a:pt x="31" y="31"/>
                  <a:pt x="32" y="31"/>
                </a:cubicBezTo>
                <a:cubicBezTo>
                  <a:pt x="34" y="30"/>
                  <a:pt x="35" y="29"/>
                  <a:pt x="36" y="28"/>
                </a:cubicBezTo>
                <a:cubicBezTo>
                  <a:pt x="39" y="26"/>
                  <a:pt x="39" y="24"/>
                  <a:pt x="43" y="22"/>
                </a:cubicBezTo>
                <a:cubicBezTo>
                  <a:pt x="48" y="19"/>
                  <a:pt x="48" y="17"/>
                  <a:pt x="41" y="15"/>
                </a:cubicBezTo>
                <a:cubicBezTo>
                  <a:pt x="35" y="13"/>
                  <a:pt x="32" y="11"/>
                  <a:pt x="33" y="6"/>
                </a:cubicBezTo>
                <a:cubicBezTo>
                  <a:pt x="29" y="7"/>
                  <a:pt x="26" y="8"/>
                  <a:pt x="25" y="8"/>
                </a:cubicBezTo>
                <a:cubicBezTo>
                  <a:pt x="22" y="8"/>
                  <a:pt x="20" y="7"/>
                  <a:pt x="16" y="4"/>
                </a:cubicBezTo>
                <a:cubicBezTo>
                  <a:pt x="16" y="3"/>
                  <a:pt x="16" y="3"/>
                  <a:pt x="15" y="3"/>
                </a:cubicBezTo>
                <a:cubicBezTo>
                  <a:pt x="13" y="1"/>
                  <a:pt x="11" y="0"/>
                  <a:pt x="9" y="0"/>
                </a:cubicBezTo>
              </a:path>
            </a:pathLst>
          </a:custGeom>
          <a:solidFill>
            <a:srgbClr val="E145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82" name="Freeform 188"/>
          <p:cNvSpPr>
            <a:spLocks/>
          </p:cNvSpPr>
          <p:nvPr/>
        </p:nvSpPr>
        <p:spPr bwMode="auto">
          <a:xfrm>
            <a:off x="11415713" y="804863"/>
            <a:ext cx="1428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</a:path>
            </a:pathLst>
          </a:custGeom>
          <a:solidFill>
            <a:srgbClr val="D5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83" name="Freeform 189"/>
          <p:cNvSpPr>
            <a:spLocks noEditPoints="1"/>
          </p:cNvSpPr>
          <p:nvPr/>
        </p:nvSpPr>
        <p:spPr bwMode="auto">
          <a:xfrm>
            <a:off x="11669713" y="225425"/>
            <a:ext cx="198438" cy="198438"/>
          </a:xfrm>
          <a:custGeom>
            <a:avLst/>
            <a:gdLst>
              <a:gd name="T0" fmla="*/ 1 w 14"/>
              <a:gd name="T1" fmla="*/ 1 h 14"/>
              <a:gd name="T2" fmla="*/ 3 w 14"/>
              <a:gd name="T3" fmla="*/ 7 h 14"/>
              <a:gd name="T4" fmla="*/ 13 w 14"/>
              <a:gd name="T5" fmla="*/ 14 h 14"/>
              <a:gd name="T6" fmla="*/ 13 w 14"/>
              <a:gd name="T7" fmla="*/ 14 h 14"/>
              <a:gd name="T8" fmla="*/ 13 w 14"/>
              <a:gd name="T9" fmla="*/ 14 h 14"/>
              <a:gd name="T10" fmla="*/ 14 w 14"/>
              <a:gd name="T11" fmla="*/ 14 h 14"/>
              <a:gd name="T12" fmla="*/ 14 w 14"/>
              <a:gd name="T13" fmla="*/ 4 h 14"/>
              <a:gd name="T14" fmla="*/ 12 w 14"/>
              <a:gd name="T15" fmla="*/ 4 h 14"/>
              <a:gd name="T16" fmla="*/ 1 w 14"/>
              <a:gd name="T17" fmla="*/ 1 h 14"/>
              <a:gd name="T18" fmla="*/ 0 w 14"/>
              <a:gd name="T19" fmla="*/ 0 h 14"/>
              <a:gd name="T20" fmla="*/ 0 w 14"/>
              <a:gd name="T21" fmla="*/ 0 h 14"/>
              <a:gd name="T22" fmla="*/ 1 w 14"/>
              <a:gd name="T23" fmla="*/ 1 h 14"/>
              <a:gd name="T24" fmla="*/ 0 w 14"/>
              <a:gd name="T2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" h="14">
                <a:moveTo>
                  <a:pt x="1" y="1"/>
                </a:moveTo>
                <a:cubicBezTo>
                  <a:pt x="2" y="3"/>
                  <a:pt x="2" y="5"/>
                  <a:pt x="3" y="7"/>
                </a:cubicBezTo>
                <a:cubicBezTo>
                  <a:pt x="3" y="11"/>
                  <a:pt x="5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0" y="12"/>
                  <a:pt x="9" y="8"/>
                  <a:pt x="14" y="4"/>
                </a:cubicBezTo>
                <a:cubicBezTo>
                  <a:pt x="13" y="4"/>
                  <a:pt x="13" y="4"/>
                  <a:pt x="12" y="4"/>
                </a:cubicBezTo>
                <a:cubicBezTo>
                  <a:pt x="8" y="4"/>
                  <a:pt x="4" y="3"/>
                  <a:pt x="1" y="1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84" name="Freeform 190"/>
          <p:cNvSpPr>
            <a:spLocks/>
          </p:cNvSpPr>
          <p:nvPr/>
        </p:nvSpPr>
        <p:spPr bwMode="auto">
          <a:xfrm>
            <a:off x="11599863" y="184150"/>
            <a:ext cx="522288" cy="325438"/>
          </a:xfrm>
          <a:custGeom>
            <a:avLst/>
            <a:gdLst>
              <a:gd name="T0" fmla="*/ 20 w 37"/>
              <a:gd name="T1" fmla="*/ 0 h 23"/>
              <a:gd name="T2" fmla="*/ 13 w 37"/>
              <a:gd name="T3" fmla="*/ 4 h 23"/>
              <a:gd name="T4" fmla="*/ 6 w 37"/>
              <a:gd name="T5" fmla="*/ 3 h 23"/>
              <a:gd name="T6" fmla="*/ 6 w 37"/>
              <a:gd name="T7" fmla="*/ 3 h 23"/>
              <a:gd name="T8" fmla="*/ 5 w 37"/>
              <a:gd name="T9" fmla="*/ 3 h 23"/>
              <a:gd name="T10" fmla="*/ 6 w 37"/>
              <a:gd name="T11" fmla="*/ 4 h 23"/>
              <a:gd name="T12" fmla="*/ 6 w 37"/>
              <a:gd name="T13" fmla="*/ 4 h 23"/>
              <a:gd name="T14" fmla="*/ 6 w 37"/>
              <a:gd name="T15" fmla="*/ 4 h 23"/>
              <a:gd name="T16" fmla="*/ 17 w 37"/>
              <a:gd name="T17" fmla="*/ 7 h 23"/>
              <a:gd name="T18" fmla="*/ 19 w 37"/>
              <a:gd name="T19" fmla="*/ 7 h 23"/>
              <a:gd name="T20" fmla="*/ 19 w 37"/>
              <a:gd name="T21" fmla="*/ 7 h 23"/>
              <a:gd name="T22" fmla="*/ 19 w 37"/>
              <a:gd name="T23" fmla="*/ 7 h 23"/>
              <a:gd name="T24" fmla="*/ 19 w 37"/>
              <a:gd name="T25" fmla="*/ 17 h 23"/>
              <a:gd name="T26" fmla="*/ 18 w 37"/>
              <a:gd name="T27" fmla="*/ 17 h 23"/>
              <a:gd name="T28" fmla="*/ 18 w 37"/>
              <a:gd name="T29" fmla="*/ 17 h 23"/>
              <a:gd name="T30" fmla="*/ 18 w 37"/>
              <a:gd name="T31" fmla="*/ 17 h 23"/>
              <a:gd name="T32" fmla="*/ 8 w 37"/>
              <a:gd name="T33" fmla="*/ 10 h 23"/>
              <a:gd name="T34" fmla="*/ 6 w 37"/>
              <a:gd name="T35" fmla="*/ 4 h 23"/>
              <a:gd name="T36" fmla="*/ 6 w 37"/>
              <a:gd name="T37" fmla="*/ 4 h 23"/>
              <a:gd name="T38" fmla="*/ 6 w 37"/>
              <a:gd name="T39" fmla="*/ 4 h 23"/>
              <a:gd name="T40" fmla="*/ 5 w 37"/>
              <a:gd name="T41" fmla="*/ 3 h 23"/>
              <a:gd name="T42" fmla="*/ 4 w 37"/>
              <a:gd name="T43" fmla="*/ 3 h 23"/>
              <a:gd name="T44" fmla="*/ 3 w 37"/>
              <a:gd name="T45" fmla="*/ 3 h 23"/>
              <a:gd name="T46" fmla="*/ 3 w 37"/>
              <a:gd name="T47" fmla="*/ 3 h 23"/>
              <a:gd name="T48" fmla="*/ 4 w 37"/>
              <a:gd name="T49" fmla="*/ 21 h 23"/>
              <a:gd name="T50" fmla="*/ 6 w 37"/>
              <a:gd name="T51" fmla="*/ 23 h 23"/>
              <a:gd name="T52" fmla="*/ 9 w 37"/>
              <a:gd name="T53" fmla="*/ 22 h 23"/>
              <a:gd name="T54" fmla="*/ 16 w 37"/>
              <a:gd name="T55" fmla="*/ 19 h 23"/>
              <a:gd name="T56" fmla="*/ 18 w 37"/>
              <a:gd name="T57" fmla="*/ 19 h 23"/>
              <a:gd name="T58" fmla="*/ 23 w 37"/>
              <a:gd name="T59" fmla="*/ 20 h 23"/>
              <a:gd name="T60" fmla="*/ 24 w 37"/>
              <a:gd name="T61" fmla="*/ 20 h 23"/>
              <a:gd name="T62" fmla="*/ 26 w 37"/>
              <a:gd name="T63" fmla="*/ 20 h 23"/>
              <a:gd name="T64" fmla="*/ 32 w 37"/>
              <a:gd name="T65" fmla="*/ 21 h 23"/>
              <a:gd name="T66" fmla="*/ 34 w 37"/>
              <a:gd name="T67" fmla="*/ 21 h 23"/>
              <a:gd name="T68" fmla="*/ 36 w 37"/>
              <a:gd name="T69" fmla="*/ 21 h 23"/>
              <a:gd name="T70" fmla="*/ 36 w 37"/>
              <a:gd name="T71" fmla="*/ 18 h 23"/>
              <a:gd name="T72" fmla="*/ 30 w 37"/>
              <a:gd name="T73" fmla="*/ 16 h 23"/>
              <a:gd name="T74" fmla="*/ 27 w 37"/>
              <a:gd name="T75" fmla="*/ 16 h 23"/>
              <a:gd name="T76" fmla="*/ 24 w 37"/>
              <a:gd name="T77" fmla="*/ 17 h 23"/>
              <a:gd name="T78" fmla="*/ 20 w 37"/>
              <a:gd name="T79" fmla="*/ 13 h 23"/>
              <a:gd name="T80" fmla="*/ 23 w 37"/>
              <a:gd name="T81" fmla="*/ 9 h 23"/>
              <a:gd name="T82" fmla="*/ 20 w 37"/>
              <a:gd name="T8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7" h="23">
                <a:moveTo>
                  <a:pt x="20" y="0"/>
                </a:moveTo>
                <a:cubicBezTo>
                  <a:pt x="17" y="3"/>
                  <a:pt x="15" y="4"/>
                  <a:pt x="13" y="4"/>
                </a:cubicBezTo>
                <a:cubicBezTo>
                  <a:pt x="11" y="4"/>
                  <a:pt x="9" y="4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3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9" y="6"/>
                  <a:pt x="13" y="7"/>
                  <a:pt x="17" y="7"/>
                </a:cubicBezTo>
                <a:cubicBezTo>
                  <a:pt x="18" y="7"/>
                  <a:pt x="18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4" y="11"/>
                  <a:pt x="15" y="15"/>
                  <a:pt x="19" y="17"/>
                </a:cubicBezTo>
                <a:cubicBezTo>
                  <a:pt x="19" y="17"/>
                  <a:pt x="19" y="17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0" y="17"/>
                  <a:pt x="8" y="14"/>
                  <a:pt x="8" y="10"/>
                </a:cubicBezTo>
                <a:cubicBezTo>
                  <a:pt x="7" y="8"/>
                  <a:pt x="7" y="6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5" y="3"/>
                  <a:pt x="5" y="3"/>
                </a:cubicBezTo>
                <a:cubicBezTo>
                  <a:pt x="5" y="3"/>
                  <a:pt x="5" y="3"/>
                  <a:pt x="4" y="3"/>
                </a:cubicBezTo>
                <a:cubicBezTo>
                  <a:pt x="4" y="3"/>
                  <a:pt x="4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0" y="9"/>
                  <a:pt x="4" y="15"/>
                  <a:pt x="4" y="21"/>
                </a:cubicBezTo>
                <a:cubicBezTo>
                  <a:pt x="4" y="22"/>
                  <a:pt x="5" y="23"/>
                  <a:pt x="6" y="23"/>
                </a:cubicBezTo>
                <a:cubicBezTo>
                  <a:pt x="7" y="23"/>
                  <a:pt x="8" y="22"/>
                  <a:pt x="9" y="22"/>
                </a:cubicBezTo>
                <a:cubicBezTo>
                  <a:pt x="12" y="21"/>
                  <a:pt x="13" y="19"/>
                  <a:pt x="16" y="19"/>
                </a:cubicBezTo>
                <a:cubicBezTo>
                  <a:pt x="17" y="19"/>
                  <a:pt x="17" y="19"/>
                  <a:pt x="18" y="19"/>
                </a:cubicBezTo>
                <a:cubicBezTo>
                  <a:pt x="20" y="20"/>
                  <a:pt x="21" y="20"/>
                  <a:pt x="23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5" y="20"/>
                  <a:pt x="25" y="20"/>
                  <a:pt x="26" y="20"/>
                </a:cubicBezTo>
                <a:cubicBezTo>
                  <a:pt x="28" y="20"/>
                  <a:pt x="30" y="20"/>
                  <a:pt x="32" y="21"/>
                </a:cubicBezTo>
                <a:cubicBezTo>
                  <a:pt x="32" y="21"/>
                  <a:pt x="33" y="21"/>
                  <a:pt x="34" y="21"/>
                </a:cubicBezTo>
                <a:cubicBezTo>
                  <a:pt x="35" y="21"/>
                  <a:pt x="35" y="21"/>
                  <a:pt x="36" y="21"/>
                </a:cubicBezTo>
                <a:cubicBezTo>
                  <a:pt x="37" y="20"/>
                  <a:pt x="36" y="19"/>
                  <a:pt x="36" y="18"/>
                </a:cubicBezTo>
                <a:cubicBezTo>
                  <a:pt x="34" y="17"/>
                  <a:pt x="33" y="16"/>
                  <a:pt x="30" y="16"/>
                </a:cubicBezTo>
                <a:cubicBezTo>
                  <a:pt x="29" y="16"/>
                  <a:pt x="28" y="16"/>
                  <a:pt x="27" y="16"/>
                </a:cubicBezTo>
                <a:cubicBezTo>
                  <a:pt x="26" y="17"/>
                  <a:pt x="25" y="17"/>
                  <a:pt x="24" y="17"/>
                </a:cubicBezTo>
                <a:cubicBezTo>
                  <a:pt x="21" y="17"/>
                  <a:pt x="21" y="15"/>
                  <a:pt x="20" y="13"/>
                </a:cubicBezTo>
                <a:cubicBezTo>
                  <a:pt x="19" y="12"/>
                  <a:pt x="21" y="10"/>
                  <a:pt x="23" y="9"/>
                </a:cubicBezTo>
                <a:cubicBezTo>
                  <a:pt x="28" y="4"/>
                  <a:pt x="28" y="4"/>
                  <a:pt x="20" y="0"/>
                </a:cubicBezTo>
              </a:path>
            </a:pathLst>
          </a:custGeom>
          <a:solidFill>
            <a:srgbClr val="D33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85" name="Freeform 191"/>
          <p:cNvSpPr>
            <a:spLocks noEditPoints="1"/>
          </p:cNvSpPr>
          <p:nvPr/>
        </p:nvSpPr>
        <p:spPr bwMode="auto">
          <a:xfrm>
            <a:off x="11669713" y="22542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86" name="Freeform 192"/>
          <p:cNvSpPr>
            <a:spLocks noEditPoints="1"/>
          </p:cNvSpPr>
          <p:nvPr/>
        </p:nvSpPr>
        <p:spPr bwMode="auto">
          <a:xfrm>
            <a:off x="11641138" y="225425"/>
            <a:ext cx="42863" cy="0"/>
          </a:xfrm>
          <a:custGeom>
            <a:avLst/>
            <a:gdLst>
              <a:gd name="T0" fmla="*/ 2 w 3"/>
              <a:gd name="T1" fmla="*/ 0 w 3"/>
              <a:gd name="T2" fmla="*/ 0 w 3"/>
              <a:gd name="T3" fmla="*/ 0 w 3"/>
              <a:gd name="T4" fmla="*/ 1 w 3"/>
              <a:gd name="T5" fmla="*/ 2 w 3"/>
              <a:gd name="T6" fmla="*/ 2 w 3"/>
              <a:gd name="T7" fmla="*/ 2 w 3"/>
              <a:gd name="T8" fmla="*/ 2 w 3"/>
              <a:gd name="T9" fmla="*/ 3 w 3"/>
              <a:gd name="T10" fmla="*/ 2 w 3"/>
              <a:gd name="T11" fmla="*/ 2 w 3"/>
              <a:gd name="T12" fmla="*/ 2 w 3"/>
              <a:gd name="T13" fmla="*/ 2 w 3"/>
              <a:gd name="T14" fmla="*/ 3 w 3"/>
              <a:gd name="T15" fmla="*/ 3 w 3"/>
              <a:gd name="T16" fmla="*/ 3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</a:cxnLst>
            <a:rect l="0" t="0" r="r" b="b"/>
            <a:pathLst>
              <a:path w="3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moveTo>
                  <a:pt x="3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D5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87" name="Freeform 193"/>
          <p:cNvSpPr>
            <a:spLocks/>
          </p:cNvSpPr>
          <p:nvPr/>
        </p:nvSpPr>
        <p:spPr bwMode="auto">
          <a:xfrm>
            <a:off x="9328150" y="57150"/>
            <a:ext cx="182563" cy="155575"/>
          </a:xfrm>
          <a:custGeom>
            <a:avLst/>
            <a:gdLst>
              <a:gd name="T0" fmla="*/ 8 w 13"/>
              <a:gd name="T1" fmla="*/ 0 h 11"/>
              <a:gd name="T2" fmla="*/ 6 w 13"/>
              <a:gd name="T3" fmla="*/ 1 h 11"/>
              <a:gd name="T4" fmla="*/ 1 w 13"/>
              <a:gd name="T5" fmla="*/ 8 h 11"/>
              <a:gd name="T6" fmla="*/ 6 w 13"/>
              <a:gd name="T7" fmla="*/ 11 h 11"/>
              <a:gd name="T8" fmla="*/ 12 w 13"/>
              <a:gd name="T9" fmla="*/ 6 h 11"/>
              <a:gd name="T10" fmla="*/ 10 w 13"/>
              <a:gd name="T11" fmla="*/ 1 h 11"/>
              <a:gd name="T12" fmla="*/ 8 w 13"/>
              <a:gd name="T1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1">
                <a:moveTo>
                  <a:pt x="8" y="0"/>
                </a:moveTo>
                <a:cubicBezTo>
                  <a:pt x="7" y="0"/>
                  <a:pt x="7" y="1"/>
                  <a:pt x="6" y="1"/>
                </a:cubicBezTo>
                <a:cubicBezTo>
                  <a:pt x="4" y="1"/>
                  <a:pt x="0" y="7"/>
                  <a:pt x="1" y="8"/>
                </a:cubicBezTo>
                <a:cubicBezTo>
                  <a:pt x="1" y="9"/>
                  <a:pt x="3" y="10"/>
                  <a:pt x="6" y="11"/>
                </a:cubicBezTo>
                <a:cubicBezTo>
                  <a:pt x="10" y="10"/>
                  <a:pt x="11" y="8"/>
                  <a:pt x="12" y="6"/>
                </a:cubicBezTo>
                <a:cubicBezTo>
                  <a:pt x="13" y="4"/>
                  <a:pt x="13" y="2"/>
                  <a:pt x="10" y="1"/>
                </a:cubicBezTo>
                <a:cubicBezTo>
                  <a:pt x="9" y="1"/>
                  <a:pt x="9" y="0"/>
                  <a:pt x="8" y="0"/>
                </a:cubicBezTo>
              </a:path>
            </a:pathLst>
          </a:custGeom>
          <a:solidFill>
            <a:srgbClr val="739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88" name="Freeform 194"/>
          <p:cNvSpPr>
            <a:spLocks/>
          </p:cNvSpPr>
          <p:nvPr/>
        </p:nvSpPr>
        <p:spPr bwMode="auto">
          <a:xfrm>
            <a:off x="9736138" y="71438"/>
            <a:ext cx="184150" cy="98425"/>
          </a:xfrm>
          <a:custGeom>
            <a:avLst/>
            <a:gdLst>
              <a:gd name="T0" fmla="*/ 5 w 13"/>
              <a:gd name="T1" fmla="*/ 0 h 7"/>
              <a:gd name="T2" fmla="*/ 5 w 13"/>
              <a:gd name="T3" fmla="*/ 0 h 7"/>
              <a:gd name="T4" fmla="*/ 0 w 13"/>
              <a:gd name="T5" fmla="*/ 3 h 7"/>
              <a:gd name="T6" fmla="*/ 6 w 13"/>
              <a:gd name="T7" fmla="*/ 7 h 7"/>
              <a:gd name="T8" fmla="*/ 6 w 13"/>
              <a:gd name="T9" fmla="*/ 7 h 7"/>
              <a:gd name="T10" fmla="*/ 12 w 13"/>
              <a:gd name="T11" fmla="*/ 5 h 7"/>
              <a:gd name="T12" fmla="*/ 5 w 13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6"/>
                  <a:pt x="2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9" y="7"/>
                  <a:pt x="12" y="6"/>
                  <a:pt x="12" y="5"/>
                </a:cubicBezTo>
                <a:cubicBezTo>
                  <a:pt x="13" y="3"/>
                  <a:pt x="9" y="0"/>
                  <a:pt x="5" y="0"/>
                </a:cubicBezTo>
              </a:path>
            </a:pathLst>
          </a:custGeom>
          <a:solidFill>
            <a:srgbClr val="739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89" name="Freeform 195"/>
          <p:cNvSpPr>
            <a:spLocks/>
          </p:cNvSpPr>
          <p:nvPr/>
        </p:nvSpPr>
        <p:spPr bwMode="auto">
          <a:xfrm>
            <a:off x="10047288" y="14288"/>
            <a:ext cx="182563" cy="69850"/>
          </a:xfrm>
          <a:custGeom>
            <a:avLst/>
            <a:gdLst>
              <a:gd name="T0" fmla="*/ 5 w 13"/>
              <a:gd name="T1" fmla="*/ 0 h 5"/>
              <a:gd name="T2" fmla="*/ 0 w 13"/>
              <a:gd name="T3" fmla="*/ 4 h 5"/>
              <a:gd name="T4" fmla="*/ 4 w 13"/>
              <a:gd name="T5" fmla="*/ 5 h 5"/>
              <a:gd name="T6" fmla="*/ 4 w 13"/>
              <a:gd name="T7" fmla="*/ 5 h 5"/>
              <a:gd name="T8" fmla="*/ 12 w 13"/>
              <a:gd name="T9" fmla="*/ 2 h 5"/>
              <a:gd name="T10" fmla="*/ 5 w 13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5">
                <a:moveTo>
                  <a:pt x="5" y="0"/>
                </a:moveTo>
                <a:cubicBezTo>
                  <a:pt x="0" y="4"/>
                  <a:pt x="0" y="4"/>
                  <a:pt x="0" y="4"/>
                </a:cubicBezTo>
                <a:cubicBezTo>
                  <a:pt x="1" y="5"/>
                  <a:pt x="3" y="5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9" y="5"/>
                  <a:pt x="13" y="3"/>
                  <a:pt x="12" y="2"/>
                </a:cubicBezTo>
                <a:cubicBezTo>
                  <a:pt x="11" y="0"/>
                  <a:pt x="7" y="0"/>
                  <a:pt x="5" y="0"/>
                </a:cubicBezTo>
              </a:path>
            </a:pathLst>
          </a:custGeom>
          <a:solidFill>
            <a:srgbClr val="D6CB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0" name="Freeform 196"/>
          <p:cNvSpPr>
            <a:spLocks/>
          </p:cNvSpPr>
          <p:nvPr/>
        </p:nvSpPr>
        <p:spPr bwMode="auto">
          <a:xfrm>
            <a:off x="10047288" y="14288"/>
            <a:ext cx="69850" cy="57150"/>
          </a:xfrm>
          <a:custGeom>
            <a:avLst/>
            <a:gdLst>
              <a:gd name="T0" fmla="*/ 5 w 5"/>
              <a:gd name="T1" fmla="*/ 0 h 4"/>
              <a:gd name="T2" fmla="*/ 0 w 5"/>
              <a:gd name="T3" fmla="*/ 3 h 4"/>
              <a:gd name="T4" fmla="*/ 0 w 5"/>
              <a:gd name="T5" fmla="*/ 4 h 4"/>
              <a:gd name="T6" fmla="*/ 5 w 5"/>
              <a:gd name="T7" fmla="*/ 0 h 4"/>
              <a:gd name="T8" fmla="*/ 5 w 5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4">
                <a:moveTo>
                  <a:pt x="5" y="0"/>
                </a:moveTo>
                <a:cubicBezTo>
                  <a:pt x="2" y="0"/>
                  <a:pt x="0" y="1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rgbClr val="739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1" name="Freeform 197"/>
          <p:cNvSpPr>
            <a:spLocks noEditPoints="1"/>
          </p:cNvSpPr>
          <p:nvPr/>
        </p:nvSpPr>
        <p:spPr bwMode="auto">
          <a:xfrm>
            <a:off x="8324850" y="3081338"/>
            <a:ext cx="1849438" cy="1300163"/>
          </a:xfrm>
          <a:custGeom>
            <a:avLst/>
            <a:gdLst>
              <a:gd name="T0" fmla="*/ 87 w 131"/>
              <a:gd name="T1" fmla="*/ 85 h 92"/>
              <a:gd name="T2" fmla="*/ 94 w 131"/>
              <a:gd name="T3" fmla="*/ 92 h 92"/>
              <a:gd name="T4" fmla="*/ 94 w 131"/>
              <a:gd name="T5" fmla="*/ 86 h 92"/>
              <a:gd name="T6" fmla="*/ 87 w 131"/>
              <a:gd name="T7" fmla="*/ 85 h 92"/>
              <a:gd name="T8" fmla="*/ 80 w 131"/>
              <a:gd name="T9" fmla="*/ 19 h 92"/>
              <a:gd name="T10" fmla="*/ 19 w 131"/>
              <a:gd name="T11" fmla="*/ 36 h 92"/>
              <a:gd name="T12" fmla="*/ 27 w 131"/>
              <a:gd name="T13" fmla="*/ 57 h 92"/>
              <a:gd name="T14" fmla="*/ 96 w 131"/>
              <a:gd name="T15" fmla="*/ 47 h 92"/>
              <a:gd name="T16" fmla="*/ 96 w 131"/>
              <a:gd name="T17" fmla="*/ 38 h 92"/>
              <a:gd name="T18" fmla="*/ 103 w 131"/>
              <a:gd name="T19" fmla="*/ 33 h 92"/>
              <a:gd name="T20" fmla="*/ 110 w 131"/>
              <a:gd name="T21" fmla="*/ 34 h 92"/>
              <a:gd name="T22" fmla="*/ 120 w 131"/>
              <a:gd name="T23" fmla="*/ 39 h 92"/>
              <a:gd name="T24" fmla="*/ 131 w 131"/>
              <a:gd name="T25" fmla="*/ 24 h 92"/>
              <a:gd name="T26" fmla="*/ 128 w 131"/>
              <a:gd name="T27" fmla="*/ 25 h 92"/>
              <a:gd name="T28" fmla="*/ 118 w 131"/>
              <a:gd name="T29" fmla="*/ 23 h 92"/>
              <a:gd name="T30" fmla="*/ 111 w 131"/>
              <a:gd name="T31" fmla="*/ 23 h 92"/>
              <a:gd name="T32" fmla="*/ 100 w 131"/>
              <a:gd name="T33" fmla="*/ 24 h 92"/>
              <a:gd name="T34" fmla="*/ 90 w 131"/>
              <a:gd name="T35" fmla="*/ 25 h 92"/>
              <a:gd name="T36" fmla="*/ 80 w 131"/>
              <a:gd name="T37" fmla="*/ 19 h 92"/>
              <a:gd name="T38" fmla="*/ 11 w 131"/>
              <a:gd name="T39" fmla="*/ 0 h 92"/>
              <a:gd name="T40" fmla="*/ 7 w 131"/>
              <a:gd name="T41" fmla="*/ 1 h 92"/>
              <a:gd name="T42" fmla="*/ 0 w 131"/>
              <a:gd name="T43" fmla="*/ 3 h 92"/>
              <a:gd name="T44" fmla="*/ 6 w 131"/>
              <a:gd name="T45" fmla="*/ 11 h 92"/>
              <a:gd name="T46" fmla="*/ 17 w 131"/>
              <a:gd name="T47" fmla="*/ 7 h 92"/>
              <a:gd name="T48" fmla="*/ 16 w 131"/>
              <a:gd name="T49" fmla="*/ 4 h 92"/>
              <a:gd name="T50" fmla="*/ 11 w 131"/>
              <a:gd name="T5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1" h="92">
                <a:moveTo>
                  <a:pt x="87" y="85"/>
                </a:moveTo>
                <a:cubicBezTo>
                  <a:pt x="90" y="87"/>
                  <a:pt x="92" y="90"/>
                  <a:pt x="94" y="92"/>
                </a:cubicBezTo>
                <a:cubicBezTo>
                  <a:pt x="94" y="90"/>
                  <a:pt x="94" y="88"/>
                  <a:pt x="94" y="86"/>
                </a:cubicBezTo>
                <a:cubicBezTo>
                  <a:pt x="87" y="85"/>
                  <a:pt x="87" y="85"/>
                  <a:pt x="87" y="85"/>
                </a:cubicBezTo>
                <a:moveTo>
                  <a:pt x="80" y="19"/>
                </a:moveTo>
                <a:cubicBezTo>
                  <a:pt x="19" y="36"/>
                  <a:pt x="19" y="36"/>
                  <a:pt x="19" y="36"/>
                </a:cubicBezTo>
                <a:cubicBezTo>
                  <a:pt x="22" y="43"/>
                  <a:pt x="24" y="50"/>
                  <a:pt x="27" y="57"/>
                </a:cubicBezTo>
                <a:cubicBezTo>
                  <a:pt x="96" y="47"/>
                  <a:pt x="96" y="47"/>
                  <a:pt x="96" y="47"/>
                </a:cubicBezTo>
                <a:cubicBezTo>
                  <a:pt x="94" y="44"/>
                  <a:pt x="95" y="41"/>
                  <a:pt x="96" y="38"/>
                </a:cubicBezTo>
                <a:cubicBezTo>
                  <a:pt x="96" y="35"/>
                  <a:pt x="99" y="33"/>
                  <a:pt x="103" y="33"/>
                </a:cubicBezTo>
                <a:cubicBezTo>
                  <a:pt x="105" y="33"/>
                  <a:pt x="108" y="33"/>
                  <a:pt x="110" y="34"/>
                </a:cubicBezTo>
                <a:cubicBezTo>
                  <a:pt x="114" y="36"/>
                  <a:pt x="117" y="38"/>
                  <a:pt x="120" y="39"/>
                </a:cubicBezTo>
                <a:cubicBezTo>
                  <a:pt x="120" y="33"/>
                  <a:pt x="124" y="29"/>
                  <a:pt x="131" y="24"/>
                </a:cubicBezTo>
                <a:cubicBezTo>
                  <a:pt x="130" y="24"/>
                  <a:pt x="129" y="25"/>
                  <a:pt x="128" y="25"/>
                </a:cubicBezTo>
                <a:cubicBezTo>
                  <a:pt x="125" y="25"/>
                  <a:pt x="121" y="24"/>
                  <a:pt x="118" y="23"/>
                </a:cubicBezTo>
                <a:cubicBezTo>
                  <a:pt x="116" y="23"/>
                  <a:pt x="113" y="23"/>
                  <a:pt x="111" y="23"/>
                </a:cubicBezTo>
                <a:cubicBezTo>
                  <a:pt x="107" y="23"/>
                  <a:pt x="104" y="23"/>
                  <a:pt x="100" y="24"/>
                </a:cubicBezTo>
                <a:cubicBezTo>
                  <a:pt x="96" y="25"/>
                  <a:pt x="93" y="25"/>
                  <a:pt x="90" y="25"/>
                </a:cubicBezTo>
                <a:cubicBezTo>
                  <a:pt x="84" y="25"/>
                  <a:pt x="81" y="23"/>
                  <a:pt x="80" y="19"/>
                </a:cubicBezTo>
                <a:moveTo>
                  <a:pt x="11" y="0"/>
                </a:moveTo>
                <a:cubicBezTo>
                  <a:pt x="10" y="0"/>
                  <a:pt x="9" y="0"/>
                  <a:pt x="7" y="1"/>
                </a:cubicBezTo>
                <a:cubicBezTo>
                  <a:pt x="4" y="2"/>
                  <a:pt x="2" y="2"/>
                  <a:pt x="0" y="3"/>
                </a:cubicBezTo>
                <a:cubicBezTo>
                  <a:pt x="2" y="6"/>
                  <a:pt x="4" y="9"/>
                  <a:pt x="6" y="11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6"/>
                  <a:pt x="16" y="5"/>
                  <a:pt x="16" y="4"/>
                </a:cubicBezTo>
                <a:cubicBezTo>
                  <a:pt x="16" y="1"/>
                  <a:pt x="14" y="0"/>
                  <a:pt x="11" y="0"/>
                </a:cubicBezTo>
              </a:path>
            </a:pathLst>
          </a:custGeom>
          <a:solidFill>
            <a:srgbClr val="D7C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2" name="Freeform 198"/>
          <p:cNvSpPr>
            <a:spLocks/>
          </p:cNvSpPr>
          <p:nvPr/>
        </p:nvSpPr>
        <p:spPr bwMode="auto">
          <a:xfrm>
            <a:off x="8705850" y="3744913"/>
            <a:ext cx="1130300" cy="550863"/>
          </a:xfrm>
          <a:custGeom>
            <a:avLst/>
            <a:gdLst>
              <a:gd name="T0" fmla="*/ 69 w 80"/>
              <a:gd name="T1" fmla="*/ 0 h 39"/>
              <a:gd name="T2" fmla="*/ 0 w 80"/>
              <a:gd name="T3" fmla="*/ 10 h 39"/>
              <a:gd name="T4" fmla="*/ 1 w 80"/>
              <a:gd name="T5" fmla="*/ 14 h 39"/>
              <a:gd name="T6" fmla="*/ 14 w 80"/>
              <a:gd name="T7" fmla="*/ 20 h 39"/>
              <a:gd name="T8" fmla="*/ 4 w 80"/>
              <a:gd name="T9" fmla="*/ 26 h 39"/>
              <a:gd name="T10" fmla="*/ 5 w 80"/>
              <a:gd name="T11" fmla="*/ 32 h 39"/>
              <a:gd name="T12" fmla="*/ 9 w 80"/>
              <a:gd name="T13" fmla="*/ 36 h 39"/>
              <a:gd name="T14" fmla="*/ 12 w 80"/>
              <a:gd name="T15" fmla="*/ 34 h 39"/>
              <a:gd name="T16" fmla="*/ 19 w 80"/>
              <a:gd name="T17" fmla="*/ 33 h 39"/>
              <a:gd name="T18" fmla="*/ 17 w 80"/>
              <a:gd name="T19" fmla="*/ 20 h 39"/>
              <a:gd name="T20" fmla="*/ 33 w 80"/>
              <a:gd name="T21" fmla="*/ 12 h 39"/>
              <a:gd name="T22" fmla="*/ 37 w 80"/>
              <a:gd name="T23" fmla="*/ 11 h 39"/>
              <a:gd name="T24" fmla="*/ 45 w 80"/>
              <a:gd name="T25" fmla="*/ 15 h 39"/>
              <a:gd name="T26" fmla="*/ 50 w 80"/>
              <a:gd name="T27" fmla="*/ 26 h 39"/>
              <a:gd name="T28" fmla="*/ 53 w 80"/>
              <a:gd name="T29" fmla="*/ 34 h 39"/>
              <a:gd name="T30" fmla="*/ 60 w 80"/>
              <a:gd name="T31" fmla="*/ 38 h 39"/>
              <a:gd name="T32" fmla="*/ 67 w 80"/>
              <a:gd name="T33" fmla="*/ 39 h 39"/>
              <a:gd name="T34" fmla="*/ 62 w 80"/>
              <a:gd name="T35" fmla="*/ 29 h 39"/>
              <a:gd name="T36" fmla="*/ 67 w 80"/>
              <a:gd name="T37" fmla="*/ 17 h 39"/>
              <a:gd name="T38" fmla="*/ 78 w 80"/>
              <a:gd name="T39" fmla="*/ 8 h 39"/>
              <a:gd name="T40" fmla="*/ 76 w 80"/>
              <a:gd name="T41" fmla="*/ 4 h 39"/>
              <a:gd name="T42" fmla="*/ 69 w 80"/>
              <a:gd name="T43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39">
                <a:moveTo>
                  <a:pt x="69" y="0"/>
                </a:move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2"/>
                  <a:pt x="1" y="14"/>
                </a:cubicBezTo>
                <a:cubicBezTo>
                  <a:pt x="10" y="14"/>
                  <a:pt x="15" y="17"/>
                  <a:pt x="14" y="20"/>
                </a:cubicBezTo>
                <a:cubicBezTo>
                  <a:pt x="13" y="23"/>
                  <a:pt x="9" y="25"/>
                  <a:pt x="4" y="26"/>
                </a:cubicBezTo>
                <a:cubicBezTo>
                  <a:pt x="4" y="28"/>
                  <a:pt x="5" y="30"/>
                  <a:pt x="5" y="32"/>
                </a:cubicBezTo>
                <a:cubicBezTo>
                  <a:pt x="7" y="33"/>
                  <a:pt x="8" y="34"/>
                  <a:pt x="9" y="36"/>
                </a:cubicBezTo>
                <a:cubicBezTo>
                  <a:pt x="10" y="35"/>
                  <a:pt x="11" y="35"/>
                  <a:pt x="12" y="34"/>
                </a:cubicBezTo>
                <a:cubicBezTo>
                  <a:pt x="15" y="34"/>
                  <a:pt x="17" y="33"/>
                  <a:pt x="19" y="33"/>
                </a:cubicBezTo>
                <a:cubicBezTo>
                  <a:pt x="17" y="29"/>
                  <a:pt x="18" y="24"/>
                  <a:pt x="17" y="20"/>
                </a:cubicBezTo>
                <a:cubicBezTo>
                  <a:pt x="16" y="14"/>
                  <a:pt x="27" y="14"/>
                  <a:pt x="33" y="12"/>
                </a:cubicBezTo>
                <a:cubicBezTo>
                  <a:pt x="35" y="11"/>
                  <a:pt x="36" y="11"/>
                  <a:pt x="37" y="11"/>
                </a:cubicBezTo>
                <a:cubicBezTo>
                  <a:pt x="40" y="11"/>
                  <a:pt x="42" y="13"/>
                  <a:pt x="45" y="15"/>
                </a:cubicBezTo>
                <a:cubicBezTo>
                  <a:pt x="49" y="18"/>
                  <a:pt x="53" y="22"/>
                  <a:pt x="50" y="26"/>
                </a:cubicBezTo>
                <a:cubicBezTo>
                  <a:pt x="48" y="29"/>
                  <a:pt x="50" y="32"/>
                  <a:pt x="53" y="34"/>
                </a:cubicBezTo>
                <a:cubicBezTo>
                  <a:pt x="56" y="35"/>
                  <a:pt x="58" y="37"/>
                  <a:pt x="60" y="38"/>
                </a:cubicBezTo>
                <a:cubicBezTo>
                  <a:pt x="67" y="39"/>
                  <a:pt x="67" y="39"/>
                  <a:pt x="67" y="39"/>
                </a:cubicBezTo>
                <a:cubicBezTo>
                  <a:pt x="66" y="35"/>
                  <a:pt x="65" y="32"/>
                  <a:pt x="62" y="29"/>
                </a:cubicBezTo>
                <a:cubicBezTo>
                  <a:pt x="56" y="23"/>
                  <a:pt x="56" y="20"/>
                  <a:pt x="67" y="17"/>
                </a:cubicBezTo>
                <a:cubicBezTo>
                  <a:pt x="73" y="15"/>
                  <a:pt x="75" y="11"/>
                  <a:pt x="78" y="8"/>
                </a:cubicBezTo>
                <a:cubicBezTo>
                  <a:pt x="80" y="7"/>
                  <a:pt x="78" y="5"/>
                  <a:pt x="76" y="4"/>
                </a:cubicBezTo>
                <a:cubicBezTo>
                  <a:pt x="72" y="3"/>
                  <a:pt x="70" y="2"/>
                  <a:pt x="69" y="0"/>
                </a:cubicBezTo>
              </a:path>
            </a:pathLst>
          </a:custGeom>
          <a:solidFill>
            <a:srgbClr val="D43B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3" name="Freeform 199"/>
          <p:cNvSpPr>
            <a:spLocks/>
          </p:cNvSpPr>
          <p:nvPr/>
        </p:nvSpPr>
        <p:spPr bwMode="auto">
          <a:xfrm>
            <a:off x="8410575" y="3179763"/>
            <a:ext cx="1044575" cy="409575"/>
          </a:xfrm>
          <a:custGeom>
            <a:avLst/>
            <a:gdLst>
              <a:gd name="T0" fmla="*/ 11 w 74"/>
              <a:gd name="T1" fmla="*/ 0 h 29"/>
              <a:gd name="T2" fmla="*/ 0 w 74"/>
              <a:gd name="T3" fmla="*/ 4 h 29"/>
              <a:gd name="T4" fmla="*/ 13 w 74"/>
              <a:gd name="T5" fmla="*/ 29 h 29"/>
              <a:gd name="T6" fmla="*/ 74 w 74"/>
              <a:gd name="T7" fmla="*/ 12 h 29"/>
              <a:gd name="T8" fmla="*/ 74 w 74"/>
              <a:gd name="T9" fmla="*/ 8 h 29"/>
              <a:gd name="T10" fmla="*/ 72 w 74"/>
              <a:gd name="T11" fmla="*/ 3 h 29"/>
              <a:gd name="T12" fmla="*/ 68 w 74"/>
              <a:gd name="T13" fmla="*/ 8 h 29"/>
              <a:gd name="T14" fmla="*/ 35 w 74"/>
              <a:gd name="T15" fmla="*/ 17 h 29"/>
              <a:gd name="T16" fmla="*/ 22 w 74"/>
              <a:gd name="T17" fmla="*/ 15 h 29"/>
              <a:gd name="T18" fmla="*/ 14 w 74"/>
              <a:gd name="T19" fmla="*/ 10 h 29"/>
              <a:gd name="T20" fmla="*/ 11 w 74"/>
              <a:gd name="T21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" h="29">
                <a:moveTo>
                  <a:pt x="11" y="0"/>
                </a:moveTo>
                <a:cubicBezTo>
                  <a:pt x="0" y="4"/>
                  <a:pt x="0" y="4"/>
                  <a:pt x="0" y="4"/>
                </a:cubicBezTo>
                <a:cubicBezTo>
                  <a:pt x="5" y="12"/>
                  <a:pt x="9" y="20"/>
                  <a:pt x="13" y="29"/>
                </a:cubicBezTo>
                <a:cubicBezTo>
                  <a:pt x="74" y="12"/>
                  <a:pt x="74" y="12"/>
                  <a:pt x="74" y="12"/>
                </a:cubicBezTo>
                <a:cubicBezTo>
                  <a:pt x="74" y="11"/>
                  <a:pt x="74" y="10"/>
                  <a:pt x="74" y="8"/>
                </a:cubicBezTo>
                <a:cubicBezTo>
                  <a:pt x="74" y="6"/>
                  <a:pt x="73" y="4"/>
                  <a:pt x="72" y="3"/>
                </a:cubicBezTo>
                <a:cubicBezTo>
                  <a:pt x="72" y="5"/>
                  <a:pt x="71" y="7"/>
                  <a:pt x="68" y="8"/>
                </a:cubicBezTo>
                <a:cubicBezTo>
                  <a:pt x="58" y="13"/>
                  <a:pt x="47" y="17"/>
                  <a:pt x="35" y="17"/>
                </a:cubicBezTo>
                <a:cubicBezTo>
                  <a:pt x="31" y="17"/>
                  <a:pt x="26" y="16"/>
                  <a:pt x="22" y="15"/>
                </a:cubicBezTo>
                <a:cubicBezTo>
                  <a:pt x="17" y="14"/>
                  <a:pt x="13" y="13"/>
                  <a:pt x="14" y="10"/>
                </a:cubicBezTo>
                <a:cubicBezTo>
                  <a:pt x="16" y="6"/>
                  <a:pt x="13" y="3"/>
                  <a:pt x="11" y="0"/>
                </a:cubicBezTo>
              </a:path>
            </a:pathLst>
          </a:custGeom>
          <a:solidFill>
            <a:srgbClr val="759F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4" name="Freeform 200"/>
          <p:cNvSpPr>
            <a:spLocks noEditPoints="1"/>
          </p:cNvSpPr>
          <p:nvPr/>
        </p:nvSpPr>
        <p:spPr bwMode="auto">
          <a:xfrm>
            <a:off x="9455150" y="3546475"/>
            <a:ext cx="563563" cy="835025"/>
          </a:xfrm>
          <a:custGeom>
            <a:avLst/>
            <a:gdLst>
              <a:gd name="T0" fmla="*/ 0 w 40"/>
              <a:gd name="T1" fmla="*/ 52 h 59"/>
              <a:gd name="T2" fmla="*/ 5 w 40"/>
              <a:gd name="T3" fmla="*/ 59 h 59"/>
              <a:gd name="T4" fmla="*/ 23 w 40"/>
              <a:gd name="T5" fmla="*/ 59 h 59"/>
              <a:gd name="T6" fmla="*/ 22 w 40"/>
              <a:gd name="T7" fmla="*/ 56 h 59"/>
              <a:gd name="T8" fmla="*/ 19 w 40"/>
              <a:gd name="T9" fmla="*/ 53 h 59"/>
              <a:gd name="T10" fmla="*/ 14 w 40"/>
              <a:gd name="T11" fmla="*/ 53 h 59"/>
              <a:gd name="T12" fmla="*/ 14 w 40"/>
              <a:gd name="T13" fmla="*/ 59 h 59"/>
              <a:gd name="T14" fmla="*/ 7 w 40"/>
              <a:gd name="T15" fmla="*/ 52 h 59"/>
              <a:gd name="T16" fmla="*/ 0 w 40"/>
              <a:gd name="T17" fmla="*/ 52 h 59"/>
              <a:gd name="T18" fmla="*/ 23 w 40"/>
              <a:gd name="T19" fmla="*/ 0 h 59"/>
              <a:gd name="T20" fmla="*/ 16 w 40"/>
              <a:gd name="T21" fmla="*/ 5 h 59"/>
              <a:gd name="T22" fmla="*/ 16 w 40"/>
              <a:gd name="T23" fmla="*/ 14 h 59"/>
              <a:gd name="T24" fmla="*/ 21 w 40"/>
              <a:gd name="T25" fmla="*/ 14 h 59"/>
              <a:gd name="T26" fmla="*/ 21 w 40"/>
              <a:gd name="T27" fmla="*/ 10 h 59"/>
              <a:gd name="T28" fmla="*/ 21 w 40"/>
              <a:gd name="T29" fmla="*/ 5 h 59"/>
              <a:gd name="T30" fmla="*/ 22 w 40"/>
              <a:gd name="T31" fmla="*/ 2 h 59"/>
              <a:gd name="T32" fmla="*/ 23 w 40"/>
              <a:gd name="T33" fmla="*/ 2 h 59"/>
              <a:gd name="T34" fmla="*/ 27 w 40"/>
              <a:gd name="T35" fmla="*/ 3 h 59"/>
              <a:gd name="T36" fmla="*/ 40 w 40"/>
              <a:gd name="T37" fmla="*/ 9 h 59"/>
              <a:gd name="T38" fmla="*/ 40 w 40"/>
              <a:gd name="T39" fmla="*/ 6 h 59"/>
              <a:gd name="T40" fmla="*/ 30 w 40"/>
              <a:gd name="T41" fmla="*/ 1 h 59"/>
              <a:gd name="T42" fmla="*/ 23 w 40"/>
              <a:gd name="T43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0" h="59">
                <a:moveTo>
                  <a:pt x="0" y="52"/>
                </a:moveTo>
                <a:cubicBezTo>
                  <a:pt x="4" y="54"/>
                  <a:pt x="6" y="56"/>
                  <a:pt x="5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8"/>
                  <a:pt x="23" y="57"/>
                  <a:pt x="22" y="56"/>
                </a:cubicBezTo>
                <a:cubicBezTo>
                  <a:pt x="21" y="55"/>
                  <a:pt x="20" y="54"/>
                  <a:pt x="19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4" y="55"/>
                  <a:pt x="14" y="57"/>
                  <a:pt x="14" y="59"/>
                </a:cubicBezTo>
                <a:cubicBezTo>
                  <a:pt x="12" y="57"/>
                  <a:pt x="10" y="54"/>
                  <a:pt x="7" y="52"/>
                </a:cubicBezTo>
                <a:cubicBezTo>
                  <a:pt x="0" y="52"/>
                  <a:pt x="0" y="52"/>
                  <a:pt x="0" y="52"/>
                </a:cubicBezTo>
                <a:moveTo>
                  <a:pt x="23" y="0"/>
                </a:moveTo>
                <a:cubicBezTo>
                  <a:pt x="19" y="0"/>
                  <a:pt x="16" y="2"/>
                  <a:pt x="16" y="5"/>
                </a:cubicBezTo>
                <a:cubicBezTo>
                  <a:pt x="15" y="8"/>
                  <a:pt x="14" y="11"/>
                  <a:pt x="16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3"/>
                  <a:pt x="20" y="11"/>
                  <a:pt x="21" y="10"/>
                </a:cubicBezTo>
                <a:cubicBezTo>
                  <a:pt x="22" y="8"/>
                  <a:pt x="21" y="7"/>
                  <a:pt x="21" y="5"/>
                </a:cubicBezTo>
                <a:cubicBezTo>
                  <a:pt x="20" y="4"/>
                  <a:pt x="20" y="3"/>
                  <a:pt x="22" y="2"/>
                </a:cubicBezTo>
                <a:cubicBezTo>
                  <a:pt x="22" y="2"/>
                  <a:pt x="23" y="2"/>
                  <a:pt x="23" y="2"/>
                </a:cubicBezTo>
                <a:cubicBezTo>
                  <a:pt x="25" y="2"/>
                  <a:pt x="26" y="3"/>
                  <a:pt x="27" y="3"/>
                </a:cubicBezTo>
                <a:cubicBezTo>
                  <a:pt x="31" y="5"/>
                  <a:pt x="34" y="8"/>
                  <a:pt x="40" y="9"/>
                </a:cubicBezTo>
                <a:cubicBezTo>
                  <a:pt x="40" y="8"/>
                  <a:pt x="40" y="7"/>
                  <a:pt x="40" y="6"/>
                </a:cubicBezTo>
                <a:cubicBezTo>
                  <a:pt x="37" y="5"/>
                  <a:pt x="34" y="3"/>
                  <a:pt x="30" y="1"/>
                </a:cubicBezTo>
                <a:cubicBezTo>
                  <a:pt x="28" y="0"/>
                  <a:pt x="25" y="0"/>
                  <a:pt x="23" y="0"/>
                </a:cubicBezTo>
              </a:path>
            </a:pathLst>
          </a:custGeom>
          <a:solidFill>
            <a:srgbClr val="D8C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5" name="Freeform 201"/>
          <p:cNvSpPr>
            <a:spLocks noEditPoints="1"/>
          </p:cNvSpPr>
          <p:nvPr/>
        </p:nvSpPr>
        <p:spPr bwMode="auto">
          <a:xfrm>
            <a:off x="8932863" y="3744913"/>
            <a:ext cx="1001713" cy="550863"/>
          </a:xfrm>
          <a:custGeom>
            <a:avLst/>
            <a:gdLst>
              <a:gd name="T0" fmla="*/ 21 w 71"/>
              <a:gd name="T1" fmla="*/ 11 h 39"/>
              <a:gd name="T2" fmla="*/ 17 w 71"/>
              <a:gd name="T3" fmla="*/ 12 h 39"/>
              <a:gd name="T4" fmla="*/ 1 w 71"/>
              <a:gd name="T5" fmla="*/ 20 h 39"/>
              <a:gd name="T6" fmla="*/ 3 w 71"/>
              <a:gd name="T7" fmla="*/ 33 h 39"/>
              <a:gd name="T8" fmla="*/ 4 w 71"/>
              <a:gd name="T9" fmla="*/ 33 h 39"/>
              <a:gd name="T10" fmla="*/ 5 w 71"/>
              <a:gd name="T11" fmla="*/ 33 h 39"/>
              <a:gd name="T12" fmla="*/ 5 w 71"/>
              <a:gd name="T13" fmla="*/ 33 h 39"/>
              <a:gd name="T14" fmla="*/ 8 w 71"/>
              <a:gd name="T15" fmla="*/ 28 h 39"/>
              <a:gd name="T16" fmla="*/ 6 w 71"/>
              <a:gd name="T17" fmla="*/ 21 h 39"/>
              <a:gd name="T18" fmla="*/ 8 w 71"/>
              <a:gd name="T19" fmla="*/ 18 h 39"/>
              <a:gd name="T20" fmla="*/ 21 w 71"/>
              <a:gd name="T21" fmla="*/ 13 h 39"/>
              <a:gd name="T22" fmla="*/ 27 w 71"/>
              <a:gd name="T23" fmla="*/ 19 h 39"/>
              <a:gd name="T24" fmla="*/ 29 w 71"/>
              <a:gd name="T25" fmla="*/ 25 h 39"/>
              <a:gd name="T26" fmla="*/ 35 w 71"/>
              <a:gd name="T27" fmla="*/ 37 h 39"/>
              <a:gd name="T28" fmla="*/ 37 w 71"/>
              <a:gd name="T29" fmla="*/ 38 h 39"/>
              <a:gd name="T30" fmla="*/ 44 w 71"/>
              <a:gd name="T31" fmla="*/ 38 h 39"/>
              <a:gd name="T32" fmla="*/ 37 w 71"/>
              <a:gd name="T33" fmla="*/ 34 h 39"/>
              <a:gd name="T34" fmla="*/ 34 w 71"/>
              <a:gd name="T35" fmla="*/ 26 h 39"/>
              <a:gd name="T36" fmla="*/ 29 w 71"/>
              <a:gd name="T37" fmla="*/ 15 h 39"/>
              <a:gd name="T38" fmla="*/ 21 w 71"/>
              <a:gd name="T39" fmla="*/ 11 h 39"/>
              <a:gd name="T40" fmla="*/ 58 w 71"/>
              <a:gd name="T41" fmla="*/ 0 h 39"/>
              <a:gd name="T42" fmla="*/ 53 w 71"/>
              <a:gd name="T43" fmla="*/ 0 h 39"/>
              <a:gd name="T44" fmla="*/ 60 w 71"/>
              <a:gd name="T45" fmla="*/ 4 h 39"/>
              <a:gd name="T46" fmla="*/ 62 w 71"/>
              <a:gd name="T47" fmla="*/ 8 h 39"/>
              <a:gd name="T48" fmla="*/ 51 w 71"/>
              <a:gd name="T49" fmla="*/ 17 h 39"/>
              <a:gd name="T50" fmla="*/ 46 w 71"/>
              <a:gd name="T51" fmla="*/ 29 h 39"/>
              <a:gd name="T52" fmla="*/ 51 w 71"/>
              <a:gd name="T53" fmla="*/ 39 h 39"/>
              <a:gd name="T54" fmla="*/ 56 w 71"/>
              <a:gd name="T55" fmla="*/ 39 h 39"/>
              <a:gd name="T56" fmla="*/ 55 w 71"/>
              <a:gd name="T57" fmla="*/ 35 h 39"/>
              <a:gd name="T58" fmla="*/ 48 w 71"/>
              <a:gd name="T59" fmla="*/ 25 h 39"/>
              <a:gd name="T60" fmla="*/ 52 w 71"/>
              <a:gd name="T61" fmla="*/ 20 h 39"/>
              <a:gd name="T62" fmla="*/ 60 w 71"/>
              <a:gd name="T63" fmla="*/ 18 h 39"/>
              <a:gd name="T64" fmla="*/ 69 w 71"/>
              <a:gd name="T65" fmla="*/ 8 h 39"/>
              <a:gd name="T66" fmla="*/ 65 w 71"/>
              <a:gd name="T67" fmla="*/ 2 h 39"/>
              <a:gd name="T68" fmla="*/ 58 w 71"/>
              <a:gd name="T69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1" h="39">
                <a:moveTo>
                  <a:pt x="21" y="11"/>
                </a:moveTo>
                <a:cubicBezTo>
                  <a:pt x="20" y="11"/>
                  <a:pt x="19" y="11"/>
                  <a:pt x="17" y="12"/>
                </a:cubicBezTo>
                <a:cubicBezTo>
                  <a:pt x="11" y="14"/>
                  <a:pt x="0" y="14"/>
                  <a:pt x="1" y="20"/>
                </a:cubicBezTo>
                <a:cubicBezTo>
                  <a:pt x="2" y="24"/>
                  <a:pt x="1" y="29"/>
                  <a:pt x="3" y="33"/>
                </a:cubicBezTo>
                <a:cubicBezTo>
                  <a:pt x="3" y="33"/>
                  <a:pt x="3" y="33"/>
                  <a:pt x="4" y="33"/>
                </a:cubicBezTo>
                <a:cubicBezTo>
                  <a:pt x="4" y="33"/>
                  <a:pt x="4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2"/>
                  <a:pt x="7" y="30"/>
                  <a:pt x="8" y="28"/>
                </a:cubicBezTo>
                <a:cubicBezTo>
                  <a:pt x="11" y="26"/>
                  <a:pt x="12" y="23"/>
                  <a:pt x="6" y="21"/>
                </a:cubicBezTo>
                <a:cubicBezTo>
                  <a:pt x="2" y="20"/>
                  <a:pt x="5" y="18"/>
                  <a:pt x="8" y="18"/>
                </a:cubicBezTo>
                <a:cubicBezTo>
                  <a:pt x="14" y="17"/>
                  <a:pt x="18" y="16"/>
                  <a:pt x="21" y="13"/>
                </a:cubicBezTo>
                <a:cubicBezTo>
                  <a:pt x="24" y="15"/>
                  <a:pt x="23" y="18"/>
                  <a:pt x="27" y="19"/>
                </a:cubicBezTo>
                <a:cubicBezTo>
                  <a:pt x="31" y="20"/>
                  <a:pt x="30" y="22"/>
                  <a:pt x="29" y="25"/>
                </a:cubicBezTo>
                <a:cubicBezTo>
                  <a:pt x="26" y="30"/>
                  <a:pt x="28" y="34"/>
                  <a:pt x="35" y="37"/>
                </a:cubicBezTo>
                <a:cubicBezTo>
                  <a:pt x="36" y="38"/>
                  <a:pt x="37" y="38"/>
                  <a:pt x="37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2" y="37"/>
                  <a:pt x="40" y="35"/>
                  <a:pt x="37" y="34"/>
                </a:cubicBezTo>
                <a:cubicBezTo>
                  <a:pt x="34" y="32"/>
                  <a:pt x="32" y="29"/>
                  <a:pt x="34" y="26"/>
                </a:cubicBezTo>
                <a:cubicBezTo>
                  <a:pt x="37" y="22"/>
                  <a:pt x="33" y="18"/>
                  <a:pt x="29" y="15"/>
                </a:cubicBezTo>
                <a:cubicBezTo>
                  <a:pt x="26" y="13"/>
                  <a:pt x="24" y="11"/>
                  <a:pt x="21" y="11"/>
                </a:cubicBezTo>
                <a:moveTo>
                  <a:pt x="58" y="0"/>
                </a:moveTo>
                <a:cubicBezTo>
                  <a:pt x="53" y="0"/>
                  <a:pt x="53" y="0"/>
                  <a:pt x="53" y="0"/>
                </a:cubicBezTo>
                <a:cubicBezTo>
                  <a:pt x="54" y="2"/>
                  <a:pt x="56" y="3"/>
                  <a:pt x="60" y="4"/>
                </a:cubicBezTo>
                <a:cubicBezTo>
                  <a:pt x="62" y="5"/>
                  <a:pt x="64" y="7"/>
                  <a:pt x="62" y="8"/>
                </a:cubicBezTo>
                <a:cubicBezTo>
                  <a:pt x="59" y="11"/>
                  <a:pt x="57" y="15"/>
                  <a:pt x="51" y="17"/>
                </a:cubicBezTo>
                <a:cubicBezTo>
                  <a:pt x="40" y="20"/>
                  <a:pt x="40" y="23"/>
                  <a:pt x="46" y="29"/>
                </a:cubicBezTo>
                <a:cubicBezTo>
                  <a:pt x="49" y="32"/>
                  <a:pt x="50" y="35"/>
                  <a:pt x="51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7"/>
                  <a:pt x="55" y="36"/>
                  <a:pt x="55" y="35"/>
                </a:cubicBezTo>
                <a:cubicBezTo>
                  <a:pt x="56" y="31"/>
                  <a:pt x="54" y="28"/>
                  <a:pt x="48" y="25"/>
                </a:cubicBezTo>
                <a:cubicBezTo>
                  <a:pt x="44" y="23"/>
                  <a:pt x="46" y="21"/>
                  <a:pt x="52" y="20"/>
                </a:cubicBezTo>
                <a:cubicBezTo>
                  <a:pt x="55" y="20"/>
                  <a:pt x="59" y="20"/>
                  <a:pt x="60" y="18"/>
                </a:cubicBezTo>
                <a:cubicBezTo>
                  <a:pt x="62" y="14"/>
                  <a:pt x="67" y="11"/>
                  <a:pt x="69" y="8"/>
                </a:cubicBezTo>
                <a:cubicBezTo>
                  <a:pt x="71" y="4"/>
                  <a:pt x="70" y="2"/>
                  <a:pt x="65" y="2"/>
                </a:cubicBezTo>
                <a:cubicBezTo>
                  <a:pt x="61" y="1"/>
                  <a:pt x="59" y="1"/>
                  <a:pt x="58" y="0"/>
                </a:cubicBezTo>
              </a:path>
            </a:pathLst>
          </a:custGeom>
          <a:solidFill>
            <a:srgbClr val="D541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6" name="Freeform 202"/>
          <p:cNvSpPr>
            <a:spLocks noEditPoints="1"/>
          </p:cNvSpPr>
          <p:nvPr/>
        </p:nvSpPr>
        <p:spPr bwMode="auto">
          <a:xfrm>
            <a:off x="8297863" y="3009900"/>
            <a:ext cx="1919288" cy="423863"/>
          </a:xfrm>
          <a:custGeom>
            <a:avLst/>
            <a:gdLst>
              <a:gd name="T0" fmla="*/ 87 w 136"/>
              <a:gd name="T1" fmla="*/ 23 h 30"/>
              <a:gd name="T2" fmla="*/ 82 w 136"/>
              <a:gd name="T3" fmla="*/ 24 h 30"/>
              <a:gd name="T4" fmla="*/ 92 w 136"/>
              <a:gd name="T5" fmla="*/ 30 h 30"/>
              <a:gd name="T6" fmla="*/ 102 w 136"/>
              <a:gd name="T7" fmla="*/ 29 h 30"/>
              <a:gd name="T8" fmla="*/ 113 w 136"/>
              <a:gd name="T9" fmla="*/ 28 h 30"/>
              <a:gd name="T10" fmla="*/ 120 w 136"/>
              <a:gd name="T11" fmla="*/ 28 h 30"/>
              <a:gd name="T12" fmla="*/ 130 w 136"/>
              <a:gd name="T13" fmla="*/ 30 h 30"/>
              <a:gd name="T14" fmla="*/ 133 w 136"/>
              <a:gd name="T15" fmla="*/ 29 h 30"/>
              <a:gd name="T16" fmla="*/ 136 w 136"/>
              <a:gd name="T17" fmla="*/ 27 h 30"/>
              <a:gd name="T18" fmla="*/ 136 w 136"/>
              <a:gd name="T19" fmla="*/ 27 h 30"/>
              <a:gd name="T20" fmla="*/ 115 w 136"/>
              <a:gd name="T21" fmla="*/ 24 h 30"/>
              <a:gd name="T22" fmla="*/ 110 w 136"/>
              <a:gd name="T23" fmla="*/ 24 h 30"/>
              <a:gd name="T24" fmla="*/ 104 w 136"/>
              <a:gd name="T25" fmla="*/ 25 h 30"/>
              <a:gd name="T26" fmla="*/ 93 w 136"/>
              <a:gd name="T27" fmla="*/ 27 h 30"/>
              <a:gd name="T28" fmla="*/ 92 w 136"/>
              <a:gd name="T29" fmla="*/ 27 h 30"/>
              <a:gd name="T30" fmla="*/ 87 w 136"/>
              <a:gd name="T31" fmla="*/ 23 h 30"/>
              <a:gd name="T32" fmla="*/ 87 w 136"/>
              <a:gd name="T33" fmla="*/ 23 h 30"/>
              <a:gd name="T34" fmla="*/ 19 w 136"/>
              <a:gd name="T35" fmla="*/ 0 h 30"/>
              <a:gd name="T36" fmla="*/ 17 w 136"/>
              <a:gd name="T37" fmla="*/ 0 h 30"/>
              <a:gd name="T38" fmla="*/ 4 w 136"/>
              <a:gd name="T39" fmla="*/ 4 h 30"/>
              <a:gd name="T40" fmla="*/ 0 w 136"/>
              <a:gd name="T41" fmla="*/ 5 h 30"/>
              <a:gd name="T42" fmla="*/ 2 w 136"/>
              <a:gd name="T43" fmla="*/ 8 h 30"/>
              <a:gd name="T44" fmla="*/ 9 w 136"/>
              <a:gd name="T45" fmla="*/ 6 h 30"/>
              <a:gd name="T46" fmla="*/ 13 w 136"/>
              <a:gd name="T47" fmla="*/ 5 h 30"/>
              <a:gd name="T48" fmla="*/ 18 w 136"/>
              <a:gd name="T49" fmla="*/ 9 h 30"/>
              <a:gd name="T50" fmla="*/ 19 w 136"/>
              <a:gd name="T51" fmla="*/ 12 h 30"/>
              <a:gd name="T52" fmla="*/ 23 w 136"/>
              <a:gd name="T53" fmla="*/ 10 h 30"/>
              <a:gd name="T54" fmla="*/ 24 w 136"/>
              <a:gd name="T55" fmla="*/ 4 h 30"/>
              <a:gd name="T56" fmla="*/ 19 w 136"/>
              <a:gd name="T5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6" h="30">
                <a:moveTo>
                  <a:pt x="87" y="23"/>
                </a:moveTo>
                <a:cubicBezTo>
                  <a:pt x="82" y="24"/>
                  <a:pt x="82" y="24"/>
                  <a:pt x="82" y="24"/>
                </a:cubicBezTo>
                <a:cubicBezTo>
                  <a:pt x="83" y="28"/>
                  <a:pt x="86" y="30"/>
                  <a:pt x="92" y="30"/>
                </a:cubicBezTo>
                <a:cubicBezTo>
                  <a:pt x="95" y="30"/>
                  <a:pt x="98" y="30"/>
                  <a:pt x="102" y="29"/>
                </a:cubicBezTo>
                <a:cubicBezTo>
                  <a:pt x="106" y="28"/>
                  <a:pt x="109" y="28"/>
                  <a:pt x="113" y="28"/>
                </a:cubicBezTo>
                <a:cubicBezTo>
                  <a:pt x="115" y="28"/>
                  <a:pt x="118" y="28"/>
                  <a:pt x="120" y="28"/>
                </a:cubicBezTo>
                <a:cubicBezTo>
                  <a:pt x="123" y="29"/>
                  <a:pt x="127" y="30"/>
                  <a:pt x="130" y="30"/>
                </a:cubicBezTo>
                <a:cubicBezTo>
                  <a:pt x="131" y="30"/>
                  <a:pt x="132" y="29"/>
                  <a:pt x="133" y="29"/>
                </a:cubicBezTo>
                <a:cubicBezTo>
                  <a:pt x="134" y="29"/>
                  <a:pt x="135" y="28"/>
                  <a:pt x="136" y="27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29" y="26"/>
                  <a:pt x="122" y="25"/>
                  <a:pt x="115" y="24"/>
                </a:cubicBezTo>
                <a:cubicBezTo>
                  <a:pt x="113" y="24"/>
                  <a:pt x="112" y="24"/>
                  <a:pt x="110" y="24"/>
                </a:cubicBezTo>
                <a:cubicBezTo>
                  <a:pt x="108" y="24"/>
                  <a:pt x="106" y="24"/>
                  <a:pt x="104" y="25"/>
                </a:cubicBezTo>
                <a:cubicBezTo>
                  <a:pt x="101" y="26"/>
                  <a:pt x="97" y="27"/>
                  <a:pt x="93" y="27"/>
                </a:cubicBezTo>
                <a:cubicBezTo>
                  <a:pt x="93" y="27"/>
                  <a:pt x="92" y="27"/>
                  <a:pt x="92" y="27"/>
                </a:cubicBezTo>
                <a:cubicBezTo>
                  <a:pt x="86" y="27"/>
                  <a:pt x="85" y="26"/>
                  <a:pt x="87" y="23"/>
                </a:cubicBezTo>
                <a:cubicBezTo>
                  <a:pt x="87" y="23"/>
                  <a:pt x="87" y="23"/>
                  <a:pt x="87" y="23"/>
                </a:cubicBezTo>
                <a:moveTo>
                  <a:pt x="19" y="0"/>
                </a:moveTo>
                <a:cubicBezTo>
                  <a:pt x="19" y="0"/>
                  <a:pt x="18" y="0"/>
                  <a:pt x="17" y="0"/>
                </a:cubicBezTo>
                <a:cubicBezTo>
                  <a:pt x="12" y="1"/>
                  <a:pt x="8" y="3"/>
                  <a:pt x="4" y="4"/>
                </a:cubicBezTo>
                <a:cubicBezTo>
                  <a:pt x="3" y="4"/>
                  <a:pt x="1" y="4"/>
                  <a:pt x="0" y="5"/>
                </a:cubicBezTo>
                <a:cubicBezTo>
                  <a:pt x="1" y="6"/>
                  <a:pt x="1" y="7"/>
                  <a:pt x="2" y="8"/>
                </a:cubicBezTo>
                <a:cubicBezTo>
                  <a:pt x="4" y="7"/>
                  <a:pt x="6" y="7"/>
                  <a:pt x="9" y="6"/>
                </a:cubicBezTo>
                <a:cubicBezTo>
                  <a:pt x="11" y="5"/>
                  <a:pt x="12" y="5"/>
                  <a:pt x="13" y="5"/>
                </a:cubicBezTo>
                <a:cubicBezTo>
                  <a:pt x="16" y="5"/>
                  <a:pt x="18" y="6"/>
                  <a:pt x="18" y="9"/>
                </a:cubicBezTo>
                <a:cubicBezTo>
                  <a:pt x="18" y="10"/>
                  <a:pt x="18" y="11"/>
                  <a:pt x="19" y="12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8"/>
                  <a:pt x="24" y="6"/>
                  <a:pt x="24" y="4"/>
                </a:cubicBezTo>
                <a:cubicBezTo>
                  <a:pt x="25" y="2"/>
                  <a:pt x="23" y="0"/>
                  <a:pt x="19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7" name="Freeform 203"/>
          <p:cNvSpPr>
            <a:spLocks/>
          </p:cNvSpPr>
          <p:nvPr/>
        </p:nvSpPr>
        <p:spPr bwMode="auto">
          <a:xfrm>
            <a:off x="8566150" y="3081338"/>
            <a:ext cx="987425" cy="338138"/>
          </a:xfrm>
          <a:custGeom>
            <a:avLst/>
            <a:gdLst>
              <a:gd name="T0" fmla="*/ 58 w 70"/>
              <a:gd name="T1" fmla="*/ 0 h 24"/>
              <a:gd name="T2" fmla="*/ 56 w 70"/>
              <a:gd name="T3" fmla="*/ 1 h 24"/>
              <a:gd name="T4" fmla="*/ 52 w 70"/>
              <a:gd name="T5" fmla="*/ 4 h 24"/>
              <a:gd name="T6" fmla="*/ 55 w 70"/>
              <a:gd name="T7" fmla="*/ 8 h 24"/>
              <a:gd name="T8" fmla="*/ 52 w 70"/>
              <a:gd name="T9" fmla="*/ 14 h 24"/>
              <a:gd name="T10" fmla="*/ 46 w 70"/>
              <a:gd name="T11" fmla="*/ 15 h 24"/>
              <a:gd name="T12" fmla="*/ 26 w 70"/>
              <a:gd name="T13" fmla="*/ 20 h 24"/>
              <a:gd name="T14" fmla="*/ 13 w 70"/>
              <a:gd name="T15" fmla="*/ 19 h 24"/>
              <a:gd name="T16" fmla="*/ 8 w 70"/>
              <a:gd name="T17" fmla="*/ 16 h 24"/>
              <a:gd name="T18" fmla="*/ 11 w 70"/>
              <a:gd name="T19" fmla="*/ 12 h 24"/>
              <a:gd name="T20" fmla="*/ 10 w 70"/>
              <a:gd name="T21" fmla="*/ 9 h 24"/>
              <a:gd name="T22" fmla="*/ 4 w 70"/>
              <a:gd name="T23" fmla="*/ 5 h 24"/>
              <a:gd name="T24" fmla="*/ 0 w 70"/>
              <a:gd name="T25" fmla="*/ 7 h 24"/>
              <a:gd name="T26" fmla="*/ 3 w 70"/>
              <a:gd name="T27" fmla="*/ 17 h 24"/>
              <a:gd name="T28" fmla="*/ 11 w 70"/>
              <a:gd name="T29" fmla="*/ 22 h 24"/>
              <a:gd name="T30" fmla="*/ 24 w 70"/>
              <a:gd name="T31" fmla="*/ 24 h 24"/>
              <a:gd name="T32" fmla="*/ 57 w 70"/>
              <a:gd name="T33" fmla="*/ 15 h 24"/>
              <a:gd name="T34" fmla="*/ 61 w 70"/>
              <a:gd name="T35" fmla="*/ 10 h 24"/>
              <a:gd name="T36" fmla="*/ 63 w 70"/>
              <a:gd name="T37" fmla="*/ 15 h 24"/>
              <a:gd name="T38" fmla="*/ 63 w 70"/>
              <a:gd name="T39" fmla="*/ 19 h 24"/>
              <a:gd name="T40" fmla="*/ 68 w 70"/>
              <a:gd name="T41" fmla="*/ 18 h 24"/>
              <a:gd name="T42" fmla="*/ 68 w 70"/>
              <a:gd name="T43" fmla="*/ 11 h 24"/>
              <a:gd name="T44" fmla="*/ 62 w 70"/>
              <a:gd name="T45" fmla="*/ 2 h 24"/>
              <a:gd name="T46" fmla="*/ 58 w 70"/>
              <a:gd name="T4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0" h="24">
                <a:moveTo>
                  <a:pt x="58" y="0"/>
                </a:moveTo>
                <a:cubicBezTo>
                  <a:pt x="57" y="0"/>
                  <a:pt x="57" y="0"/>
                  <a:pt x="56" y="1"/>
                </a:cubicBezTo>
                <a:cubicBezTo>
                  <a:pt x="53" y="1"/>
                  <a:pt x="52" y="2"/>
                  <a:pt x="52" y="4"/>
                </a:cubicBezTo>
                <a:cubicBezTo>
                  <a:pt x="53" y="5"/>
                  <a:pt x="54" y="6"/>
                  <a:pt x="55" y="8"/>
                </a:cubicBezTo>
                <a:cubicBezTo>
                  <a:pt x="58" y="11"/>
                  <a:pt x="57" y="12"/>
                  <a:pt x="52" y="14"/>
                </a:cubicBezTo>
                <a:cubicBezTo>
                  <a:pt x="50" y="14"/>
                  <a:pt x="47" y="14"/>
                  <a:pt x="46" y="15"/>
                </a:cubicBezTo>
                <a:cubicBezTo>
                  <a:pt x="40" y="19"/>
                  <a:pt x="33" y="20"/>
                  <a:pt x="26" y="20"/>
                </a:cubicBezTo>
                <a:cubicBezTo>
                  <a:pt x="22" y="20"/>
                  <a:pt x="17" y="20"/>
                  <a:pt x="13" y="19"/>
                </a:cubicBezTo>
                <a:cubicBezTo>
                  <a:pt x="9" y="19"/>
                  <a:pt x="7" y="18"/>
                  <a:pt x="8" y="16"/>
                </a:cubicBezTo>
                <a:cubicBezTo>
                  <a:pt x="9" y="14"/>
                  <a:pt x="10" y="13"/>
                  <a:pt x="11" y="12"/>
                </a:cubicBezTo>
                <a:cubicBezTo>
                  <a:pt x="11" y="11"/>
                  <a:pt x="12" y="9"/>
                  <a:pt x="10" y="9"/>
                </a:cubicBezTo>
                <a:cubicBezTo>
                  <a:pt x="6" y="8"/>
                  <a:pt x="5" y="6"/>
                  <a:pt x="4" y="5"/>
                </a:cubicBezTo>
                <a:cubicBezTo>
                  <a:pt x="0" y="7"/>
                  <a:pt x="0" y="7"/>
                  <a:pt x="0" y="7"/>
                </a:cubicBezTo>
                <a:cubicBezTo>
                  <a:pt x="2" y="10"/>
                  <a:pt x="5" y="13"/>
                  <a:pt x="3" y="17"/>
                </a:cubicBezTo>
                <a:cubicBezTo>
                  <a:pt x="2" y="20"/>
                  <a:pt x="6" y="21"/>
                  <a:pt x="11" y="22"/>
                </a:cubicBezTo>
                <a:cubicBezTo>
                  <a:pt x="15" y="23"/>
                  <a:pt x="20" y="24"/>
                  <a:pt x="24" y="24"/>
                </a:cubicBezTo>
                <a:cubicBezTo>
                  <a:pt x="36" y="24"/>
                  <a:pt x="47" y="20"/>
                  <a:pt x="57" y="15"/>
                </a:cubicBezTo>
                <a:cubicBezTo>
                  <a:pt x="60" y="14"/>
                  <a:pt x="61" y="12"/>
                  <a:pt x="61" y="10"/>
                </a:cubicBezTo>
                <a:cubicBezTo>
                  <a:pt x="62" y="11"/>
                  <a:pt x="63" y="13"/>
                  <a:pt x="63" y="15"/>
                </a:cubicBezTo>
                <a:cubicBezTo>
                  <a:pt x="63" y="17"/>
                  <a:pt x="63" y="18"/>
                  <a:pt x="63" y="19"/>
                </a:cubicBezTo>
                <a:cubicBezTo>
                  <a:pt x="68" y="18"/>
                  <a:pt x="68" y="18"/>
                  <a:pt x="68" y="18"/>
                </a:cubicBezTo>
                <a:cubicBezTo>
                  <a:pt x="69" y="16"/>
                  <a:pt x="70" y="13"/>
                  <a:pt x="68" y="11"/>
                </a:cubicBezTo>
                <a:cubicBezTo>
                  <a:pt x="64" y="9"/>
                  <a:pt x="62" y="6"/>
                  <a:pt x="62" y="2"/>
                </a:cubicBezTo>
                <a:cubicBezTo>
                  <a:pt x="62" y="1"/>
                  <a:pt x="60" y="0"/>
                  <a:pt x="58" y="0"/>
                </a:cubicBezTo>
              </a:path>
            </a:pathLst>
          </a:custGeom>
          <a:solidFill>
            <a:srgbClr val="668A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8" name="Freeform 204"/>
          <p:cNvSpPr>
            <a:spLocks/>
          </p:cNvSpPr>
          <p:nvPr/>
        </p:nvSpPr>
        <p:spPr bwMode="auto">
          <a:xfrm>
            <a:off x="10018713" y="3419475"/>
            <a:ext cx="184150" cy="227013"/>
          </a:xfrm>
          <a:custGeom>
            <a:avLst/>
            <a:gdLst>
              <a:gd name="T0" fmla="*/ 13 w 13"/>
              <a:gd name="T1" fmla="*/ 0 h 16"/>
              <a:gd name="T2" fmla="*/ 11 w 13"/>
              <a:gd name="T3" fmla="*/ 0 h 16"/>
              <a:gd name="T4" fmla="*/ 0 w 13"/>
              <a:gd name="T5" fmla="*/ 15 h 16"/>
              <a:gd name="T6" fmla="*/ 2 w 13"/>
              <a:gd name="T7" fmla="*/ 16 h 16"/>
              <a:gd name="T8" fmla="*/ 13 w 13"/>
              <a:gd name="T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6">
                <a:moveTo>
                  <a:pt x="13" y="0"/>
                </a:moveTo>
                <a:cubicBezTo>
                  <a:pt x="13" y="0"/>
                  <a:pt x="12" y="0"/>
                  <a:pt x="11" y="0"/>
                </a:cubicBezTo>
                <a:cubicBezTo>
                  <a:pt x="4" y="5"/>
                  <a:pt x="0" y="9"/>
                  <a:pt x="0" y="15"/>
                </a:cubicBezTo>
                <a:cubicBezTo>
                  <a:pt x="0" y="16"/>
                  <a:pt x="1" y="16"/>
                  <a:pt x="2" y="16"/>
                </a:cubicBezTo>
                <a:cubicBezTo>
                  <a:pt x="7" y="11"/>
                  <a:pt x="12" y="6"/>
                  <a:pt x="13" y="0"/>
                </a:cubicBezTo>
              </a:path>
            </a:pathLst>
          </a:custGeom>
          <a:solidFill>
            <a:srgbClr val="D9CE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67" name="Freeform 206"/>
          <p:cNvSpPr>
            <a:spLocks/>
          </p:cNvSpPr>
          <p:nvPr/>
        </p:nvSpPr>
        <p:spPr bwMode="auto">
          <a:xfrm>
            <a:off x="10018713" y="3632200"/>
            <a:ext cx="28575" cy="42863"/>
          </a:xfrm>
          <a:custGeom>
            <a:avLst/>
            <a:gdLst>
              <a:gd name="T0" fmla="*/ 0 w 2"/>
              <a:gd name="T1" fmla="*/ 0 h 3"/>
              <a:gd name="T2" fmla="*/ 0 w 2"/>
              <a:gd name="T3" fmla="*/ 3 h 3"/>
              <a:gd name="T4" fmla="*/ 0 w 2"/>
              <a:gd name="T5" fmla="*/ 3 h 3"/>
              <a:gd name="T6" fmla="*/ 2 w 2"/>
              <a:gd name="T7" fmla="*/ 1 h 3"/>
              <a:gd name="T8" fmla="*/ 0 w 2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3">
                <a:moveTo>
                  <a:pt x="0" y="0"/>
                </a:moveTo>
                <a:cubicBezTo>
                  <a:pt x="0" y="1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2"/>
                  <a:pt x="1" y="2"/>
                  <a:pt x="2" y="1"/>
                </a:cubicBezTo>
                <a:cubicBezTo>
                  <a:pt x="1" y="1"/>
                  <a:pt x="0" y="1"/>
                  <a:pt x="0" y="0"/>
                </a:cubicBezTo>
              </a:path>
            </a:pathLst>
          </a:custGeom>
          <a:solidFill>
            <a:srgbClr val="DAD0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68" name="Freeform 207"/>
          <p:cNvSpPr>
            <a:spLocks/>
          </p:cNvSpPr>
          <p:nvPr/>
        </p:nvSpPr>
        <p:spPr bwMode="auto">
          <a:xfrm>
            <a:off x="10174288" y="3390900"/>
            <a:ext cx="42863" cy="28575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2 w 3"/>
              <a:gd name="T5" fmla="*/ 2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cubicBezTo>
                  <a:pt x="2" y="1"/>
                  <a:pt x="1" y="2"/>
                  <a:pt x="0" y="2"/>
                </a:cubicBezTo>
                <a:cubicBezTo>
                  <a:pt x="1" y="2"/>
                  <a:pt x="2" y="2"/>
                  <a:pt x="2" y="2"/>
                </a:cubicBezTo>
                <a:cubicBezTo>
                  <a:pt x="3" y="1"/>
                  <a:pt x="3" y="1"/>
                  <a:pt x="3" y="0"/>
                </a:cubicBezTo>
              </a:path>
            </a:pathLst>
          </a:custGeom>
          <a:solidFill>
            <a:srgbClr val="C0B7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4" name="Freeform 212"/>
          <p:cNvSpPr>
            <a:spLocks/>
          </p:cNvSpPr>
          <p:nvPr/>
        </p:nvSpPr>
        <p:spPr bwMode="auto">
          <a:xfrm>
            <a:off x="11487150" y="3505200"/>
            <a:ext cx="98425" cy="55563"/>
          </a:xfrm>
          <a:custGeom>
            <a:avLst/>
            <a:gdLst>
              <a:gd name="T0" fmla="*/ 0 w 7"/>
              <a:gd name="T1" fmla="*/ 0 h 4"/>
              <a:gd name="T2" fmla="*/ 1 w 7"/>
              <a:gd name="T3" fmla="*/ 3 h 4"/>
              <a:gd name="T4" fmla="*/ 4 w 7"/>
              <a:gd name="T5" fmla="*/ 4 h 4"/>
              <a:gd name="T6" fmla="*/ 5 w 7"/>
              <a:gd name="T7" fmla="*/ 4 h 4"/>
              <a:gd name="T8" fmla="*/ 5 w 7"/>
              <a:gd name="T9" fmla="*/ 1 h 4"/>
              <a:gd name="T10" fmla="*/ 5 w 7"/>
              <a:gd name="T11" fmla="*/ 0 h 4"/>
              <a:gd name="T12" fmla="*/ 5 w 7"/>
              <a:gd name="T13" fmla="*/ 0 h 4"/>
              <a:gd name="T14" fmla="*/ 2 w 7"/>
              <a:gd name="T15" fmla="*/ 1 h 4"/>
              <a:gd name="T16" fmla="*/ 0 w 7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4">
                <a:moveTo>
                  <a:pt x="0" y="0"/>
                </a:moveTo>
                <a:cubicBezTo>
                  <a:pt x="0" y="1"/>
                  <a:pt x="0" y="2"/>
                  <a:pt x="1" y="3"/>
                </a:cubicBezTo>
                <a:cubicBezTo>
                  <a:pt x="1" y="4"/>
                  <a:pt x="2" y="4"/>
                  <a:pt x="4" y="4"/>
                </a:cubicBezTo>
                <a:cubicBezTo>
                  <a:pt x="4" y="4"/>
                  <a:pt x="4" y="4"/>
                  <a:pt x="5" y="4"/>
                </a:cubicBezTo>
                <a:cubicBezTo>
                  <a:pt x="7" y="4"/>
                  <a:pt x="6" y="2"/>
                  <a:pt x="5" y="1"/>
                </a:cubicBezTo>
                <a:cubicBezTo>
                  <a:pt x="5" y="1"/>
                  <a:pt x="5" y="1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4" y="1"/>
                  <a:pt x="3" y="1"/>
                  <a:pt x="2" y="1"/>
                </a:cubicBezTo>
                <a:cubicBezTo>
                  <a:pt x="2" y="1"/>
                  <a:pt x="1" y="1"/>
                  <a:pt x="0" y="0"/>
                </a:cubicBezTo>
              </a:path>
            </a:pathLst>
          </a:custGeom>
          <a:solidFill>
            <a:srgbClr val="E353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5" name="Freeform 213"/>
          <p:cNvSpPr>
            <a:spLocks/>
          </p:cNvSpPr>
          <p:nvPr/>
        </p:nvSpPr>
        <p:spPr bwMode="auto">
          <a:xfrm>
            <a:off x="11487150" y="3505200"/>
            <a:ext cx="69850" cy="14288"/>
          </a:xfrm>
          <a:custGeom>
            <a:avLst/>
            <a:gdLst>
              <a:gd name="T0" fmla="*/ 0 w 5"/>
              <a:gd name="T1" fmla="*/ 0 h 1"/>
              <a:gd name="T2" fmla="*/ 0 w 5"/>
              <a:gd name="T3" fmla="*/ 0 h 1"/>
              <a:gd name="T4" fmla="*/ 2 w 5"/>
              <a:gd name="T5" fmla="*/ 1 h 1"/>
              <a:gd name="T6" fmla="*/ 5 w 5"/>
              <a:gd name="T7" fmla="*/ 0 h 1"/>
              <a:gd name="T8" fmla="*/ 5 w 5"/>
              <a:gd name="T9" fmla="*/ 0 h 1"/>
              <a:gd name="T10" fmla="*/ 5 w 5"/>
              <a:gd name="T11" fmla="*/ 0 h 1"/>
              <a:gd name="T12" fmla="*/ 0 w 5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"/>
                  <a:pt x="2" y="1"/>
                  <a:pt x="2" y="1"/>
                </a:cubicBezTo>
                <a:cubicBezTo>
                  <a:pt x="3" y="1"/>
                  <a:pt x="4" y="1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2" y="0"/>
                  <a:pt x="0" y="0"/>
                </a:cubicBezTo>
              </a:path>
            </a:pathLst>
          </a:custGeom>
          <a:solidFill>
            <a:srgbClr val="D85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6" name="Freeform 214"/>
          <p:cNvSpPr>
            <a:spLocks/>
          </p:cNvSpPr>
          <p:nvPr/>
        </p:nvSpPr>
        <p:spPr bwMode="auto">
          <a:xfrm>
            <a:off x="1143000" y="1498600"/>
            <a:ext cx="831850" cy="677863"/>
          </a:xfrm>
          <a:custGeom>
            <a:avLst/>
            <a:gdLst>
              <a:gd name="T0" fmla="*/ 25 w 59"/>
              <a:gd name="T1" fmla="*/ 0 h 48"/>
              <a:gd name="T2" fmla="*/ 22 w 59"/>
              <a:gd name="T3" fmla="*/ 1 h 48"/>
              <a:gd name="T4" fmla="*/ 15 w 59"/>
              <a:gd name="T5" fmla="*/ 2 h 48"/>
              <a:gd name="T6" fmla="*/ 16 w 59"/>
              <a:gd name="T7" fmla="*/ 7 h 48"/>
              <a:gd name="T8" fmla="*/ 9 w 59"/>
              <a:gd name="T9" fmla="*/ 11 h 48"/>
              <a:gd name="T10" fmla="*/ 7 w 59"/>
              <a:gd name="T11" fmla="*/ 11 h 48"/>
              <a:gd name="T12" fmla="*/ 0 w 59"/>
              <a:gd name="T13" fmla="*/ 14 h 48"/>
              <a:gd name="T14" fmla="*/ 9 w 59"/>
              <a:gd name="T15" fmla="*/ 19 h 48"/>
              <a:gd name="T16" fmla="*/ 21 w 59"/>
              <a:gd name="T17" fmla="*/ 21 h 48"/>
              <a:gd name="T18" fmla="*/ 16 w 59"/>
              <a:gd name="T19" fmla="*/ 39 h 48"/>
              <a:gd name="T20" fmla="*/ 12 w 59"/>
              <a:gd name="T21" fmla="*/ 44 h 48"/>
              <a:gd name="T22" fmla="*/ 9 w 59"/>
              <a:gd name="T23" fmla="*/ 44 h 48"/>
              <a:gd name="T24" fmla="*/ 17 w 59"/>
              <a:gd name="T25" fmla="*/ 48 h 48"/>
              <a:gd name="T26" fmla="*/ 20 w 59"/>
              <a:gd name="T27" fmla="*/ 45 h 48"/>
              <a:gd name="T28" fmla="*/ 29 w 59"/>
              <a:gd name="T29" fmla="*/ 40 h 48"/>
              <a:gd name="T30" fmla="*/ 39 w 59"/>
              <a:gd name="T31" fmla="*/ 34 h 48"/>
              <a:gd name="T32" fmla="*/ 51 w 59"/>
              <a:gd name="T33" fmla="*/ 25 h 48"/>
              <a:gd name="T34" fmla="*/ 58 w 59"/>
              <a:gd name="T35" fmla="*/ 21 h 48"/>
              <a:gd name="T36" fmla="*/ 59 w 59"/>
              <a:gd name="T37" fmla="*/ 21 h 48"/>
              <a:gd name="T38" fmla="*/ 25 w 59"/>
              <a:gd name="T3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9" h="48">
                <a:moveTo>
                  <a:pt x="25" y="0"/>
                </a:moveTo>
                <a:cubicBezTo>
                  <a:pt x="24" y="1"/>
                  <a:pt x="23" y="1"/>
                  <a:pt x="22" y="1"/>
                </a:cubicBezTo>
                <a:cubicBezTo>
                  <a:pt x="20" y="1"/>
                  <a:pt x="17" y="1"/>
                  <a:pt x="15" y="2"/>
                </a:cubicBezTo>
                <a:cubicBezTo>
                  <a:pt x="13" y="4"/>
                  <a:pt x="16" y="5"/>
                  <a:pt x="16" y="7"/>
                </a:cubicBezTo>
                <a:cubicBezTo>
                  <a:pt x="18" y="10"/>
                  <a:pt x="17" y="11"/>
                  <a:pt x="9" y="11"/>
                </a:cubicBezTo>
                <a:cubicBezTo>
                  <a:pt x="9" y="11"/>
                  <a:pt x="8" y="11"/>
                  <a:pt x="7" y="11"/>
                </a:cubicBezTo>
                <a:cubicBezTo>
                  <a:pt x="4" y="11"/>
                  <a:pt x="1" y="11"/>
                  <a:pt x="0" y="14"/>
                </a:cubicBezTo>
                <a:cubicBezTo>
                  <a:pt x="0" y="16"/>
                  <a:pt x="3" y="18"/>
                  <a:pt x="9" y="19"/>
                </a:cubicBezTo>
                <a:cubicBezTo>
                  <a:pt x="13" y="19"/>
                  <a:pt x="18" y="19"/>
                  <a:pt x="21" y="21"/>
                </a:cubicBezTo>
                <a:cubicBezTo>
                  <a:pt x="19" y="27"/>
                  <a:pt x="15" y="33"/>
                  <a:pt x="16" y="39"/>
                </a:cubicBezTo>
                <a:cubicBezTo>
                  <a:pt x="17" y="41"/>
                  <a:pt x="15" y="43"/>
                  <a:pt x="12" y="44"/>
                </a:cubicBezTo>
                <a:cubicBezTo>
                  <a:pt x="10" y="44"/>
                  <a:pt x="9" y="44"/>
                  <a:pt x="9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9" y="47"/>
                  <a:pt x="20" y="46"/>
                  <a:pt x="20" y="45"/>
                </a:cubicBezTo>
                <a:cubicBezTo>
                  <a:pt x="21" y="42"/>
                  <a:pt x="25" y="41"/>
                  <a:pt x="29" y="40"/>
                </a:cubicBezTo>
                <a:cubicBezTo>
                  <a:pt x="35" y="39"/>
                  <a:pt x="38" y="37"/>
                  <a:pt x="39" y="34"/>
                </a:cubicBezTo>
                <a:cubicBezTo>
                  <a:pt x="40" y="29"/>
                  <a:pt x="44" y="27"/>
                  <a:pt x="51" y="25"/>
                </a:cubicBezTo>
                <a:cubicBezTo>
                  <a:pt x="54" y="24"/>
                  <a:pt x="57" y="23"/>
                  <a:pt x="58" y="21"/>
                </a:cubicBezTo>
                <a:cubicBezTo>
                  <a:pt x="58" y="21"/>
                  <a:pt x="59" y="21"/>
                  <a:pt x="59" y="21"/>
                </a:cubicBezTo>
                <a:cubicBezTo>
                  <a:pt x="25" y="0"/>
                  <a:pt x="25" y="0"/>
                  <a:pt x="25" y="0"/>
                </a:cubicBezTo>
              </a:path>
            </a:pathLst>
          </a:custGeom>
          <a:solidFill>
            <a:srgbClr val="E6DC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7" name="Freeform 215"/>
          <p:cNvSpPr>
            <a:spLocks/>
          </p:cNvSpPr>
          <p:nvPr/>
        </p:nvSpPr>
        <p:spPr bwMode="auto">
          <a:xfrm>
            <a:off x="1439863" y="1314450"/>
            <a:ext cx="719138" cy="481013"/>
          </a:xfrm>
          <a:custGeom>
            <a:avLst/>
            <a:gdLst>
              <a:gd name="T0" fmla="*/ 13 w 51"/>
              <a:gd name="T1" fmla="*/ 0 h 34"/>
              <a:gd name="T2" fmla="*/ 12 w 51"/>
              <a:gd name="T3" fmla="*/ 0 h 34"/>
              <a:gd name="T4" fmla="*/ 2 w 51"/>
              <a:gd name="T5" fmla="*/ 5 h 34"/>
              <a:gd name="T6" fmla="*/ 6 w 51"/>
              <a:gd name="T7" fmla="*/ 11 h 34"/>
              <a:gd name="T8" fmla="*/ 7 w 51"/>
              <a:gd name="T9" fmla="*/ 12 h 34"/>
              <a:gd name="T10" fmla="*/ 4 w 51"/>
              <a:gd name="T11" fmla="*/ 13 h 34"/>
              <a:gd name="T12" fmla="*/ 38 w 51"/>
              <a:gd name="T13" fmla="*/ 34 h 34"/>
              <a:gd name="T14" fmla="*/ 39 w 51"/>
              <a:gd name="T15" fmla="*/ 27 h 34"/>
              <a:gd name="T16" fmla="*/ 41 w 51"/>
              <a:gd name="T17" fmla="*/ 22 h 34"/>
              <a:gd name="T18" fmla="*/ 50 w 51"/>
              <a:gd name="T19" fmla="*/ 12 h 34"/>
              <a:gd name="T20" fmla="*/ 45 w 51"/>
              <a:gd name="T21" fmla="*/ 3 h 34"/>
              <a:gd name="T22" fmla="*/ 40 w 51"/>
              <a:gd name="T23" fmla="*/ 1 h 34"/>
              <a:gd name="T24" fmla="*/ 37 w 51"/>
              <a:gd name="T25" fmla="*/ 1 h 34"/>
              <a:gd name="T26" fmla="*/ 30 w 51"/>
              <a:gd name="T27" fmla="*/ 2 h 34"/>
              <a:gd name="T28" fmla="*/ 20 w 51"/>
              <a:gd name="T29" fmla="*/ 1 h 34"/>
              <a:gd name="T30" fmla="*/ 13 w 51"/>
              <a:gd name="T3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" h="34">
                <a:moveTo>
                  <a:pt x="13" y="0"/>
                </a:moveTo>
                <a:cubicBezTo>
                  <a:pt x="13" y="0"/>
                  <a:pt x="12" y="0"/>
                  <a:pt x="12" y="0"/>
                </a:cubicBezTo>
                <a:cubicBezTo>
                  <a:pt x="7" y="1"/>
                  <a:pt x="3" y="2"/>
                  <a:pt x="2" y="5"/>
                </a:cubicBezTo>
                <a:cubicBezTo>
                  <a:pt x="0" y="7"/>
                  <a:pt x="2" y="9"/>
                  <a:pt x="6" y="11"/>
                </a:cubicBezTo>
                <a:cubicBezTo>
                  <a:pt x="7" y="11"/>
                  <a:pt x="8" y="11"/>
                  <a:pt x="7" y="12"/>
                </a:cubicBezTo>
                <a:cubicBezTo>
                  <a:pt x="6" y="13"/>
                  <a:pt x="5" y="13"/>
                  <a:pt x="4" y="13"/>
                </a:cubicBezTo>
                <a:cubicBezTo>
                  <a:pt x="38" y="34"/>
                  <a:pt x="38" y="34"/>
                  <a:pt x="38" y="34"/>
                </a:cubicBezTo>
                <a:cubicBezTo>
                  <a:pt x="40" y="32"/>
                  <a:pt x="43" y="29"/>
                  <a:pt x="39" y="27"/>
                </a:cubicBezTo>
                <a:cubicBezTo>
                  <a:pt x="34" y="24"/>
                  <a:pt x="37" y="22"/>
                  <a:pt x="41" y="22"/>
                </a:cubicBezTo>
                <a:cubicBezTo>
                  <a:pt x="51" y="20"/>
                  <a:pt x="50" y="16"/>
                  <a:pt x="50" y="12"/>
                </a:cubicBezTo>
                <a:cubicBezTo>
                  <a:pt x="50" y="9"/>
                  <a:pt x="47" y="6"/>
                  <a:pt x="45" y="3"/>
                </a:cubicBezTo>
                <a:cubicBezTo>
                  <a:pt x="44" y="2"/>
                  <a:pt x="42" y="1"/>
                  <a:pt x="40" y="1"/>
                </a:cubicBezTo>
                <a:cubicBezTo>
                  <a:pt x="39" y="1"/>
                  <a:pt x="38" y="1"/>
                  <a:pt x="37" y="1"/>
                </a:cubicBezTo>
                <a:cubicBezTo>
                  <a:pt x="35" y="2"/>
                  <a:pt x="32" y="2"/>
                  <a:pt x="30" y="2"/>
                </a:cubicBezTo>
                <a:cubicBezTo>
                  <a:pt x="27" y="2"/>
                  <a:pt x="23" y="2"/>
                  <a:pt x="20" y="1"/>
                </a:cubicBezTo>
                <a:cubicBezTo>
                  <a:pt x="18" y="1"/>
                  <a:pt x="15" y="0"/>
                  <a:pt x="13" y="0"/>
                </a:cubicBezTo>
              </a:path>
            </a:pathLst>
          </a:custGeom>
          <a:solidFill>
            <a:srgbClr val="E454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8" name="Freeform 216"/>
          <p:cNvSpPr>
            <a:spLocks/>
          </p:cNvSpPr>
          <p:nvPr/>
        </p:nvSpPr>
        <p:spPr bwMode="auto">
          <a:xfrm>
            <a:off x="1185863" y="2119313"/>
            <a:ext cx="196850" cy="114300"/>
          </a:xfrm>
          <a:custGeom>
            <a:avLst/>
            <a:gdLst>
              <a:gd name="T0" fmla="*/ 6 w 14"/>
              <a:gd name="T1" fmla="*/ 0 h 8"/>
              <a:gd name="T2" fmla="*/ 2 w 14"/>
              <a:gd name="T3" fmla="*/ 3 h 8"/>
              <a:gd name="T4" fmla="*/ 3 w 14"/>
              <a:gd name="T5" fmla="*/ 7 h 8"/>
              <a:gd name="T6" fmla="*/ 5 w 14"/>
              <a:gd name="T7" fmla="*/ 8 h 8"/>
              <a:gd name="T8" fmla="*/ 9 w 14"/>
              <a:gd name="T9" fmla="*/ 7 h 8"/>
              <a:gd name="T10" fmla="*/ 14 w 14"/>
              <a:gd name="T11" fmla="*/ 4 h 8"/>
              <a:gd name="T12" fmla="*/ 6 w 14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8">
                <a:moveTo>
                  <a:pt x="6" y="0"/>
                </a:moveTo>
                <a:cubicBezTo>
                  <a:pt x="4" y="1"/>
                  <a:pt x="3" y="2"/>
                  <a:pt x="2" y="3"/>
                </a:cubicBezTo>
                <a:cubicBezTo>
                  <a:pt x="1" y="4"/>
                  <a:pt x="0" y="6"/>
                  <a:pt x="3" y="7"/>
                </a:cubicBezTo>
                <a:cubicBezTo>
                  <a:pt x="3" y="8"/>
                  <a:pt x="4" y="8"/>
                  <a:pt x="5" y="8"/>
                </a:cubicBezTo>
                <a:cubicBezTo>
                  <a:pt x="6" y="8"/>
                  <a:pt x="8" y="7"/>
                  <a:pt x="9" y="7"/>
                </a:cubicBezTo>
                <a:cubicBezTo>
                  <a:pt x="11" y="6"/>
                  <a:pt x="13" y="5"/>
                  <a:pt x="14" y="4"/>
                </a:cubicBezTo>
                <a:cubicBezTo>
                  <a:pt x="6" y="0"/>
                  <a:pt x="6" y="0"/>
                  <a:pt x="6" y="0"/>
                </a:cubicBezTo>
              </a:path>
            </a:pathLst>
          </a:custGeom>
          <a:solidFill>
            <a:srgbClr val="88B1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9" name="Freeform 217"/>
          <p:cNvSpPr>
            <a:spLocks/>
          </p:cNvSpPr>
          <p:nvPr/>
        </p:nvSpPr>
        <p:spPr bwMode="auto">
          <a:xfrm>
            <a:off x="1185863" y="2459038"/>
            <a:ext cx="295275" cy="198438"/>
          </a:xfrm>
          <a:custGeom>
            <a:avLst/>
            <a:gdLst>
              <a:gd name="T0" fmla="*/ 13 w 21"/>
              <a:gd name="T1" fmla="*/ 0 h 14"/>
              <a:gd name="T2" fmla="*/ 5 w 21"/>
              <a:gd name="T3" fmla="*/ 3 h 14"/>
              <a:gd name="T4" fmla="*/ 6 w 21"/>
              <a:gd name="T5" fmla="*/ 9 h 14"/>
              <a:gd name="T6" fmla="*/ 18 w 21"/>
              <a:gd name="T7" fmla="*/ 14 h 14"/>
              <a:gd name="T8" fmla="*/ 21 w 21"/>
              <a:gd name="T9" fmla="*/ 11 h 14"/>
              <a:gd name="T10" fmla="*/ 21 w 21"/>
              <a:gd name="T11" fmla="*/ 6 h 14"/>
              <a:gd name="T12" fmla="*/ 15 w 21"/>
              <a:gd name="T13" fmla="*/ 0 h 14"/>
              <a:gd name="T14" fmla="*/ 13 w 21"/>
              <a:gd name="T1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" h="14">
                <a:moveTo>
                  <a:pt x="13" y="0"/>
                </a:moveTo>
                <a:cubicBezTo>
                  <a:pt x="10" y="0"/>
                  <a:pt x="8" y="2"/>
                  <a:pt x="5" y="3"/>
                </a:cubicBezTo>
                <a:cubicBezTo>
                  <a:pt x="1" y="5"/>
                  <a:pt x="0" y="7"/>
                  <a:pt x="6" y="9"/>
                </a:cubicBezTo>
                <a:cubicBezTo>
                  <a:pt x="11" y="10"/>
                  <a:pt x="14" y="12"/>
                  <a:pt x="18" y="14"/>
                </a:cubicBezTo>
                <a:cubicBezTo>
                  <a:pt x="21" y="13"/>
                  <a:pt x="21" y="12"/>
                  <a:pt x="21" y="11"/>
                </a:cubicBezTo>
                <a:cubicBezTo>
                  <a:pt x="21" y="9"/>
                  <a:pt x="21" y="8"/>
                  <a:pt x="21" y="6"/>
                </a:cubicBezTo>
                <a:cubicBezTo>
                  <a:pt x="20" y="4"/>
                  <a:pt x="19" y="1"/>
                  <a:pt x="15" y="0"/>
                </a:cubicBezTo>
                <a:cubicBezTo>
                  <a:pt x="14" y="0"/>
                  <a:pt x="14" y="0"/>
                  <a:pt x="13" y="0"/>
                </a:cubicBezTo>
              </a:path>
            </a:pathLst>
          </a:custGeom>
          <a:solidFill>
            <a:srgbClr val="79A1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0" name="Freeform 218"/>
          <p:cNvSpPr>
            <a:spLocks/>
          </p:cNvSpPr>
          <p:nvPr/>
        </p:nvSpPr>
        <p:spPr bwMode="auto">
          <a:xfrm>
            <a:off x="1581150" y="2755900"/>
            <a:ext cx="295275" cy="239713"/>
          </a:xfrm>
          <a:custGeom>
            <a:avLst/>
            <a:gdLst>
              <a:gd name="T0" fmla="*/ 13 w 21"/>
              <a:gd name="T1" fmla="*/ 0 h 17"/>
              <a:gd name="T2" fmla="*/ 8 w 21"/>
              <a:gd name="T3" fmla="*/ 3 h 17"/>
              <a:gd name="T4" fmla="*/ 2 w 21"/>
              <a:gd name="T5" fmla="*/ 12 h 17"/>
              <a:gd name="T6" fmla="*/ 6 w 21"/>
              <a:gd name="T7" fmla="*/ 17 h 17"/>
              <a:gd name="T8" fmla="*/ 6 w 21"/>
              <a:gd name="T9" fmla="*/ 17 h 17"/>
              <a:gd name="T10" fmla="*/ 10 w 21"/>
              <a:gd name="T11" fmla="*/ 16 h 17"/>
              <a:gd name="T12" fmla="*/ 18 w 21"/>
              <a:gd name="T13" fmla="*/ 5 h 17"/>
              <a:gd name="T14" fmla="*/ 16 w 21"/>
              <a:gd name="T15" fmla="*/ 0 h 17"/>
              <a:gd name="T16" fmla="*/ 13 w 21"/>
              <a:gd name="T1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7">
                <a:moveTo>
                  <a:pt x="13" y="0"/>
                </a:moveTo>
                <a:cubicBezTo>
                  <a:pt x="11" y="0"/>
                  <a:pt x="9" y="1"/>
                  <a:pt x="8" y="3"/>
                </a:cubicBezTo>
                <a:cubicBezTo>
                  <a:pt x="6" y="6"/>
                  <a:pt x="5" y="9"/>
                  <a:pt x="2" y="12"/>
                </a:cubicBezTo>
                <a:cubicBezTo>
                  <a:pt x="0" y="15"/>
                  <a:pt x="3" y="16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8" y="17"/>
                  <a:pt x="10" y="16"/>
                  <a:pt x="10" y="16"/>
                </a:cubicBezTo>
                <a:cubicBezTo>
                  <a:pt x="11" y="11"/>
                  <a:pt x="15" y="8"/>
                  <a:pt x="18" y="5"/>
                </a:cubicBezTo>
                <a:cubicBezTo>
                  <a:pt x="21" y="3"/>
                  <a:pt x="19" y="1"/>
                  <a:pt x="16" y="0"/>
                </a:cubicBezTo>
                <a:cubicBezTo>
                  <a:pt x="15" y="0"/>
                  <a:pt x="14" y="0"/>
                  <a:pt x="13" y="0"/>
                </a:cubicBezTo>
              </a:path>
            </a:pathLst>
          </a:custGeom>
          <a:solidFill>
            <a:srgbClr val="79A1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3" name="Freeform 219"/>
          <p:cNvSpPr>
            <a:spLocks/>
          </p:cNvSpPr>
          <p:nvPr/>
        </p:nvSpPr>
        <p:spPr bwMode="auto">
          <a:xfrm>
            <a:off x="1001713" y="1525588"/>
            <a:ext cx="141288" cy="85725"/>
          </a:xfrm>
          <a:custGeom>
            <a:avLst/>
            <a:gdLst>
              <a:gd name="T0" fmla="*/ 3 w 10"/>
              <a:gd name="T1" fmla="*/ 0 h 6"/>
              <a:gd name="T2" fmla="*/ 1 w 10"/>
              <a:gd name="T3" fmla="*/ 2 h 6"/>
              <a:gd name="T4" fmla="*/ 6 w 10"/>
              <a:gd name="T5" fmla="*/ 6 h 6"/>
              <a:gd name="T6" fmla="*/ 6 w 10"/>
              <a:gd name="T7" fmla="*/ 6 h 6"/>
              <a:gd name="T8" fmla="*/ 10 w 10"/>
              <a:gd name="T9" fmla="*/ 3 h 6"/>
              <a:gd name="T10" fmla="*/ 4 w 10"/>
              <a:gd name="T11" fmla="*/ 0 h 6"/>
              <a:gd name="T12" fmla="*/ 3 w 10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">
                <a:moveTo>
                  <a:pt x="3" y="0"/>
                </a:moveTo>
                <a:cubicBezTo>
                  <a:pt x="2" y="0"/>
                  <a:pt x="1" y="1"/>
                  <a:pt x="1" y="2"/>
                </a:cubicBezTo>
                <a:cubicBezTo>
                  <a:pt x="0" y="4"/>
                  <a:pt x="2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9" y="6"/>
                  <a:pt x="10" y="5"/>
                  <a:pt x="10" y="3"/>
                </a:cubicBezTo>
                <a:cubicBezTo>
                  <a:pt x="10" y="1"/>
                  <a:pt x="7" y="0"/>
                  <a:pt x="4" y="0"/>
                </a:cubicBezTo>
                <a:cubicBezTo>
                  <a:pt x="4" y="0"/>
                  <a:pt x="4" y="0"/>
                  <a:pt x="3" y="0"/>
                </a:cubicBezTo>
              </a:path>
            </a:pathLst>
          </a:custGeom>
          <a:solidFill>
            <a:srgbClr val="D8CD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4" name="Freeform 220"/>
          <p:cNvSpPr>
            <a:spLocks/>
          </p:cNvSpPr>
          <p:nvPr/>
        </p:nvSpPr>
        <p:spPr bwMode="auto">
          <a:xfrm>
            <a:off x="1720850" y="1243013"/>
            <a:ext cx="71438" cy="42863"/>
          </a:xfrm>
          <a:custGeom>
            <a:avLst/>
            <a:gdLst>
              <a:gd name="T0" fmla="*/ 3 w 5"/>
              <a:gd name="T1" fmla="*/ 0 h 3"/>
              <a:gd name="T2" fmla="*/ 3 w 5"/>
              <a:gd name="T3" fmla="*/ 0 h 3"/>
              <a:gd name="T4" fmla="*/ 0 w 5"/>
              <a:gd name="T5" fmla="*/ 2 h 3"/>
              <a:gd name="T6" fmla="*/ 2 w 5"/>
              <a:gd name="T7" fmla="*/ 3 h 3"/>
              <a:gd name="T8" fmla="*/ 2 w 5"/>
              <a:gd name="T9" fmla="*/ 3 h 3"/>
              <a:gd name="T10" fmla="*/ 5 w 5"/>
              <a:gd name="T11" fmla="*/ 1 h 3"/>
              <a:gd name="T12" fmla="*/ 3 w 5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4" y="3"/>
                  <a:pt x="5" y="2"/>
                  <a:pt x="5" y="1"/>
                </a:cubicBezTo>
                <a:cubicBezTo>
                  <a:pt x="5" y="0"/>
                  <a:pt x="4" y="0"/>
                  <a:pt x="3" y="0"/>
                </a:cubicBezTo>
              </a:path>
            </a:pathLst>
          </a:custGeom>
          <a:solidFill>
            <a:srgbClr val="D642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5" name="Freeform 221"/>
          <p:cNvSpPr>
            <a:spLocks/>
          </p:cNvSpPr>
          <p:nvPr/>
        </p:nvSpPr>
        <p:spPr bwMode="auto">
          <a:xfrm>
            <a:off x="1044575" y="1441450"/>
            <a:ext cx="41275" cy="28575"/>
          </a:xfrm>
          <a:custGeom>
            <a:avLst/>
            <a:gdLst>
              <a:gd name="T0" fmla="*/ 1 w 3"/>
              <a:gd name="T1" fmla="*/ 0 h 2"/>
              <a:gd name="T2" fmla="*/ 0 w 3"/>
              <a:gd name="T3" fmla="*/ 1 h 2"/>
              <a:gd name="T4" fmla="*/ 2 w 3"/>
              <a:gd name="T5" fmla="*/ 2 h 2"/>
              <a:gd name="T6" fmla="*/ 3 w 3"/>
              <a:gd name="T7" fmla="*/ 1 h 2"/>
              <a:gd name="T8" fmla="*/ 1 w 3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2"/>
                  <a:pt x="2" y="2"/>
                </a:cubicBezTo>
                <a:cubicBezTo>
                  <a:pt x="3" y="1"/>
                  <a:pt x="3" y="1"/>
                  <a:pt x="3" y="1"/>
                </a:cubicBezTo>
                <a:cubicBezTo>
                  <a:pt x="2" y="1"/>
                  <a:pt x="2" y="0"/>
                  <a:pt x="1" y="0"/>
                </a:cubicBezTo>
              </a:path>
            </a:pathLst>
          </a:custGeom>
          <a:solidFill>
            <a:srgbClr val="D8CD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6" name="Freeform 222"/>
          <p:cNvSpPr>
            <a:spLocks/>
          </p:cNvSpPr>
          <p:nvPr/>
        </p:nvSpPr>
        <p:spPr bwMode="auto">
          <a:xfrm>
            <a:off x="8904288" y="2317750"/>
            <a:ext cx="944563" cy="622300"/>
          </a:xfrm>
          <a:custGeom>
            <a:avLst/>
            <a:gdLst>
              <a:gd name="T0" fmla="*/ 56 w 67"/>
              <a:gd name="T1" fmla="*/ 0 h 44"/>
              <a:gd name="T2" fmla="*/ 55 w 67"/>
              <a:gd name="T3" fmla="*/ 0 h 44"/>
              <a:gd name="T4" fmla="*/ 40 w 67"/>
              <a:gd name="T5" fmla="*/ 12 h 44"/>
              <a:gd name="T6" fmla="*/ 39 w 67"/>
              <a:gd name="T7" fmla="*/ 15 h 44"/>
              <a:gd name="T8" fmla="*/ 37 w 67"/>
              <a:gd name="T9" fmla="*/ 16 h 44"/>
              <a:gd name="T10" fmla="*/ 32 w 67"/>
              <a:gd name="T11" fmla="*/ 15 h 44"/>
              <a:gd name="T12" fmla="*/ 28 w 67"/>
              <a:gd name="T13" fmla="*/ 12 h 44"/>
              <a:gd name="T14" fmla="*/ 23 w 67"/>
              <a:gd name="T15" fmla="*/ 11 h 44"/>
              <a:gd name="T16" fmla="*/ 17 w 67"/>
              <a:gd name="T17" fmla="*/ 14 h 44"/>
              <a:gd name="T18" fmla="*/ 9 w 67"/>
              <a:gd name="T19" fmla="*/ 19 h 44"/>
              <a:gd name="T20" fmla="*/ 7 w 67"/>
              <a:gd name="T21" fmla="*/ 27 h 44"/>
              <a:gd name="T22" fmla="*/ 6 w 67"/>
              <a:gd name="T23" fmla="*/ 27 h 44"/>
              <a:gd name="T24" fmla="*/ 1 w 67"/>
              <a:gd name="T25" fmla="*/ 34 h 44"/>
              <a:gd name="T26" fmla="*/ 9 w 67"/>
              <a:gd name="T27" fmla="*/ 43 h 44"/>
              <a:gd name="T28" fmla="*/ 14 w 67"/>
              <a:gd name="T29" fmla="*/ 44 h 44"/>
              <a:gd name="T30" fmla="*/ 20 w 67"/>
              <a:gd name="T31" fmla="*/ 41 h 44"/>
              <a:gd name="T32" fmla="*/ 20 w 67"/>
              <a:gd name="T33" fmla="*/ 41 h 44"/>
              <a:gd name="T34" fmla="*/ 24 w 67"/>
              <a:gd name="T35" fmla="*/ 39 h 44"/>
              <a:gd name="T36" fmla="*/ 25 w 67"/>
              <a:gd name="T37" fmla="*/ 39 h 44"/>
              <a:gd name="T38" fmla="*/ 33 w 67"/>
              <a:gd name="T39" fmla="*/ 35 h 44"/>
              <a:gd name="T40" fmla="*/ 37 w 67"/>
              <a:gd name="T41" fmla="*/ 28 h 44"/>
              <a:gd name="T42" fmla="*/ 39 w 67"/>
              <a:gd name="T43" fmla="*/ 24 h 44"/>
              <a:gd name="T44" fmla="*/ 45 w 67"/>
              <a:gd name="T45" fmla="*/ 19 h 44"/>
              <a:gd name="T46" fmla="*/ 52 w 67"/>
              <a:gd name="T47" fmla="*/ 21 h 44"/>
              <a:gd name="T48" fmla="*/ 56 w 67"/>
              <a:gd name="T49" fmla="*/ 21 h 44"/>
              <a:gd name="T50" fmla="*/ 60 w 67"/>
              <a:gd name="T51" fmla="*/ 18 h 44"/>
              <a:gd name="T52" fmla="*/ 60 w 67"/>
              <a:gd name="T53" fmla="*/ 11 h 44"/>
              <a:gd name="T54" fmla="*/ 63 w 67"/>
              <a:gd name="T55" fmla="*/ 6 h 44"/>
              <a:gd name="T56" fmla="*/ 66 w 67"/>
              <a:gd name="T57" fmla="*/ 4 h 44"/>
              <a:gd name="T58" fmla="*/ 56 w 67"/>
              <a:gd name="T5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7" h="44">
                <a:moveTo>
                  <a:pt x="56" y="0"/>
                </a:moveTo>
                <a:cubicBezTo>
                  <a:pt x="56" y="0"/>
                  <a:pt x="55" y="0"/>
                  <a:pt x="55" y="0"/>
                </a:cubicBezTo>
                <a:cubicBezTo>
                  <a:pt x="49" y="1"/>
                  <a:pt x="39" y="9"/>
                  <a:pt x="40" y="12"/>
                </a:cubicBezTo>
                <a:cubicBezTo>
                  <a:pt x="40" y="13"/>
                  <a:pt x="42" y="15"/>
                  <a:pt x="39" y="15"/>
                </a:cubicBezTo>
                <a:cubicBezTo>
                  <a:pt x="38" y="16"/>
                  <a:pt x="37" y="16"/>
                  <a:pt x="37" y="16"/>
                </a:cubicBezTo>
                <a:cubicBezTo>
                  <a:pt x="35" y="16"/>
                  <a:pt x="33" y="15"/>
                  <a:pt x="32" y="15"/>
                </a:cubicBezTo>
                <a:cubicBezTo>
                  <a:pt x="30" y="14"/>
                  <a:pt x="29" y="12"/>
                  <a:pt x="28" y="12"/>
                </a:cubicBezTo>
                <a:cubicBezTo>
                  <a:pt x="26" y="11"/>
                  <a:pt x="24" y="11"/>
                  <a:pt x="23" y="11"/>
                </a:cubicBezTo>
                <a:cubicBezTo>
                  <a:pt x="20" y="11"/>
                  <a:pt x="17" y="12"/>
                  <a:pt x="17" y="14"/>
                </a:cubicBezTo>
                <a:cubicBezTo>
                  <a:pt x="17" y="18"/>
                  <a:pt x="10" y="17"/>
                  <a:pt x="9" y="19"/>
                </a:cubicBezTo>
                <a:cubicBezTo>
                  <a:pt x="7" y="22"/>
                  <a:pt x="11" y="25"/>
                  <a:pt x="7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2" y="29"/>
                  <a:pt x="2" y="32"/>
                  <a:pt x="1" y="34"/>
                </a:cubicBezTo>
                <a:cubicBezTo>
                  <a:pt x="0" y="39"/>
                  <a:pt x="0" y="39"/>
                  <a:pt x="9" y="43"/>
                </a:cubicBezTo>
                <a:cubicBezTo>
                  <a:pt x="11" y="43"/>
                  <a:pt x="13" y="44"/>
                  <a:pt x="14" y="44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0"/>
                  <a:pt x="23" y="40"/>
                  <a:pt x="24" y="39"/>
                </a:cubicBezTo>
                <a:cubicBezTo>
                  <a:pt x="24" y="39"/>
                  <a:pt x="24" y="39"/>
                  <a:pt x="25" y="39"/>
                </a:cubicBezTo>
                <a:cubicBezTo>
                  <a:pt x="33" y="35"/>
                  <a:pt x="33" y="35"/>
                  <a:pt x="33" y="35"/>
                </a:cubicBezTo>
                <a:cubicBezTo>
                  <a:pt x="35" y="33"/>
                  <a:pt x="37" y="31"/>
                  <a:pt x="37" y="28"/>
                </a:cubicBezTo>
                <a:cubicBezTo>
                  <a:pt x="38" y="26"/>
                  <a:pt x="38" y="25"/>
                  <a:pt x="39" y="24"/>
                </a:cubicBezTo>
                <a:cubicBezTo>
                  <a:pt x="41" y="20"/>
                  <a:pt x="42" y="19"/>
                  <a:pt x="45" y="19"/>
                </a:cubicBezTo>
                <a:cubicBezTo>
                  <a:pt x="46" y="19"/>
                  <a:pt x="49" y="20"/>
                  <a:pt x="52" y="21"/>
                </a:cubicBezTo>
                <a:cubicBezTo>
                  <a:pt x="53" y="21"/>
                  <a:pt x="55" y="21"/>
                  <a:pt x="56" y="21"/>
                </a:cubicBezTo>
                <a:cubicBezTo>
                  <a:pt x="58" y="21"/>
                  <a:pt x="60" y="21"/>
                  <a:pt x="60" y="18"/>
                </a:cubicBezTo>
                <a:cubicBezTo>
                  <a:pt x="62" y="16"/>
                  <a:pt x="62" y="13"/>
                  <a:pt x="60" y="11"/>
                </a:cubicBezTo>
                <a:cubicBezTo>
                  <a:pt x="58" y="8"/>
                  <a:pt x="58" y="7"/>
                  <a:pt x="63" y="6"/>
                </a:cubicBezTo>
                <a:cubicBezTo>
                  <a:pt x="65" y="6"/>
                  <a:pt x="67" y="5"/>
                  <a:pt x="66" y="4"/>
                </a:cubicBezTo>
                <a:cubicBezTo>
                  <a:pt x="63" y="2"/>
                  <a:pt x="60" y="0"/>
                  <a:pt x="56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7" name="Freeform 223"/>
          <p:cNvSpPr>
            <a:spLocks noEditPoints="1"/>
          </p:cNvSpPr>
          <p:nvPr/>
        </p:nvSpPr>
        <p:spPr bwMode="auto">
          <a:xfrm>
            <a:off x="9101138" y="2813050"/>
            <a:ext cx="268288" cy="127000"/>
          </a:xfrm>
          <a:custGeom>
            <a:avLst/>
            <a:gdLst>
              <a:gd name="T0" fmla="*/ 6 w 19"/>
              <a:gd name="T1" fmla="*/ 6 h 9"/>
              <a:gd name="T2" fmla="*/ 0 w 19"/>
              <a:gd name="T3" fmla="*/ 9 h 9"/>
              <a:gd name="T4" fmla="*/ 0 w 19"/>
              <a:gd name="T5" fmla="*/ 9 h 9"/>
              <a:gd name="T6" fmla="*/ 6 w 19"/>
              <a:gd name="T7" fmla="*/ 6 h 9"/>
              <a:gd name="T8" fmla="*/ 19 w 19"/>
              <a:gd name="T9" fmla="*/ 0 h 9"/>
              <a:gd name="T10" fmla="*/ 11 w 19"/>
              <a:gd name="T11" fmla="*/ 4 h 9"/>
              <a:gd name="T12" fmla="*/ 19 w 19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9">
                <a:moveTo>
                  <a:pt x="6" y="6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3" y="9"/>
                  <a:pt x="4" y="8"/>
                  <a:pt x="6" y="6"/>
                </a:cubicBezTo>
                <a:moveTo>
                  <a:pt x="19" y="0"/>
                </a:moveTo>
                <a:cubicBezTo>
                  <a:pt x="11" y="4"/>
                  <a:pt x="11" y="4"/>
                  <a:pt x="11" y="4"/>
                </a:cubicBezTo>
                <a:cubicBezTo>
                  <a:pt x="14" y="3"/>
                  <a:pt x="17" y="2"/>
                  <a:pt x="19" y="0"/>
                </a:cubicBezTo>
              </a:path>
            </a:pathLst>
          </a:custGeom>
          <a:solidFill>
            <a:srgbClr val="668A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8" name="Freeform 224"/>
          <p:cNvSpPr>
            <a:spLocks/>
          </p:cNvSpPr>
          <p:nvPr/>
        </p:nvSpPr>
        <p:spPr bwMode="auto">
          <a:xfrm>
            <a:off x="8748713" y="1908175"/>
            <a:ext cx="620713" cy="366713"/>
          </a:xfrm>
          <a:custGeom>
            <a:avLst/>
            <a:gdLst>
              <a:gd name="T0" fmla="*/ 38 w 44"/>
              <a:gd name="T1" fmla="*/ 0 h 26"/>
              <a:gd name="T2" fmla="*/ 34 w 44"/>
              <a:gd name="T3" fmla="*/ 2 h 26"/>
              <a:gd name="T4" fmla="*/ 32 w 44"/>
              <a:gd name="T5" fmla="*/ 4 h 26"/>
              <a:gd name="T6" fmla="*/ 22 w 44"/>
              <a:gd name="T7" fmla="*/ 8 h 26"/>
              <a:gd name="T8" fmla="*/ 19 w 44"/>
              <a:gd name="T9" fmla="*/ 8 h 26"/>
              <a:gd name="T10" fmla="*/ 15 w 44"/>
              <a:gd name="T11" fmla="*/ 7 h 26"/>
              <a:gd name="T12" fmla="*/ 3 w 44"/>
              <a:gd name="T13" fmla="*/ 13 h 26"/>
              <a:gd name="T14" fmla="*/ 6 w 44"/>
              <a:gd name="T15" fmla="*/ 22 h 26"/>
              <a:gd name="T16" fmla="*/ 11 w 44"/>
              <a:gd name="T17" fmla="*/ 26 h 26"/>
              <a:gd name="T18" fmla="*/ 18 w 44"/>
              <a:gd name="T19" fmla="*/ 24 h 26"/>
              <a:gd name="T20" fmla="*/ 31 w 44"/>
              <a:gd name="T21" fmla="*/ 19 h 26"/>
              <a:gd name="T22" fmla="*/ 33 w 44"/>
              <a:gd name="T23" fmla="*/ 19 h 26"/>
              <a:gd name="T24" fmla="*/ 34 w 44"/>
              <a:gd name="T25" fmla="*/ 19 h 26"/>
              <a:gd name="T26" fmla="*/ 42 w 44"/>
              <a:gd name="T27" fmla="*/ 11 h 26"/>
              <a:gd name="T28" fmla="*/ 43 w 44"/>
              <a:gd name="T29" fmla="*/ 5 h 26"/>
              <a:gd name="T30" fmla="*/ 41 w 44"/>
              <a:gd name="T31" fmla="*/ 1 h 26"/>
              <a:gd name="T32" fmla="*/ 38 w 44"/>
              <a:gd name="T3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26">
                <a:moveTo>
                  <a:pt x="38" y="0"/>
                </a:moveTo>
                <a:cubicBezTo>
                  <a:pt x="37" y="0"/>
                  <a:pt x="35" y="1"/>
                  <a:pt x="34" y="2"/>
                </a:cubicBezTo>
                <a:cubicBezTo>
                  <a:pt x="33" y="3"/>
                  <a:pt x="32" y="3"/>
                  <a:pt x="32" y="4"/>
                </a:cubicBezTo>
                <a:cubicBezTo>
                  <a:pt x="30" y="7"/>
                  <a:pt x="26" y="8"/>
                  <a:pt x="22" y="8"/>
                </a:cubicBezTo>
                <a:cubicBezTo>
                  <a:pt x="21" y="8"/>
                  <a:pt x="20" y="8"/>
                  <a:pt x="19" y="8"/>
                </a:cubicBezTo>
                <a:cubicBezTo>
                  <a:pt x="17" y="7"/>
                  <a:pt x="16" y="7"/>
                  <a:pt x="15" y="7"/>
                </a:cubicBezTo>
                <a:cubicBezTo>
                  <a:pt x="10" y="7"/>
                  <a:pt x="6" y="9"/>
                  <a:pt x="3" y="13"/>
                </a:cubicBezTo>
                <a:cubicBezTo>
                  <a:pt x="0" y="17"/>
                  <a:pt x="0" y="18"/>
                  <a:pt x="6" y="22"/>
                </a:cubicBezTo>
                <a:cubicBezTo>
                  <a:pt x="8" y="23"/>
                  <a:pt x="8" y="26"/>
                  <a:pt x="11" y="26"/>
                </a:cubicBezTo>
                <a:cubicBezTo>
                  <a:pt x="15" y="26"/>
                  <a:pt x="17" y="25"/>
                  <a:pt x="18" y="24"/>
                </a:cubicBezTo>
                <a:cubicBezTo>
                  <a:pt x="22" y="21"/>
                  <a:pt x="25" y="19"/>
                  <a:pt x="31" y="19"/>
                </a:cubicBezTo>
                <a:cubicBezTo>
                  <a:pt x="31" y="19"/>
                  <a:pt x="32" y="19"/>
                  <a:pt x="33" y="19"/>
                </a:cubicBezTo>
                <a:cubicBezTo>
                  <a:pt x="33" y="19"/>
                  <a:pt x="33" y="19"/>
                  <a:pt x="34" y="19"/>
                </a:cubicBezTo>
                <a:cubicBezTo>
                  <a:pt x="41" y="19"/>
                  <a:pt x="44" y="15"/>
                  <a:pt x="42" y="11"/>
                </a:cubicBezTo>
                <a:cubicBezTo>
                  <a:pt x="41" y="9"/>
                  <a:pt x="41" y="7"/>
                  <a:pt x="43" y="5"/>
                </a:cubicBezTo>
                <a:cubicBezTo>
                  <a:pt x="44" y="3"/>
                  <a:pt x="44" y="2"/>
                  <a:pt x="41" y="1"/>
                </a:cubicBezTo>
                <a:cubicBezTo>
                  <a:pt x="40" y="1"/>
                  <a:pt x="39" y="0"/>
                  <a:pt x="38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9" name="Freeform 225"/>
          <p:cNvSpPr>
            <a:spLocks/>
          </p:cNvSpPr>
          <p:nvPr/>
        </p:nvSpPr>
        <p:spPr bwMode="auto">
          <a:xfrm>
            <a:off x="9426575" y="1709738"/>
            <a:ext cx="282575" cy="254000"/>
          </a:xfrm>
          <a:custGeom>
            <a:avLst/>
            <a:gdLst>
              <a:gd name="T0" fmla="*/ 1 w 20"/>
              <a:gd name="T1" fmla="*/ 0 h 18"/>
              <a:gd name="T2" fmla="*/ 1 w 20"/>
              <a:gd name="T3" fmla="*/ 0 h 18"/>
              <a:gd name="T4" fmla="*/ 7 w 20"/>
              <a:gd name="T5" fmla="*/ 9 h 18"/>
              <a:gd name="T6" fmla="*/ 15 w 20"/>
              <a:gd name="T7" fmla="*/ 18 h 18"/>
              <a:gd name="T8" fmla="*/ 18 w 20"/>
              <a:gd name="T9" fmla="*/ 7 h 18"/>
              <a:gd name="T10" fmla="*/ 16 w 20"/>
              <a:gd name="T11" fmla="*/ 5 h 18"/>
              <a:gd name="T12" fmla="*/ 16 w 20"/>
              <a:gd name="T13" fmla="*/ 5 h 18"/>
              <a:gd name="T14" fmla="*/ 16 w 20"/>
              <a:gd name="T15" fmla="*/ 5 h 18"/>
              <a:gd name="T16" fmla="*/ 1 w 20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18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5"/>
                  <a:pt x="3" y="8"/>
                  <a:pt x="7" y="9"/>
                </a:cubicBezTo>
                <a:cubicBezTo>
                  <a:pt x="14" y="11"/>
                  <a:pt x="9" y="16"/>
                  <a:pt x="15" y="18"/>
                </a:cubicBezTo>
                <a:cubicBezTo>
                  <a:pt x="20" y="15"/>
                  <a:pt x="19" y="11"/>
                  <a:pt x="18" y="7"/>
                </a:cubicBezTo>
                <a:cubicBezTo>
                  <a:pt x="18" y="7"/>
                  <a:pt x="17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9" y="5"/>
                  <a:pt x="6" y="2"/>
                  <a:pt x="1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90" name="Freeform 226"/>
          <p:cNvSpPr>
            <a:spLocks/>
          </p:cNvSpPr>
          <p:nvPr/>
        </p:nvSpPr>
        <p:spPr bwMode="auto">
          <a:xfrm>
            <a:off x="9440863" y="17097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030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08" name="Freeform 229"/>
          <p:cNvSpPr>
            <a:spLocks/>
          </p:cNvSpPr>
          <p:nvPr/>
        </p:nvSpPr>
        <p:spPr bwMode="auto">
          <a:xfrm>
            <a:off x="8988425" y="2416175"/>
            <a:ext cx="98425" cy="42863"/>
          </a:xfrm>
          <a:custGeom>
            <a:avLst/>
            <a:gdLst>
              <a:gd name="T0" fmla="*/ 3 w 7"/>
              <a:gd name="T1" fmla="*/ 0 h 3"/>
              <a:gd name="T2" fmla="*/ 1 w 7"/>
              <a:gd name="T3" fmla="*/ 2 h 3"/>
              <a:gd name="T4" fmla="*/ 4 w 7"/>
              <a:gd name="T5" fmla="*/ 3 h 3"/>
              <a:gd name="T6" fmla="*/ 4 w 7"/>
              <a:gd name="T7" fmla="*/ 3 h 3"/>
              <a:gd name="T8" fmla="*/ 6 w 7"/>
              <a:gd name="T9" fmla="*/ 1 h 3"/>
              <a:gd name="T10" fmla="*/ 3 w 7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3">
                <a:moveTo>
                  <a:pt x="3" y="0"/>
                </a:moveTo>
                <a:cubicBezTo>
                  <a:pt x="2" y="0"/>
                  <a:pt x="0" y="1"/>
                  <a:pt x="1" y="2"/>
                </a:cubicBezTo>
                <a:cubicBezTo>
                  <a:pt x="1" y="3"/>
                  <a:pt x="2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5" y="3"/>
                  <a:pt x="7" y="2"/>
                  <a:pt x="6" y="1"/>
                </a:cubicBezTo>
                <a:cubicBezTo>
                  <a:pt x="6" y="0"/>
                  <a:pt x="5" y="0"/>
                  <a:pt x="3" y="0"/>
                </a:cubicBezTo>
              </a:path>
            </a:pathLst>
          </a:custGeom>
          <a:solidFill>
            <a:srgbClr val="BA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09" name="Freeform 230"/>
          <p:cNvSpPr>
            <a:spLocks/>
          </p:cNvSpPr>
          <p:nvPr/>
        </p:nvSpPr>
        <p:spPr bwMode="auto">
          <a:xfrm>
            <a:off x="9045575" y="3151188"/>
            <a:ext cx="69850" cy="42863"/>
          </a:xfrm>
          <a:custGeom>
            <a:avLst/>
            <a:gdLst>
              <a:gd name="T0" fmla="*/ 4 w 5"/>
              <a:gd name="T1" fmla="*/ 0 h 3"/>
              <a:gd name="T2" fmla="*/ 3 w 5"/>
              <a:gd name="T3" fmla="*/ 0 h 3"/>
              <a:gd name="T4" fmla="*/ 1 w 5"/>
              <a:gd name="T5" fmla="*/ 2 h 3"/>
              <a:gd name="T6" fmla="*/ 2 w 5"/>
              <a:gd name="T7" fmla="*/ 3 h 3"/>
              <a:gd name="T8" fmla="*/ 3 w 5"/>
              <a:gd name="T9" fmla="*/ 3 h 3"/>
              <a:gd name="T10" fmla="*/ 5 w 5"/>
              <a:gd name="T11" fmla="*/ 1 h 3"/>
              <a:gd name="T12" fmla="*/ 4 w 5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">
                <a:moveTo>
                  <a:pt x="4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1" y="1"/>
                  <a:pt x="1" y="2"/>
                </a:cubicBezTo>
                <a:cubicBezTo>
                  <a:pt x="0" y="3"/>
                  <a:pt x="1" y="3"/>
                  <a:pt x="2" y="3"/>
                </a:cubicBezTo>
                <a:cubicBezTo>
                  <a:pt x="2" y="3"/>
                  <a:pt x="2" y="3"/>
                  <a:pt x="3" y="3"/>
                </a:cubicBezTo>
                <a:cubicBezTo>
                  <a:pt x="4" y="3"/>
                  <a:pt x="5" y="2"/>
                  <a:pt x="5" y="1"/>
                </a:cubicBezTo>
                <a:cubicBezTo>
                  <a:pt x="5" y="1"/>
                  <a:pt x="5" y="0"/>
                  <a:pt x="4" y="0"/>
                </a:cubicBezTo>
              </a:path>
            </a:pathLst>
          </a:custGeom>
          <a:solidFill>
            <a:srgbClr val="668A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18" name="Freeform 232"/>
          <p:cNvSpPr>
            <a:spLocks/>
          </p:cNvSpPr>
          <p:nvPr/>
        </p:nvSpPr>
        <p:spPr bwMode="auto">
          <a:xfrm>
            <a:off x="10145713" y="3306763"/>
            <a:ext cx="71438" cy="28575"/>
          </a:xfrm>
          <a:custGeom>
            <a:avLst/>
            <a:gdLst>
              <a:gd name="T0" fmla="*/ 0 w 5"/>
              <a:gd name="T1" fmla="*/ 0 h 2"/>
              <a:gd name="T2" fmla="*/ 5 w 5"/>
              <a:gd name="T3" fmla="*/ 2 h 2"/>
              <a:gd name="T4" fmla="*/ 5 w 5"/>
              <a:gd name="T5" fmla="*/ 2 h 2"/>
              <a:gd name="T6" fmla="*/ 0 w 5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0" y="0"/>
                </a:moveTo>
                <a:cubicBezTo>
                  <a:pt x="1" y="1"/>
                  <a:pt x="2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3" y="2"/>
                  <a:pt x="2" y="1"/>
                  <a:pt x="0" y="0"/>
                </a:cubicBezTo>
              </a:path>
            </a:pathLst>
          </a:custGeom>
          <a:solidFill>
            <a:srgbClr val="BCB1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19" name="Freeform 233"/>
          <p:cNvSpPr>
            <a:spLocks/>
          </p:cNvSpPr>
          <p:nvPr/>
        </p:nvSpPr>
        <p:spPr bwMode="auto">
          <a:xfrm>
            <a:off x="10145713" y="3306763"/>
            <a:ext cx="71438" cy="28575"/>
          </a:xfrm>
          <a:custGeom>
            <a:avLst/>
            <a:gdLst>
              <a:gd name="T0" fmla="*/ 0 w 5"/>
              <a:gd name="T1" fmla="*/ 0 h 2"/>
              <a:gd name="T2" fmla="*/ 0 w 5"/>
              <a:gd name="T3" fmla="*/ 0 h 2"/>
              <a:gd name="T4" fmla="*/ 5 w 5"/>
              <a:gd name="T5" fmla="*/ 2 h 2"/>
              <a:gd name="T6" fmla="*/ 0 w 5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" y="1"/>
                  <a:pt x="3" y="2"/>
                  <a:pt x="5" y="2"/>
                </a:cubicBezTo>
                <a:cubicBezTo>
                  <a:pt x="4" y="1"/>
                  <a:pt x="3" y="0"/>
                  <a:pt x="0" y="0"/>
                </a:cubicBezTo>
              </a:path>
            </a:pathLst>
          </a:custGeom>
          <a:solidFill>
            <a:srgbClr val="C0B7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20" name="Freeform 234"/>
          <p:cNvSpPr>
            <a:spLocks/>
          </p:cNvSpPr>
          <p:nvPr/>
        </p:nvSpPr>
        <p:spPr bwMode="auto">
          <a:xfrm>
            <a:off x="4092575" y="0"/>
            <a:ext cx="366713" cy="42863"/>
          </a:xfrm>
          <a:custGeom>
            <a:avLst/>
            <a:gdLst>
              <a:gd name="T0" fmla="*/ 26 w 26"/>
              <a:gd name="T1" fmla="*/ 0 h 3"/>
              <a:gd name="T2" fmla="*/ 0 w 26"/>
              <a:gd name="T3" fmla="*/ 0 h 3"/>
              <a:gd name="T4" fmla="*/ 1 w 26"/>
              <a:gd name="T5" fmla="*/ 1 h 3"/>
              <a:gd name="T6" fmla="*/ 4 w 26"/>
              <a:gd name="T7" fmla="*/ 3 h 3"/>
              <a:gd name="T8" fmla="*/ 6 w 26"/>
              <a:gd name="T9" fmla="*/ 3 h 3"/>
              <a:gd name="T10" fmla="*/ 26 w 26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3">
                <a:moveTo>
                  <a:pt x="26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3" y="3"/>
                  <a:pt x="4" y="3"/>
                </a:cubicBezTo>
                <a:cubicBezTo>
                  <a:pt x="5" y="3"/>
                  <a:pt x="5" y="3"/>
                  <a:pt x="6" y="3"/>
                </a:cubicBezTo>
                <a:cubicBezTo>
                  <a:pt x="12" y="1"/>
                  <a:pt x="20" y="1"/>
                  <a:pt x="26" y="0"/>
                </a:cubicBezTo>
              </a:path>
            </a:pathLst>
          </a:custGeom>
          <a:solidFill>
            <a:srgbClr val="D33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21" name="Freeform 235"/>
          <p:cNvSpPr>
            <a:spLocks/>
          </p:cNvSpPr>
          <p:nvPr/>
        </p:nvSpPr>
        <p:spPr bwMode="auto">
          <a:xfrm>
            <a:off x="4656138" y="339725"/>
            <a:ext cx="57150" cy="41275"/>
          </a:xfrm>
          <a:custGeom>
            <a:avLst/>
            <a:gdLst>
              <a:gd name="T0" fmla="*/ 2 w 4"/>
              <a:gd name="T1" fmla="*/ 0 h 3"/>
              <a:gd name="T2" fmla="*/ 2 w 4"/>
              <a:gd name="T3" fmla="*/ 0 h 3"/>
              <a:gd name="T4" fmla="*/ 0 w 4"/>
              <a:gd name="T5" fmla="*/ 2 h 3"/>
              <a:gd name="T6" fmla="*/ 2 w 4"/>
              <a:gd name="T7" fmla="*/ 3 h 3"/>
              <a:gd name="T8" fmla="*/ 4 w 4"/>
              <a:gd name="T9" fmla="*/ 2 h 3"/>
              <a:gd name="T10" fmla="*/ 2 w 4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3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ubicBezTo>
                  <a:pt x="3" y="3"/>
                  <a:pt x="4" y="2"/>
                  <a:pt x="4" y="2"/>
                </a:cubicBezTo>
                <a:cubicBezTo>
                  <a:pt x="4" y="1"/>
                  <a:pt x="4" y="0"/>
                  <a:pt x="2" y="0"/>
                </a:cubicBezTo>
              </a:path>
            </a:pathLst>
          </a:custGeom>
          <a:solidFill>
            <a:srgbClr val="D33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37" name="Freeform 236"/>
          <p:cNvSpPr>
            <a:spLocks/>
          </p:cNvSpPr>
          <p:nvPr/>
        </p:nvSpPr>
        <p:spPr bwMode="auto">
          <a:xfrm>
            <a:off x="5672138" y="239713"/>
            <a:ext cx="71438" cy="42863"/>
          </a:xfrm>
          <a:custGeom>
            <a:avLst/>
            <a:gdLst>
              <a:gd name="T0" fmla="*/ 2 w 5"/>
              <a:gd name="T1" fmla="*/ 0 h 3"/>
              <a:gd name="T2" fmla="*/ 0 w 5"/>
              <a:gd name="T3" fmla="*/ 2 h 3"/>
              <a:gd name="T4" fmla="*/ 2 w 5"/>
              <a:gd name="T5" fmla="*/ 3 h 3"/>
              <a:gd name="T6" fmla="*/ 3 w 5"/>
              <a:gd name="T7" fmla="*/ 3 h 3"/>
              <a:gd name="T8" fmla="*/ 5 w 5"/>
              <a:gd name="T9" fmla="*/ 2 h 3"/>
              <a:gd name="T10" fmla="*/ 2 w 5"/>
              <a:gd name="T11" fmla="*/ 0 h 3"/>
              <a:gd name="T12" fmla="*/ 2 w 5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3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ubicBezTo>
                  <a:pt x="3" y="3"/>
                  <a:pt x="3" y="3"/>
                  <a:pt x="3" y="3"/>
                </a:cubicBezTo>
                <a:cubicBezTo>
                  <a:pt x="4" y="3"/>
                  <a:pt x="4" y="2"/>
                  <a:pt x="5" y="2"/>
                </a:cubicBezTo>
                <a:cubicBezTo>
                  <a:pt x="4" y="1"/>
                  <a:pt x="4" y="1"/>
                  <a:pt x="2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6688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38" name="Freeform 237"/>
          <p:cNvSpPr>
            <a:spLocks/>
          </p:cNvSpPr>
          <p:nvPr/>
        </p:nvSpPr>
        <p:spPr bwMode="auto">
          <a:xfrm>
            <a:off x="5813425" y="974725"/>
            <a:ext cx="42863" cy="14288"/>
          </a:xfrm>
          <a:custGeom>
            <a:avLst/>
            <a:gdLst>
              <a:gd name="T0" fmla="*/ 1 w 3"/>
              <a:gd name="T1" fmla="*/ 0 h 1"/>
              <a:gd name="T2" fmla="*/ 0 w 3"/>
              <a:gd name="T3" fmla="*/ 0 h 1"/>
              <a:gd name="T4" fmla="*/ 1 w 3"/>
              <a:gd name="T5" fmla="*/ 1 h 1"/>
              <a:gd name="T6" fmla="*/ 1 w 3"/>
              <a:gd name="T7" fmla="*/ 1 h 1"/>
              <a:gd name="T8" fmla="*/ 3 w 3"/>
              <a:gd name="T9" fmla="*/ 1 h 1"/>
              <a:gd name="T10" fmla="*/ 2 w 3"/>
              <a:gd name="T11" fmla="*/ 0 h 1"/>
              <a:gd name="T12" fmla="*/ 1 w 3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1"/>
                  <a:pt x="0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2" y="1"/>
                  <a:pt x="3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1" y="0"/>
                </a:cubicBezTo>
              </a:path>
            </a:pathLst>
          </a:custGeom>
          <a:solidFill>
            <a:srgbClr val="6688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74" name="Rectangle 242"/>
          <p:cNvSpPr>
            <a:spLocks noChangeArrowheads="1"/>
          </p:cNvSpPr>
          <p:nvPr/>
        </p:nvSpPr>
        <p:spPr bwMode="auto">
          <a:xfrm>
            <a:off x="0" y="4522788"/>
            <a:ext cx="12192000" cy="2491491"/>
          </a:xfrm>
          <a:prstGeom prst="rect">
            <a:avLst/>
          </a:prstGeom>
          <a:solidFill>
            <a:srgbClr val="E3D7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75" name="Rectangle 243"/>
          <p:cNvSpPr>
            <a:spLocks noChangeArrowheads="1"/>
          </p:cNvSpPr>
          <p:nvPr/>
        </p:nvSpPr>
        <p:spPr bwMode="auto">
          <a:xfrm>
            <a:off x="0" y="4522788"/>
            <a:ext cx="12192000" cy="402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59" name="Freeform 331"/>
          <p:cNvSpPr>
            <a:spLocks/>
          </p:cNvSpPr>
          <p:nvPr/>
        </p:nvSpPr>
        <p:spPr bwMode="auto">
          <a:xfrm>
            <a:off x="0" y="4381501"/>
            <a:ext cx="0" cy="1751013"/>
          </a:xfrm>
          <a:custGeom>
            <a:avLst/>
            <a:gdLst>
              <a:gd name="T0" fmla="*/ 0 h 124"/>
              <a:gd name="T1" fmla="*/ 0 h 124"/>
              <a:gd name="T2" fmla="*/ 124 h 124"/>
              <a:gd name="T3" fmla="*/ 124 h 124"/>
              <a:gd name="T4" fmla="*/ 118 h 124"/>
              <a:gd name="T5" fmla="*/ 118 h 124"/>
              <a:gd name="T6" fmla="*/ 42 h 124"/>
              <a:gd name="T7" fmla="*/ 10 h 124"/>
              <a:gd name="T8" fmla="*/ 10 h 124"/>
              <a:gd name="T9" fmla="*/ 0 h 12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</a:cxnLst>
            <a:rect l="0" t="0" r="r" b="b"/>
            <a:pathLst>
              <a:path h="12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2"/>
                  <a:pt x="0" y="21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979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21" name="Freeform 341"/>
          <p:cNvSpPr>
            <a:spLocks/>
          </p:cNvSpPr>
          <p:nvPr/>
        </p:nvSpPr>
        <p:spPr bwMode="auto">
          <a:xfrm>
            <a:off x="0" y="6359526"/>
            <a:ext cx="0" cy="1214438"/>
          </a:xfrm>
          <a:custGeom>
            <a:avLst/>
            <a:gdLst>
              <a:gd name="T0" fmla="*/ 0 h 86"/>
              <a:gd name="T1" fmla="*/ 86 h 86"/>
              <a:gd name="T2" fmla="*/ 86 h 86"/>
              <a:gd name="T3" fmla="*/ 80 h 86"/>
              <a:gd name="T4" fmla="*/ 80 h 86"/>
              <a:gd name="T5" fmla="*/ 19 h 86"/>
              <a:gd name="T6" fmla="*/ 13 h 86"/>
              <a:gd name="T7" fmla="*/ 13 h 86"/>
              <a:gd name="T8" fmla="*/ 0 h 86"/>
              <a:gd name="T9" fmla="*/ 0 h 8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</a:cxnLst>
            <a:rect l="0" t="0" r="r" b="b"/>
            <a:pathLst>
              <a:path h="86">
                <a:moveTo>
                  <a:pt x="0" y="0"/>
                </a:moveTo>
                <a:cubicBezTo>
                  <a:pt x="0" y="86"/>
                  <a:pt x="0" y="86"/>
                  <a:pt x="0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7"/>
                  <a:pt x="0" y="15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7979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01" name="组合 1800"/>
          <p:cNvGrpSpPr/>
          <p:nvPr/>
        </p:nvGrpSpPr>
        <p:grpSpPr>
          <a:xfrm>
            <a:off x="2878536" y="1284288"/>
            <a:ext cx="6411118" cy="7814481"/>
            <a:chOff x="3359150" y="1893888"/>
            <a:chExt cx="5461000" cy="66563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50" name="Freeform 8"/>
            <p:cNvSpPr>
              <a:spLocks/>
            </p:cNvSpPr>
            <p:nvPr/>
          </p:nvSpPr>
          <p:spPr bwMode="auto">
            <a:xfrm>
              <a:off x="5772150" y="4267200"/>
              <a:ext cx="647700" cy="4283075"/>
            </a:xfrm>
            <a:custGeom>
              <a:avLst/>
              <a:gdLst>
                <a:gd name="T0" fmla="*/ 0 w 408"/>
                <a:gd name="T1" fmla="*/ 2698 h 2698"/>
                <a:gd name="T2" fmla="*/ 408 w 408"/>
                <a:gd name="T3" fmla="*/ 2698 h 2698"/>
                <a:gd name="T4" fmla="*/ 204 w 408"/>
                <a:gd name="T5" fmla="*/ 0 h 2698"/>
                <a:gd name="T6" fmla="*/ 0 w 408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2698">
                  <a:moveTo>
                    <a:pt x="0" y="2698"/>
                  </a:moveTo>
                  <a:lnTo>
                    <a:pt x="408" y="2698"/>
                  </a:lnTo>
                  <a:lnTo>
                    <a:pt x="204" y="0"/>
                  </a:lnTo>
                  <a:lnTo>
                    <a:pt x="0" y="26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2" name="Freeform 10"/>
            <p:cNvSpPr>
              <a:spLocks/>
            </p:cNvSpPr>
            <p:nvPr/>
          </p:nvSpPr>
          <p:spPr bwMode="auto">
            <a:xfrm>
              <a:off x="6096000" y="4267200"/>
              <a:ext cx="1552575" cy="4283075"/>
            </a:xfrm>
            <a:custGeom>
              <a:avLst/>
              <a:gdLst>
                <a:gd name="T0" fmla="*/ 542 w 978"/>
                <a:gd name="T1" fmla="*/ 2698 h 2698"/>
                <a:gd name="T2" fmla="*/ 978 w 978"/>
                <a:gd name="T3" fmla="*/ 2698 h 2698"/>
                <a:gd name="T4" fmla="*/ 0 w 978"/>
                <a:gd name="T5" fmla="*/ 0 h 2698"/>
                <a:gd name="T6" fmla="*/ 542 w 978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8" h="2698">
                  <a:moveTo>
                    <a:pt x="542" y="2698"/>
                  </a:moveTo>
                  <a:lnTo>
                    <a:pt x="978" y="2698"/>
                  </a:lnTo>
                  <a:lnTo>
                    <a:pt x="0" y="0"/>
                  </a:lnTo>
                  <a:lnTo>
                    <a:pt x="542" y="26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6" name="Freeform 52"/>
            <p:cNvSpPr>
              <a:spLocks/>
            </p:cNvSpPr>
            <p:nvPr/>
          </p:nvSpPr>
          <p:spPr bwMode="auto">
            <a:xfrm>
              <a:off x="4543425" y="4267200"/>
              <a:ext cx="1552575" cy="4283075"/>
            </a:xfrm>
            <a:custGeom>
              <a:avLst/>
              <a:gdLst>
                <a:gd name="T0" fmla="*/ 0 w 978"/>
                <a:gd name="T1" fmla="*/ 2698 h 2698"/>
                <a:gd name="T2" fmla="*/ 436 w 978"/>
                <a:gd name="T3" fmla="*/ 2698 h 2698"/>
                <a:gd name="T4" fmla="*/ 978 w 978"/>
                <a:gd name="T5" fmla="*/ 0 h 2698"/>
                <a:gd name="T6" fmla="*/ 0 w 978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8" h="2698">
                  <a:moveTo>
                    <a:pt x="0" y="2698"/>
                  </a:moveTo>
                  <a:lnTo>
                    <a:pt x="436" y="2698"/>
                  </a:lnTo>
                  <a:lnTo>
                    <a:pt x="978" y="0"/>
                  </a:lnTo>
                  <a:lnTo>
                    <a:pt x="0" y="26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9" name="Freeform 115"/>
            <p:cNvSpPr>
              <a:spLocks/>
            </p:cNvSpPr>
            <p:nvPr/>
          </p:nvSpPr>
          <p:spPr bwMode="auto">
            <a:xfrm>
              <a:off x="7169150" y="2162175"/>
              <a:ext cx="26988" cy="285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0 w 2"/>
                <a:gd name="T5" fmla="*/ 1 h 2"/>
                <a:gd name="T6" fmla="*/ 1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A3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6" name="Freeform 152"/>
            <p:cNvSpPr>
              <a:spLocks/>
            </p:cNvSpPr>
            <p:nvPr/>
          </p:nvSpPr>
          <p:spPr bwMode="auto">
            <a:xfrm>
              <a:off x="3994150" y="2035175"/>
              <a:ext cx="26988" cy="14288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79A1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7" name="Freeform 153"/>
            <p:cNvSpPr>
              <a:spLocks/>
            </p:cNvSpPr>
            <p:nvPr/>
          </p:nvSpPr>
          <p:spPr bwMode="auto">
            <a:xfrm>
              <a:off x="3359150" y="2813050"/>
              <a:ext cx="69850" cy="26988"/>
            </a:xfrm>
            <a:custGeom>
              <a:avLst/>
              <a:gdLst>
                <a:gd name="T0" fmla="*/ 3 w 5"/>
                <a:gd name="T1" fmla="*/ 0 h 2"/>
                <a:gd name="T2" fmla="*/ 2 w 5"/>
                <a:gd name="T3" fmla="*/ 0 h 2"/>
                <a:gd name="T4" fmla="*/ 0 w 5"/>
                <a:gd name="T5" fmla="*/ 1 h 2"/>
                <a:gd name="T6" fmla="*/ 2 w 5"/>
                <a:gd name="T7" fmla="*/ 2 h 2"/>
                <a:gd name="T8" fmla="*/ 3 w 5"/>
                <a:gd name="T9" fmla="*/ 2 h 2"/>
                <a:gd name="T10" fmla="*/ 5 w 5"/>
                <a:gd name="T11" fmla="*/ 1 h 2"/>
                <a:gd name="T12" fmla="*/ 3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solidFill>
              <a:srgbClr val="D9C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7" name="Freeform 228"/>
            <p:cNvSpPr>
              <a:spLocks/>
            </p:cNvSpPr>
            <p:nvPr/>
          </p:nvSpPr>
          <p:spPr bwMode="auto">
            <a:xfrm>
              <a:off x="8466138" y="2755900"/>
              <a:ext cx="141288" cy="84138"/>
            </a:xfrm>
            <a:custGeom>
              <a:avLst/>
              <a:gdLst>
                <a:gd name="T0" fmla="*/ 10 w 10"/>
                <a:gd name="T1" fmla="*/ 0 h 6"/>
                <a:gd name="T2" fmla="*/ 4 w 10"/>
                <a:gd name="T3" fmla="*/ 2 h 6"/>
                <a:gd name="T4" fmla="*/ 1 w 10"/>
                <a:gd name="T5" fmla="*/ 6 h 6"/>
                <a:gd name="T6" fmla="*/ 10 w 1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cubicBezTo>
                    <a:pt x="8" y="1"/>
                    <a:pt x="6" y="2"/>
                    <a:pt x="4" y="2"/>
                  </a:cubicBezTo>
                  <a:cubicBezTo>
                    <a:pt x="1" y="3"/>
                    <a:pt x="0" y="4"/>
                    <a:pt x="1" y="6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A3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7" name="Freeform 231"/>
            <p:cNvSpPr>
              <a:spLocks/>
            </p:cNvSpPr>
            <p:nvPr/>
          </p:nvSpPr>
          <p:spPr bwMode="auto">
            <a:xfrm>
              <a:off x="8763000" y="3009900"/>
              <a:ext cx="57150" cy="4286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2 h 3"/>
                <a:gd name="T4" fmla="*/ 2 w 4"/>
                <a:gd name="T5" fmla="*/ 3 h 3"/>
                <a:gd name="T6" fmla="*/ 2 w 4"/>
                <a:gd name="T7" fmla="*/ 3 h 3"/>
                <a:gd name="T8" fmla="*/ 4 w 4"/>
                <a:gd name="T9" fmla="*/ 1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CB1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7" name="Freeform 301"/>
            <p:cNvSpPr>
              <a:spLocks/>
            </p:cNvSpPr>
            <p:nvPr/>
          </p:nvSpPr>
          <p:spPr bwMode="auto">
            <a:xfrm>
              <a:off x="3740150" y="1893888"/>
              <a:ext cx="4711700" cy="4705351"/>
            </a:xfrm>
            <a:custGeom>
              <a:avLst/>
              <a:gdLst>
                <a:gd name="T0" fmla="*/ 334 w 334"/>
                <a:gd name="T1" fmla="*/ 167 h 333"/>
                <a:gd name="T2" fmla="*/ 322 w 334"/>
                <a:gd name="T3" fmla="*/ 189 h 333"/>
                <a:gd name="T4" fmla="*/ 327 w 334"/>
                <a:gd name="T5" fmla="*/ 214 h 333"/>
                <a:gd name="T6" fmla="*/ 309 w 334"/>
                <a:gd name="T7" fmla="*/ 231 h 333"/>
                <a:gd name="T8" fmla="*/ 308 w 334"/>
                <a:gd name="T9" fmla="*/ 257 h 333"/>
                <a:gd name="T10" fmla="*/ 285 w 334"/>
                <a:gd name="T11" fmla="*/ 269 h 333"/>
                <a:gd name="T12" fmla="*/ 276 w 334"/>
                <a:gd name="T13" fmla="*/ 293 h 333"/>
                <a:gd name="T14" fmla="*/ 251 w 334"/>
                <a:gd name="T15" fmla="*/ 298 h 333"/>
                <a:gd name="T16" fmla="*/ 236 w 334"/>
                <a:gd name="T17" fmla="*/ 319 h 333"/>
                <a:gd name="T18" fmla="*/ 223 w 334"/>
                <a:gd name="T19" fmla="*/ 318 h 333"/>
                <a:gd name="T20" fmla="*/ 211 w 334"/>
                <a:gd name="T21" fmla="*/ 317 h 333"/>
                <a:gd name="T22" fmla="*/ 191 w 334"/>
                <a:gd name="T23" fmla="*/ 332 h 333"/>
                <a:gd name="T24" fmla="*/ 167 w 334"/>
                <a:gd name="T25" fmla="*/ 323 h 333"/>
                <a:gd name="T26" fmla="*/ 143 w 334"/>
                <a:gd name="T27" fmla="*/ 332 h 333"/>
                <a:gd name="T28" fmla="*/ 123 w 334"/>
                <a:gd name="T29" fmla="*/ 317 h 333"/>
                <a:gd name="T30" fmla="*/ 111 w 334"/>
                <a:gd name="T31" fmla="*/ 318 h 333"/>
                <a:gd name="T32" fmla="*/ 98 w 334"/>
                <a:gd name="T33" fmla="*/ 319 h 333"/>
                <a:gd name="T34" fmla="*/ 83 w 334"/>
                <a:gd name="T35" fmla="*/ 298 h 333"/>
                <a:gd name="T36" fmla="*/ 58 w 334"/>
                <a:gd name="T37" fmla="*/ 293 h 333"/>
                <a:gd name="T38" fmla="*/ 49 w 334"/>
                <a:gd name="T39" fmla="*/ 269 h 333"/>
                <a:gd name="T40" fmla="*/ 26 w 334"/>
                <a:gd name="T41" fmla="*/ 257 h 333"/>
                <a:gd name="T42" fmla="*/ 25 w 334"/>
                <a:gd name="T43" fmla="*/ 231 h 333"/>
                <a:gd name="T44" fmla="*/ 7 w 334"/>
                <a:gd name="T45" fmla="*/ 214 h 333"/>
                <a:gd name="T46" fmla="*/ 12 w 334"/>
                <a:gd name="T47" fmla="*/ 189 h 333"/>
                <a:gd name="T48" fmla="*/ 0 w 334"/>
                <a:gd name="T49" fmla="*/ 167 h 333"/>
                <a:gd name="T50" fmla="*/ 12 w 334"/>
                <a:gd name="T51" fmla="*/ 144 h 333"/>
                <a:gd name="T52" fmla="*/ 7 w 334"/>
                <a:gd name="T53" fmla="*/ 119 h 333"/>
                <a:gd name="T54" fmla="*/ 25 w 334"/>
                <a:gd name="T55" fmla="*/ 102 h 333"/>
                <a:gd name="T56" fmla="*/ 26 w 334"/>
                <a:gd name="T57" fmla="*/ 76 h 333"/>
                <a:gd name="T58" fmla="*/ 49 w 334"/>
                <a:gd name="T59" fmla="*/ 64 h 333"/>
                <a:gd name="T60" fmla="*/ 58 w 334"/>
                <a:gd name="T61" fmla="*/ 40 h 333"/>
                <a:gd name="T62" fmla="*/ 83 w 334"/>
                <a:gd name="T63" fmla="*/ 35 h 333"/>
                <a:gd name="T64" fmla="*/ 98 w 334"/>
                <a:gd name="T65" fmla="*/ 15 h 333"/>
                <a:gd name="T66" fmla="*/ 111 w 334"/>
                <a:gd name="T67" fmla="*/ 15 h 333"/>
                <a:gd name="T68" fmla="*/ 123 w 334"/>
                <a:gd name="T69" fmla="*/ 17 h 333"/>
                <a:gd name="T70" fmla="*/ 143 w 334"/>
                <a:gd name="T71" fmla="*/ 1 h 333"/>
                <a:gd name="T72" fmla="*/ 167 w 334"/>
                <a:gd name="T73" fmla="*/ 10 h 333"/>
                <a:gd name="T74" fmla="*/ 191 w 334"/>
                <a:gd name="T75" fmla="*/ 1 h 333"/>
                <a:gd name="T76" fmla="*/ 211 w 334"/>
                <a:gd name="T77" fmla="*/ 17 h 333"/>
                <a:gd name="T78" fmla="*/ 223 w 334"/>
                <a:gd name="T79" fmla="*/ 15 h 333"/>
                <a:gd name="T80" fmla="*/ 236 w 334"/>
                <a:gd name="T81" fmla="*/ 15 h 333"/>
                <a:gd name="T82" fmla="*/ 251 w 334"/>
                <a:gd name="T83" fmla="*/ 35 h 333"/>
                <a:gd name="T84" fmla="*/ 276 w 334"/>
                <a:gd name="T85" fmla="*/ 40 h 333"/>
                <a:gd name="T86" fmla="*/ 285 w 334"/>
                <a:gd name="T87" fmla="*/ 64 h 333"/>
                <a:gd name="T88" fmla="*/ 308 w 334"/>
                <a:gd name="T89" fmla="*/ 76 h 333"/>
                <a:gd name="T90" fmla="*/ 309 w 334"/>
                <a:gd name="T91" fmla="*/ 102 h 333"/>
                <a:gd name="T92" fmla="*/ 327 w 334"/>
                <a:gd name="T93" fmla="*/ 119 h 333"/>
                <a:gd name="T94" fmla="*/ 322 w 334"/>
                <a:gd name="T95" fmla="*/ 144 h 333"/>
                <a:gd name="T96" fmla="*/ 334 w 334"/>
                <a:gd name="T97" fmla="*/ 16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3">
                  <a:moveTo>
                    <a:pt x="334" y="167"/>
                  </a:moveTo>
                  <a:cubicBezTo>
                    <a:pt x="334" y="174"/>
                    <a:pt x="323" y="181"/>
                    <a:pt x="322" y="189"/>
                  </a:cubicBezTo>
                  <a:cubicBezTo>
                    <a:pt x="321" y="196"/>
                    <a:pt x="329" y="206"/>
                    <a:pt x="327" y="214"/>
                  </a:cubicBezTo>
                  <a:cubicBezTo>
                    <a:pt x="325" y="221"/>
                    <a:pt x="312" y="225"/>
                    <a:pt x="309" y="231"/>
                  </a:cubicBezTo>
                  <a:cubicBezTo>
                    <a:pt x="306" y="238"/>
                    <a:pt x="312" y="250"/>
                    <a:pt x="308" y="257"/>
                  </a:cubicBezTo>
                  <a:cubicBezTo>
                    <a:pt x="303" y="263"/>
                    <a:pt x="290" y="263"/>
                    <a:pt x="285" y="269"/>
                  </a:cubicBezTo>
                  <a:cubicBezTo>
                    <a:pt x="280" y="275"/>
                    <a:pt x="282" y="288"/>
                    <a:pt x="276" y="293"/>
                  </a:cubicBezTo>
                  <a:cubicBezTo>
                    <a:pt x="271" y="298"/>
                    <a:pt x="258" y="294"/>
                    <a:pt x="251" y="298"/>
                  </a:cubicBezTo>
                  <a:cubicBezTo>
                    <a:pt x="245" y="302"/>
                    <a:pt x="243" y="315"/>
                    <a:pt x="236" y="319"/>
                  </a:cubicBezTo>
                  <a:cubicBezTo>
                    <a:pt x="233" y="320"/>
                    <a:pt x="228" y="319"/>
                    <a:pt x="223" y="318"/>
                  </a:cubicBezTo>
                  <a:cubicBezTo>
                    <a:pt x="219" y="317"/>
                    <a:pt x="215" y="315"/>
                    <a:pt x="211" y="317"/>
                  </a:cubicBezTo>
                  <a:cubicBezTo>
                    <a:pt x="204" y="319"/>
                    <a:pt x="198" y="331"/>
                    <a:pt x="191" y="332"/>
                  </a:cubicBezTo>
                  <a:cubicBezTo>
                    <a:pt x="183" y="333"/>
                    <a:pt x="175" y="323"/>
                    <a:pt x="167" y="323"/>
                  </a:cubicBezTo>
                  <a:cubicBezTo>
                    <a:pt x="159" y="323"/>
                    <a:pt x="151" y="333"/>
                    <a:pt x="143" y="332"/>
                  </a:cubicBezTo>
                  <a:cubicBezTo>
                    <a:pt x="136" y="331"/>
                    <a:pt x="130" y="319"/>
                    <a:pt x="123" y="317"/>
                  </a:cubicBezTo>
                  <a:cubicBezTo>
                    <a:pt x="119" y="315"/>
                    <a:pt x="115" y="317"/>
                    <a:pt x="111" y="318"/>
                  </a:cubicBezTo>
                  <a:cubicBezTo>
                    <a:pt x="106" y="319"/>
                    <a:pt x="101" y="320"/>
                    <a:pt x="98" y="319"/>
                  </a:cubicBezTo>
                  <a:cubicBezTo>
                    <a:pt x="91" y="315"/>
                    <a:pt x="89" y="302"/>
                    <a:pt x="83" y="298"/>
                  </a:cubicBezTo>
                  <a:cubicBezTo>
                    <a:pt x="76" y="294"/>
                    <a:pt x="63" y="298"/>
                    <a:pt x="58" y="293"/>
                  </a:cubicBezTo>
                  <a:cubicBezTo>
                    <a:pt x="52" y="288"/>
                    <a:pt x="54" y="275"/>
                    <a:pt x="49" y="269"/>
                  </a:cubicBezTo>
                  <a:cubicBezTo>
                    <a:pt x="44" y="263"/>
                    <a:pt x="31" y="263"/>
                    <a:pt x="26" y="257"/>
                  </a:cubicBezTo>
                  <a:cubicBezTo>
                    <a:pt x="22" y="250"/>
                    <a:pt x="28" y="238"/>
                    <a:pt x="25" y="231"/>
                  </a:cubicBezTo>
                  <a:cubicBezTo>
                    <a:pt x="22" y="225"/>
                    <a:pt x="9" y="221"/>
                    <a:pt x="7" y="214"/>
                  </a:cubicBezTo>
                  <a:cubicBezTo>
                    <a:pt x="5" y="206"/>
                    <a:pt x="13" y="196"/>
                    <a:pt x="12" y="189"/>
                  </a:cubicBezTo>
                  <a:cubicBezTo>
                    <a:pt x="11" y="181"/>
                    <a:pt x="0" y="174"/>
                    <a:pt x="0" y="167"/>
                  </a:cubicBezTo>
                  <a:cubicBezTo>
                    <a:pt x="0" y="159"/>
                    <a:pt x="11" y="152"/>
                    <a:pt x="12" y="144"/>
                  </a:cubicBezTo>
                  <a:cubicBezTo>
                    <a:pt x="13" y="137"/>
                    <a:pt x="5" y="127"/>
                    <a:pt x="7" y="119"/>
                  </a:cubicBezTo>
                  <a:cubicBezTo>
                    <a:pt x="9" y="112"/>
                    <a:pt x="22" y="109"/>
                    <a:pt x="25" y="102"/>
                  </a:cubicBezTo>
                  <a:cubicBezTo>
                    <a:pt x="28" y="95"/>
                    <a:pt x="22" y="83"/>
                    <a:pt x="26" y="76"/>
                  </a:cubicBezTo>
                  <a:cubicBezTo>
                    <a:pt x="31" y="70"/>
                    <a:pt x="44" y="70"/>
                    <a:pt x="49" y="64"/>
                  </a:cubicBezTo>
                  <a:cubicBezTo>
                    <a:pt x="54" y="58"/>
                    <a:pt x="52" y="45"/>
                    <a:pt x="58" y="40"/>
                  </a:cubicBezTo>
                  <a:cubicBezTo>
                    <a:pt x="63" y="35"/>
                    <a:pt x="76" y="39"/>
                    <a:pt x="83" y="35"/>
                  </a:cubicBezTo>
                  <a:cubicBezTo>
                    <a:pt x="89" y="31"/>
                    <a:pt x="91" y="18"/>
                    <a:pt x="98" y="15"/>
                  </a:cubicBezTo>
                  <a:cubicBezTo>
                    <a:pt x="101" y="13"/>
                    <a:pt x="106" y="14"/>
                    <a:pt x="111" y="15"/>
                  </a:cubicBezTo>
                  <a:cubicBezTo>
                    <a:pt x="115" y="16"/>
                    <a:pt x="119" y="18"/>
                    <a:pt x="123" y="17"/>
                  </a:cubicBezTo>
                  <a:cubicBezTo>
                    <a:pt x="130" y="14"/>
                    <a:pt x="136" y="2"/>
                    <a:pt x="143" y="1"/>
                  </a:cubicBezTo>
                  <a:cubicBezTo>
                    <a:pt x="151" y="0"/>
                    <a:pt x="159" y="10"/>
                    <a:pt x="167" y="10"/>
                  </a:cubicBezTo>
                  <a:cubicBezTo>
                    <a:pt x="175" y="10"/>
                    <a:pt x="183" y="0"/>
                    <a:pt x="191" y="1"/>
                  </a:cubicBezTo>
                  <a:cubicBezTo>
                    <a:pt x="198" y="2"/>
                    <a:pt x="204" y="14"/>
                    <a:pt x="211" y="17"/>
                  </a:cubicBezTo>
                  <a:cubicBezTo>
                    <a:pt x="215" y="18"/>
                    <a:pt x="219" y="17"/>
                    <a:pt x="223" y="15"/>
                  </a:cubicBezTo>
                  <a:cubicBezTo>
                    <a:pt x="228" y="14"/>
                    <a:pt x="233" y="13"/>
                    <a:pt x="236" y="15"/>
                  </a:cubicBezTo>
                  <a:cubicBezTo>
                    <a:pt x="243" y="18"/>
                    <a:pt x="245" y="31"/>
                    <a:pt x="251" y="35"/>
                  </a:cubicBezTo>
                  <a:cubicBezTo>
                    <a:pt x="258" y="39"/>
                    <a:pt x="271" y="35"/>
                    <a:pt x="276" y="40"/>
                  </a:cubicBezTo>
                  <a:cubicBezTo>
                    <a:pt x="282" y="45"/>
                    <a:pt x="280" y="58"/>
                    <a:pt x="285" y="64"/>
                  </a:cubicBezTo>
                  <a:cubicBezTo>
                    <a:pt x="290" y="70"/>
                    <a:pt x="303" y="70"/>
                    <a:pt x="308" y="76"/>
                  </a:cubicBezTo>
                  <a:cubicBezTo>
                    <a:pt x="312" y="83"/>
                    <a:pt x="306" y="95"/>
                    <a:pt x="309" y="102"/>
                  </a:cubicBezTo>
                  <a:cubicBezTo>
                    <a:pt x="312" y="109"/>
                    <a:pt x="325" y="112"/>
                    <a:pt x="327" y="119"/>
                  </a:cubicBezTo>
                  <a:cubicBezTo>
                    <a:pt x="329" y="127"/>
                    <a:pt x="321" y="137"/>
                    <a:pt x="322" y="144"/>
                  </a:cubicBezTo>
                  <a:cubicBezTo>
                    <a:pt x="323" y="152"/>
                    <a:pt x="334" y="159"/>
                    <a:pt x="334" y="167"/>
                  </a:cubicBezTo>
                </a:path>
              </a:pathLst>
            </a:custGeom>
            <a:solidFill>
              <a:srgbClr val="7BA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8" name="Freeform 302"/>
            <p:cNvSpPr>
              <a:spLocks noEditPoints="1"/>
            </p:cNvSpPr>
            <p:nvPr/>
          </p:nvSpPr>
          <p:spPr bwMode="auto">
            <a:xfrm>
              <a:off x="3795713" y="1978025"/>
              <a:ext cx="4600575" cy="2389188"/>
            </a:xfrm>
            <a:custGeom>
              <a:avLst/>
              <a:gdLst>
                <a:gd name="T0" fmla="*/ 7 w 326"/>
                <a:gd name="T1" fmla="*/ 167 h 169"/>
                <a:gd name="T2" fmla="*/ 322 w 326"/>
                <a:gd name="T3" fmla="*/ 161 h 169"/>
                <a:gd name="T4" fmla="*/ 326 w 326"/>
                <a:gd name="T5" fmla="*/ 159 h 169"/>
                <a:gd name="T6" fmla="*/ 6 w 326"/>
                <a:gd name="T7" fmla="*/ 155 h 169"/>
                <a:gd name="T8" fmla="*/ 317 w 326"/>
                <a:gd name="T9" fmla="*/ 145 h 169"/>
                <a:gd name="T10" fmla="*/ 322 w 326"/>
                <a:gd name="T11" fmla="*/ 151 h 169"/>
                <a:gd name="T12" fmla="*/ 12 w 326"/>
                <a:gd name="T13" fmla="*/ 134 h 169"/>
                <a:gd name="T14" fmla="*/ 15 w 326"/>
                <a:gd name="T15" fmla="*/ 142 h 169"/>
                <a:gd name="T16" fmla="*/ 311 w 326"/>
                <a:gd name="T17" fmla="*/ 131 h 169"/>
                <a:gd name="T18" fmla="*/ 314 w 326"/>
                <a:gd name="T19" fmla="*/ 139 h 169"/>
                <a:gd name="T20" fmla="*/ 10 w 326"/>
                <a:gd name="T21" fmla="*/ 119 h 169"/>
                <a:gd name="T22" fmla="*/ 10 w 326"/>
                <a:gd name="T23" fmla="*/ 119 h 169"/>
                <a:gd name="T24" fmla="*/ 318 w 326"/>
                <a:gd name="T25" fmla="*/ 126 h 169"/>
                <a:gd name="T26" fmla="*/ 9 w 326"/>
                <a:gd name="T27" fmla="*/ 111 h 169"/>
                <a:gd name="T28" fmla="*/ 309 w 326"/>
                <a:gd name="T29" fmla="*/ 104 h 169"/>
                <a:gd name="T30" fmla="*/ 309 w 326"/>
                <a:gd name="T31" fmla="*/ 104 h 169"/>
                <a:gd name="T32" fmla="*/ 24 w 326"/>
                <a:gd name="T33" fmla="*/ 104 h 169"/>
                <a:gd name="T34" fmla="*/ 301 w 326"/>
                <a:gd name="T35" fmla="*/ 94 h 169"/>
                <a:gd name="T36" fmla="*/ 304 w 326"/>
                <a:gd name="T37" fmla="*/ 100 h 169"/>
                <a:gd name="T38" fmla="*/ 24 w 326"/>
                <a:gd name="T39" fmla="*/ 81 h 169"/>
                <a:gd name="T40" fmla="*/ 29 w 326"/>
                <a:gd name="T41" fmla="*/ 86 h 169"/>
                <a:gd name="T42" fmla="*/ 298 w 326"/>
                <a:gd name="T43" fmla="*/ 80 h 169"/>
                <a:gd name="T44" fmla="*/ 301 w 326"/>
                <a:gd name="T45" fmla="*/ 86 h 169"/>
                <a:gd name="T46" fmla="*/ 26 w 326"/>
                <a:gd name="T47" fmla="*/ 72 h 169"/>
                <a:gd name="T48" fmla="*/ 33 w 326"/>
                <a:gd name="T49" fmla="*/ 67 h 169"/>
                <a:gd name="T50" fmla="*/ 299 w 326"/>
                <a:gd name="T51" fmla="*/ 71 h 169"/>
                <a:gd name="T52" fmla="*/ 42 w 326"/>
                <a:gd name="T53" fmla="*/ 68 h 169"/>
                <a:gd name="T54" fmla="*/ 275 w 326"/>
                <a:gd name="T55" fmla="*/ 63 h 169"/>
                <a:gd name="T56" fmla="*/ 278 w 326"/>
                <a:gd name="T57" fmla="*/ 61 h 169"/>
                <a:gd name="T58" fmla="*/ 54 w 326"/>
                <a:gd name="T59" fmla="*/ 57 h 169"/>
                <a:gd name="T60" fmla="*/ 274 w 326"/>
                <a:gd name="T61" fmla="*/ 47 h 169"/>
                <a:gd name="T62" fmla="*/ 276 w 326"/>
                <a:gd name="T63" fmla="*/ 55 h 169"/>
                <a:gd name="T64" fmla="*/ 56 w 326"/>
                <a:gd name="T65" fmla="*/ 38 h 169"/>
                <a:gd name="T66" fmla="*/ 62 w 326"/>
                <a:gd name="T67" fmla="*/ 39 h 169"/>
                <a:gd name="T68" fmla="*/ 267 w 326"/>
                <a:gd name="T69" fmla="*/ 40 h 169"/>
                <a:gd name="T70" fmla="*/ 263 w 326"/>
                <a:gd name="T71" fmla="*/ 35 h 169"/>
                <a:gd name="T72" fmla="*/ 69 w 326"/>
                <a:gd name="T73" fmla="*/ 38 h 169"/>
                <a:gd name="T74" fmla="*/ 248 w 326"/>
                <a:gd name="T75" fmla="*/ 33 h 169"/>
                <a:gd name="T76" fmla="*/ 248 w 326"/>
                <a:gd name="T77" fmla="*/ 33 h 169"/>
                <a:gd name="T78" fmla="*/ 89 w 326"/>
                <a:gd name="T79" fmla="*/ 27 h 169"/>
                <a:gd name="T80" fmla="*/ 240 w 326"/>
                <a:gd name="T81" fmla="*/ 32 h 169"/>
                <a:gd name="T82" fmla="*/ 219 w 326"/>
                <a:gd name="T83" fmla="*/ 12 h 169"/>
                <a:gd name="T84" fmla="*/ 218 w 326"/>
                <a:gd name="T85" fmla="*/ 17 h 169"/>
                <a:gd name="T86" fmla="*/ 95 w 326"/>
                <a:gd name="T87" fmla="*/ 12 h 169"/>
                <a:gd name="T88" fmla="*/ 97 w 326"/>
                <a:gd name="T89" fmla="*/ 16 h 169"/>
                <a:gd name="T90" fmla="*/ 108 w 326"/>
                <a:gd name="T91" fmla="*/ 17 h 169"/>
                <a:gd name="T92" fmla="*/ 105 w 326"/>
                <a:gd name="T93" fmla="*/ 12 h 169"/>
                <a:gd name="T94" fmla="*/ 232 w 326"/>
                <a:gd name="T95" fmla="*/ 19 h 169"/>
                <a:gd name="T96" fmla="*/ 125 w 326"/>
                <a:gd name="T97" fmla="*/ 11 h 169"/>
                <a:gd name="T98" fmla="*/ 121 w 326"/>
                <a:gd name="T99" fmla="*/ 18 h 169"/>
                <a:gd name="T100" fmla="*/ 197 w 326"/>
                <a:gd name="T101" fmla="*/ 13 h 169"/>
                <a:gd name="T102" fmla="*/ 159 w 326"/>
                <a:gd name="T103" fmla="*/ 7 h 169"/>
                <a:gd name="T104" fmla="*/ 165 w 326"/>
                <a:gd name="T105" fmla="*/ 8 h 169"/>
                <a:gd name="T106" fmla="*/ 173 w 326"/>
                <a:gd name="T107" fmla="*/ 4 h 169"/>
                <a:gd name="T108" fmla="*/ 180 w 326"/>
                <a:gd name="T109" fmla="*/ 4 h 169"/>
                <a:gd name="T110" fmla="*/ 133 w 326"/>
                <a:gd name="T111" fmla="*/ 8 h 169"/>
                <a:gd name="T112" fmla="*/ 144 w 326"/>
                <a:gd name="T113" fmla="*/ 4 h 169"/>
                <a:gd name="T114" fmla="*/ 188 w 326"/>
                <a:gd name="T115" fmla="*/ 0 h 169"/>
                <a:gd name="T116" fmla="*/ 188 w 326"/>
                <a:gd name="T11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69">
                  <a:moveTo>
                    <a:pt x="4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164"/>
                    <a:pt x="1" y="166"/>
                    <a:pt x="4" y="169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5" y="165"/>
                    <a:pt x="4" y="163"/>
                    <a:pt x="4" y="161"/>
                  </a:cubicBezTo>
                  <a:moveTo>
                    <a:pt x="326" y="159"/>
                  </a:moveTo>
                  <a:cubicBezTo>
                    <a:pt x="322" y="160"/>
                    <a:pt x="322" y="160"/>
                    <a:pt x="322" y="160"/>
                  </a:cubicBezTo>
                  <a:cubicBezTo>
                    <a:pt x="322" y="161"/>
                    <a:pt x="322" y="161"/>
                    <a:pt x="322" y="161"/>
                  </a:cubicBezTo>
                  <a:cubicBezTo>
                    <a:pt x="322" y="162"/>
                    <a:pt x="321" y="164"/>
                    <a:pt x="320" y="167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4" y="167"/>
                    <a:pt x="326" y="164"/>
                    <a:pt x="326" y="161"/>
                  </a:cubicBezTo>
                  <a:cubicBezTo>
                    <a:pt x="326" y="160"/>
                    <a:pt x="326" y="160"/>
                    <a:pt x="326" y="159"/>
                  </a:cubicBezTo>
                  <a:moveTo>
                    <a:pt x="8" y="147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5" y="150"/>
                    <a:pt x="4" y="151"/>
                    <a:pt x="3" y="153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3"/>
                    <a:pt x="8" y="152"/>
                    <a:pt x="10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8" y="147"/>
                    <a:pt x="8" y="147"/>
                    <a:pt x="8" y="147"/>
                  </a:cubicBezTo>
                  <a:moveTo>
                    <a:pt x="317" y="145"/>
                  </a:moveTo>
                  <a:cubicBezTo>
                    <a:pt x="314" y="148"/>
                    <a:pt x="314" y="148"/>
                    <a:pt x="314" y="148"/>
                  </a:cubicBezTo>
                  <a:cubicBezTo>
                    <a:pt x="315" y="148"/>
                    <a:pt x="316" y="149"/>
                    <a:pt x="316" y="150"/>
                  </a:cubicBezTo>
                  <a:cubicBezTo>
                    <a:pt x="317" y="151"/>
                    <a:pt x="318" y="152"/>
                    <a:pt x="319" y="154"/>
                  </a:cubicBezTo>
                  <a:cubicBezTo>
                    <a:pt x="322" y="151"/>
                    <a:pt x="322" y="151"/>
                    <a:pt x="322" y="151"/>
                  </a:cubicBezTo>
                  <a:cubicBezTo>
                    <a:pt x="321" y="150"/>
                    <a:pt x="320" y="149"/>
                    <a:pt x="319" y="148"/>
                  </a:cubicBezTo>
                  <a:cubicBezTo>
                    <a:pt x="319" y="147"/>
                    <a:pt x="318" y="146"/>
                    <a:pt x="317" y="145"/>
                  </a:cubicBezTo>
                  <a:moveTo>
                    <a:pt x="15" y="133"/>
                  </a:moveTo>
                  <a:cubicBezTo>
                    <a:pt x="12" y="134"/>
                    <a:pt x="12" y="134"/>
                    <a:pt x="12" y="134"/>
                  </a:cubicBezTo>
                  <a:cubicBezTo>
                    <a:pt x="12" y="136"/>
                    <a:pt x="12" y="137"/>
                    <a:pt x="12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2" y="139"/>
                    <a:pt x="12" y="140"/>
                    <a:pt x="12" y="141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6" y="141"/>
                    <a:pt x="16" y="140"/>
                    <a:pt x="16" y="139"/>
                  </a:cubicBezTo>
                  <a:cubicBezTo>
                    <a:pt x="16" y="139"/>
                    <a:pt x="16" y="138"/>
                    <a:pt x="16" y="138"/>
                  </a:cubicBezTo>
                  <a:cubicBezTo>
                    <a:pt x="16" y="136"/>
                    <a:pt x="16" y="135"/>
                    <a:pt x="15" y="133"/>
                  </a:cubicBezTo>
                  <a:moveTo>
                    <a:pt x="311" y="131"/>
                  </a:moveTo>
                  <a:cubicBezTo>
                    <a:pt x="310" y="134"/>
                    <a:pt x="310" y="136"/>
                    <a:pt x="310" y="138"/>
                  </a:cubicBezTo>
                  <a:cubicBezTo>
                    <a:pt x="310" y="138"/>
                    <a:pt x="310" y="139"/>
                    <a:pt x="310" y="139"/>
                  </a:cubicBezTo>
                  <a:cubicBezTo>
                    <a:pt x="310" y="140"/>
                    <a:pt x="310" y="140"/>
                    <a:pt x="310" y="140"/>
                  </a:cubicBezTo>
                  <a:cubicBezTo>
                    <a:pt x="314" y="139"/>
                    <a:pt x="314" y="139"/>
                    <a:pt x="314" y="139"/>
                  </a:cubicBezTo>
                  <a:cubicBezTo>
                    <a:pt x="314" y="138"/>
                    <a:pt x="314" y="138"/>
                    <a:pt x="314" y="138"/>
                  </a:cubicBezTo>
                  <a:cubicBezTo>
                    <a:pt x="314" y="136"/>
                    <a:pt x="314" y="135"/>
                    <a:pt x="315" y="133"/>
                  </a:cubicBezTo>
                  <a:cubicBezTo>
                    <a:pt x="311" y="131"/>
                    <a:pt x="311" y="131"/>
                    <a:pt x="311" y="131"/>
                  </a:cubicBezTo>
                  <a:moveTo>
                    <a:pt x="10" y="119"/>
                  </a:moveTo>
                  <a:cubicBezTo>
                    <a:pt x="7" y="120"/>
                    <a:pt x="7" y="120"/>
                    <a:pt x="7" y="120"/>
                  </a:cubicBezTo>
                  <a:cubicBezTo>
                    <a:pt x="7" y="122"/>
                    <a:pt x="8" y="125"/>
                    <a:pt x="9" y="127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2" y="124"/>
                    <a:pt x="11" y="121"/>
                    <a:pt x="10" y="119"/>
                  </a:cubicBezTo>
                  <a:moveTo>
                    <a:pt x="319" y="118"/>
                  </a:moveTo>
                  <a:cubicBezTo>
                    <a:pt x="316" y="118"/>
                    <a:pt x="316" y="118"/>
                    <a:pt x="316" y="118"/>
                  </a:cubicBezTo>
                  <a:cubicBezTo>
                    <a:pt x="316" y="120"/>
                    <a:pt x="315" y="122"/>
                    <a:pt x="314" y="124"/>
                  </a:cubicBezTo>
                  <a:cubicBezTo>
                    <a:pt x="318" y="126"/>
                    <a:pt x="318" y="126"/>
                    <a:pt x="318" y="126"/>
                  </a:cubicBezTo>
                  <a:cubicBezTo>
                    <a:pt x="319" y="123"/>
                    <a:pt x="320" y="120"/>
                    <a:pt x="320" y="118"/>
                  </a:cubicBezTo>
                  <a:cubicBezTo>
                    <a:pt x="319" y="118"/>
                    <a:pt x="319" y="118"/>
                    <a:pt x="319" y="118"/>
                  </a:cubicBezTo>
                  <a:moveTo>
                    <a:pt x="15" y="106"/>
                  </a:moveTo>
                  <a:cubicBezTo>
                    <a:pt x="13" y="107"/>
                    <a:pt x="10" y="109"/>
                    <a:pt x="9" y="111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3" y="112"/>
                    <a:pt x="15" y="110"/>
                    <a:pt x="17" y="109"/>
                  </a:cubicBezTo>
                  <a:cubicBezTo>
                    <a:pt x="15" y="106"/>
                    <a:pt x="15" y="106"/>
                    <a:pt x="15" y="106"/>
                  </a:cubicBezTo>
                  <a:moveTo>
                    <a:pt x="309" y="104"/>
                  </a:moveTo>
                  <a:cubicBezTo>
                    <a:pt x="307" y="108"/>
                    <a:pt x="307" y="108"/>
                    <a:pt x="307" y="108"/>
                  </a:cubicBezTo>
                  <a:cubicBezTo>
                    <a:pt x="309" y="109"/>
                    <a:pt x="312" y="111"/>
                    <a:pt x="313" y="112"/>
                  </a:cubicBezTo>
                  <a:cubicBezTo>
                    <a:pt x="316" y="109"/>
                    <a:pt x="316" y="109"/>
                    <a:pt x="316" y="109"/>
                  </a:cubicBezTo>
                  <a:cubicBezTo>
                    <a:pt x="314" y="108"/>
                    <a:pt x="312" y="106"/>
                    <a:pt x="309" y="104"/>
                  </a:cubicBezTo>
                  <a:moveTo>
                    <a:pt x="25" y="96"/>
                  </a:moveTo>
                  <a:cubicBezTo>
                    <a:pt x="25" y="96"/>
                    <a:pt x="25" y="97"/>
                    <a:pt x="24" y="97"/>
                  </a:cubicBezTo>
                  <a:cubicBezTo>
                    <a:pt x="24" y="98"/>
                    <a:pt x="23" y="100"/>
                    <a:pt x="21" y="101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6" y="102"/>
                    <a:pt x="27" y="101"/>
                    <a:pt x="28" y="99"/>
                  </a:cubicBezTo>
                  <a:cubicBezTo>
                    <a:pt x="28" y="98"/>
                    <a:pt x="28" y="98"/>
                    <a:pt x="29" y="97"/>
                  </a:cubicBezTo>
                  <a:cubicBezTo>
                    <a:pt x="25" y="96"/>
                    <a:pt x="25" y="96"/>
                    <a:pt x="25" y="96"/>
                  </a:cubicBezTo>
                  <a:moveTo>
                    <a:pt x="301" y="94"/>
                  </a:moveTo>
                  <a:cubicBezTo>
                    <a:pt x="297" y="95"/>
                    <a:pt x="297" y="95"/>
                    <a:pt x="297" y="95"/>
                  </a:cubicBezTo>
                  <a:cubicBezTo>
                    <a:pt x="297" y="96"/>
                    <a:pt x="298" y="98"/>
                    <a:pt x="298" y="99"/>
                  </a:cubicBezTo>
                  <a:cubicBezTo>
                    <a:pt x="299" y="100"/>
                    <a:pt x="300" y="101"/>
                    <a:pt x="301" y="103"/>
                  </a:cubicBezTo>
                  <a:cubicBezTo>
                    <a:pt x="304" y="100"/>
                    <a:pt x="304" y="100"/>
                    <a:pt x="304" y="100"/>
                  </a:cubicBezTo>
                  <a:cubicBezTo>
                    <a:pt x="303" y="99"/>
                    <a:pt x="302" y="98"/>
                    <a:pt x="302" y="97"/>
                  </a:cubicBezTo>
                  <a:cubicBezTo>
                    <a:pt x="301" y="96"/>
                    <a:pt x="301" y="95"/>
                    <a:pt x="301" y="94"/>
                  </a:cubicBezTo>
                  <a:moveTo>
                    <a:pt x="28" y="81"/>
                  </a:moveTo>
                  <a:cubicBezTo>
                    <a:pt x="24" y="81"/>
                    <a:pt x="24" y="81"/>
                    <a:pt x="24" y="81"/>
                  </a:cubicBezTo>
                  <a:cubicBezTo>
                    <a:pt x="24" y="83"/>
                    <a:pt x="24" y="85"/>
                    <a:pt x="25" y="86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8" y="84"/>
                    <a:pt x="28" y="83"/>
                    <a:pt x="28" y="81"/>
                  </a:cubicBezTo>
                  <a:moveTo>
                    <a:pt x="302" y="79"/>
                  </a:moveTo>
                  <a:cubicBezTo>
                    <a:pt x="298" y="79"/>
                    <a:pt x="298" y="79"/>
                    <a:pt x="298" y="79"/>
                  </a:cubicBezTo>
                  <a:cubicBezTo>
                    <a:pt x="298" y="80"/>
                    <a:pt x="298" y="80"/>
                    <a:pt x="298" y="80"/>
                  </a:cubicBezTo>
                  <a:cubicBezTo>
                    <a:pt x="298" y="82"/>
                    <a:pt x="298" y="84"/>
                    <a:pt x="297" y="86"/>
                  </a:cubicBezTo>
                  <a:cubicBezTo>
                    <a:pt x="297" y="87"/>
                    <a:pt x="297" y="87"/>
                    <a:pt x="297" y="87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2" y="84"/>
                    <a:pt x="302" y="82"/>
                    <a:pt x="302" y="80"/>
                  </a:cubicBezTo>
                  <a:cubicBezTo>
                    <a:pt x="302" y="79"/>
                    <a:pt x="302" y="79"/>
                    <a:pt x="302" y="79"/>
                  </a:cubicBezTo>
                  <a:moveTo>
                    <a:pt x="33" y="67"/>
                  </a:moveTo>
                  <a:cubicBezTo>
                    <a:pt x="31" y="68"/>
                    <a:pt x="28" y="70"/>
                    <a:pt x="26" y="72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0" y="73"/>
                    <a:pt x="32" y="72"/>
                    <a:pt x="35" y="71"/>
                  </a:cubicBezTo>
                  <a:cubicBezTo>
                    <a:pt x="33" y="67"/>
                    <a:pt x="33" y="67"/>
                    <a:pt x="33" y="67"/>
                  </a:cubicBezTo>
                  <a:moveTo>
                    <a:pt x="291" y="67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292" y="71"/>
                    <a:pt x="294" y="72"/>
                    <a:pt x="296" y="74"/>
                  </a:cubicBezTo>
                  <a:cubicBezTo>
                    <a:pt x="299" y="71"/>
                    <a:pt x="299" y="71"/>
                    <a:pt x="299" y="71"/>
                  </a:cubicBezTo>
                  <a:cubicBezTo>
                    <a:pt x="296" y="69"/>
                    <a:pt x="293" y="67"/>
                    <a:pt x="291" y="67"/>
                  </a:cubicBezTo>
                  <a:moveTo>
                    <a:pt x="47" y="62"/>
                  </a:moveTo>
                  <a:cubicBezTo>
                    <a:pt x="45" y="63"/>
                    <a:pt x="43" y="64"/>
                    <a:pt x="40" y="65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7"/>
                    <a:pt x="47" y="66"/>
                    <a:pt x="49" y="65"/>
                  </a:cubicBezTo>
                  <a:cubicBezTo>
                    <a:pt x="47" y="62"/>
                    <a:pt x="47" y="62"/>
                    <a:pt x="47" y="62"/>
                  </a:cubicBezTo>
                  <a:moveTo>
                    <a:pt x="278" y="61"/>
                  </a:moveTo>
                  <a:cubicBezTo>
                    <a:pt x="275" y="63"/>
                    <a:pt x="275" y="63"/>
                    <a:pt x="275" y="63"/>
                  </a:cubicBezTo>
                  <a:cubicBezTo>
                    <a:pt x="277" y="66"/>
                    <a:pt x="280" y="67"/>
                    <a:pt x="283" y="68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81" y="63"/>
                    <a:pt x="279" y="62"/>
                    <a:pt x="278" y="61"/>
                  </a:cubicBezTo>
                  <a:cubicBezTo>
                    <a:pt x="278" y="61"/>
                    <a:pt x="278" y="61"/>
                    <a:pt x="278" y="61"/>
                  </a:cubicBezTo>
                  <a:moveTo>
                    <a:pt x="51" y="49"/>
                  </a:moveTo>
                  <a:cubicBezTo>
                    <a:pt x="51" y="51"/>
                    <a:pt x="51" y="51"/>
                    <a:pt x="51" y="51"/>
                  </a:cubicBezTo>
                  <a:cubicBezTo>
                    <a:pt x="51" y="53"/>
                    <a:pt x="50" y="54"/>
                    <a:pt x="50" y="56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5"/>
                    <a:pt x="55" y="53"/>
                    <a:pt x="55" y="5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1" y="49"/>
                    <a:pt x="51" y="49"/>
                    <a:pt x="51" y="49"/>
                  </a:cubicBezTo>
                  <a:moveTo>
                    <a:pt x="274" y="47"/>
                  </a:moveTo>
                  <a:cubicBezTo>
                    <a:pt x="270" y="48"/>
                    <a:pt x="270" y="48"/>
                    <a:pt x="270" y="48"/>
                  </a:cubicBezTo>
                  <a:cubicBezTo>
                    <a:pt x="271" y="49"/>
                    <a:pt x="271" y="50"/>
                    <a:pt x="271" y="51"/>
                  </a:cubicBezTo>
                  <a:cubicBezTo>
                    <a:pt x="271" y="53"/>
                    <a:pt x="272" y="54"/>
                    <a:pt x="272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5" y="53"/>
                    <a:pt x="275" y="52"/>
                    <a:pt x="275" y="51"/>
                  </a:cubicBezTo>
                  <a:cubicBezTo>
                    <a:pt x="275" y="49"/>
                    <a:pt x="274" y="48"/>
                    <a:pt x="274" y="47"/>
                  </a:cubicBezTo>
                  <a:moveTo>
                    <a:pt x="61" y="35"/>
                  </a:moveTo>
                  <a:cubicBezTo>
                    <a:pt x="59" y="36"/>
                    <a:pt x="58" y="37"/>
                    <a:pt x="56" y="38"/>
                  </a:cubicBezTo>
                  <a:cubicBezTo>
                    <a:pt x="55" y="38"/>
                    <a:pt x="55" y="40"/>
                    <a:pt x="54" y="41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8" y="42"/>
                    <a:pt x="58" y="41"/>
                    <a:pt x="59" y="40"/>
                  </a:cubicBezTo>
                  <a:cubicBezTo>
                    <a:pt x="60" y="40"/>
                    <a:pt x="61" y="39"/>
                    <a:pt x="62" y="39"/>
                  </a:cubicBezTo>
                  <a:cubicBezTo>
                    <a:pt x="61" y="35"/>
                    <a:pt x="61" y="35"/>
                    <a:pt x="61" y="35"/>
                  </a:cubicBezTo>
                  <a:moveTo>
                    <a:pt x="263" y="35"/>
                  </a:moveTo>
                  <a:cubicBezTo>
                    <a:pt x="263" y="39"/>
                    <a:pt x="263" y="39"/>
                    <a:pt x="263" y="39"/>
                  </a:cubicBezTo>
                  <a:cubicBezTo>
                    <a:pt x="265" y="39"/>
                    <a:pt x="266" y="40"/>
                    <a:pt x="267" y="40"/>
                  </a:cubicBezTo>
                  <a:cubicBezTo>
                    <a:pt x="267" y="41"/>
                    <a:pt x="268" y="41"/>
                    <a:pt x="268" y="41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8"/>
                    <a:pt x="270" y="38"/>
                    <a:pt x="270" y="38"/>
                  </a:cubicBezTo>
                  <a:cubicBezTo>
                    <a:pt x="268" y="36"/>
                    <a:pt x="266" y="35"/>
                    <a:pt x="263" y="35"/>
                  </a:cubicBezTo>
                  <a:moveTo>
                    <a:pt x="76" y="34"/>
                  </a:moveTo>
                  <a:cubicBezTo>
                    <a:pt x="74" y="34"/>
                    <a:pt x="72" y="34"/>
                    <a:pt x="70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2" y="38"/>
                    <a:pt x="75" y="38"/>
                    <a:pt x="77" y="38"/>
                  </a:cubicBezTo>
                  <a:cubicBezTo>
                    <a:pt x="76" y="34"/>
                    <a:pt x="76" y="34"/>
                    <a:pt x="76" y="34"/>
                  </a:cubicBezTo>
                  <a:moveTo>
                    <a:pt x="248" y="33"/>
                  </a:moveTo>
                  <a:cubicBezTo>
                    <a:pt x="247" y="37"/>
                    <a:pt x="247" y="37"/>
                    <a:pt x="247" y="37"/>
                  </a:cubicBezTo>
                  <a:cubicBezTo>
                    <a:pt x="250" y="38"/>
                    <a:pt x="252" y="38"/>
                    <a:pt x="255" y="38"/>
                  </a:cubicBezTo>
                  <a:cubicBezTo>
                    <a:pt x="255" y="34"/>
                    <a:pt x="255" y="34"/>
                    <a:pt x="255" y="34"/>
                  </a:cubicBezTo>
                  <a:cubicBezTo>
                    <a:pt x="253" y="34"/>
                    <a:pt x="250" y="34"/>
                    <a:pt x="248" y="33"/>
                  </a:cubicBezTo>
                  <a:moveTo>
                    <a:pt x="86" y="25"/>
                  </a:moveTo>
                  <a:cubicBezTo>
                    <a:pt x="85" y="27"/>
                    <a:pt x="83" y="30"/>
                    <a:pt x="82" y="31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7" y="32"/>
                    <a:pt x="88" y="29"/>
                    <a:pt x="89" y="27"/>
                  </a:cubicBezTo>
                  <a:cubicBezTo>
                    <a:pt x="86" y="25"/>
                    <a:pt x="86" y="25"/>
                    <a:pt x="86" y="25"/>
                  </a:cubicBezTo>
                  <a:moveTo>
                    <a:pt x="239" y="23"/>
                  </a:moveTo>
                  <a:cubicBezTo>
                    <a:pt x="236" y="25"/>
                    <a:pt x="236" y="25"/>
                    <a:pt x="236" y="25"/>
                  </a:cubicBezTo>
                  <a:cubicBezTo>
                    <a:pt x="237" y="28"/>
                    <a:pt x="238" y="30"/>
                    <a:pt x="240" y="32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2" y="28"/>
                    <a:pt x="241" y="26"/>
                    <a:pt x="239" y="24"/>
                  </a:cubicBezTo>
                  <a:cubicBezTo>
                    <a:pt x="239" y="23"/>
                    <a:pt x="239" y="23"/>
                    <a:pt x="239" y="23"/>
                  </a:cubicBezTo>
                  <a:moveTo>
                    <a:pt x="219" y="12"/>
                  </a:moveTo>
                  <a:cubicBezTo>
                    <a:pt x="219" y="13"/>
                    <a:pt x="218" y="13"/>
                    <a:pt x="217" y="13"/>
                  </a:cubicBezTo>
                  <a:cubicBezTo>
                    <a:pt x="215" y="13"/>
                    <a:pt x="214" y="14"/>
                    <a:pt x="212" y="14"/>
                  </a:cubicBezTo>
                  <a:cubicBezTo>
                    <a:pt x="213" y="18"/>
                    <a:pt x="213" y="18"/>
                    <a:pt x="213" y="18"/>
                  </a:cubicBezTo>
                  <a:cubicBezTo>
                    <a:pt x="214" y="18"/>
                    <a:pt x="216" y="17"/>
                    <a:pt x="218" y="17"/>
                  </a:cubicBezTo>
                  <a:cubicBezTo>
                    <a:pt x="219" y="17"/>
                    <a:pt x="219" y="16"/>
                    <a:pt x="220" y="16"/>
                  </a:cubicBezTo>
                  <a:cubicBezTo>
                    <a:pt x="219" y="12"/>
                    <a:pt x="219" y="12"/>
                    <a:pt x="219" y="12"/>
                  </a:cubicBezTo>
                  <a:moveTo>
                    <a:pt x="96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3" y="13"/>
                    <a:pt x="91" y="15"/>
                    <a:pt x="90" y="1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4" y="18"/>
                    <a:pt x="95" y="17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6" y="12"/>
                    <a:pt x="96" y="12"/>
                    <a:pt x="96" y="12"/>
                  </a:cubicBezTo>
                  <a:moveTo>
                    <a:pt x="105" y="12"/>
                  </a:moveTo>
                  <a:cubicBezTo>
                    <a:pt x="104" y="16"/>
                    <a:pt x="104" y="16"/>
                    <a:pt x="104" y="16"/>
                  </a:cubicBezTo>
                  <a:cubicBezTo>
                    <a:pt x="105" y="16"/>
                    <a:pt x="107" y="16"/>
                    <a:pt x="108" y="17"/>
                  </a:cubicBezTo>
                  <a:cubicBezTo>
                    <a:pt x="109" y="17"/>
                    <a:pt x="110" y="17"/>
                    <a:pt x="111" y="18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1" y="14"/>
                    <a:pt x="110" y="13"/>
                    <a:pt x="109" y="13"/>
                  </a:cubicBezTo>
                  <a:cubicBezTo>
                    <a:pt x="108" y="13"/>
                    <a:pt x="106" y="12"/>
                    <a:pt x="105" y="12"/>
                  </a:cubicBezTo>
                  <a:moveTo>
                    <a:pt x="228" y="12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8" y="16"/>
                    <a:pt x="228" y="16"/>
                    <a:pt x="229" y="16"/>
                  </a:cubicBezTo>
                  <a:cubicBezTo>
                    <a:pt x="230" y="16"/>
                    <a:pt x="231" y="17"/>
                    <a:pt x="232" y="19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34" y="15"/>
                    <a:pt x="232" y="13"/>
                    <a:pt x="231" y="12"/>
                  </a:cubicBezTo>
                  <a:cubicBezTo>
                    <a:pt x="230" y="12"/>
                    <a:pt x="229" y="12"/>
                    <a:pt x="228" y="12"/>
                  </a:cubicBezTo>
                  <a:moveTo>
                    <a:pt x="125" y="11"/>
                  </a:moveTo>
                  <a:cubicBezTo>
                    <a:pt x="123" y="13"/>
                    <a:pt x="121" y="14"/>
                    <a:pt x="120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20" y="18"/>
                    <a:pt x="121" y="18"/>
                    <a:pt x="121" y="18"/>
                  </a:cubicBezTo>
                  <a:cubicBezTo>
                    <a:pt x="123" y="17"/>
                    <a:pt x="125" y="16"/>
                    <a:pt x="127" y="14"/>
                  </a:cubicBezTo>
                  <a:cubicBezTo>
                    <a:pt x="125" y="11"/>
                    <a:pt x="125" y="11"/>
                    <a:pt x="125" y="11"/>
                  </a:cubicBezTo>
                  <a:moveTo>
                    <a:pt x="200" y="10"/>
                  </a:moveTo>
                  <a:cubicBezTo>
                    <a:pt x="197" y="13"/>
                    <a:pt x="197" y="13"/>
                    <a:pt x="197" y="13"/>
                  </a:cubicBezTo>
                  <a:cubicBezTo>
                    <a:pt x="199" y="15"/>
                    <a:pt x="201" y="17"/>
                    <a:pt x="204" y="18"/>
                  </a:cubicBezTo>
                  <a:cubicBezTo>
                    <a:pt x="205" y="14"/>
                    <a:pt x="205" y="14"/>
                    <a:pt x="205" y="14"/>
                  </a:cubicBezTo>
                  <a:cubicBezTo>
                    <a:pt x="203" y="13"/>
                    <a:pt x="201" y="12"/>
                    <a:pt x="200" y="10"/>
                  </a:cubicBezTo>
                  <a:moveTo>
                    <a:pt x="159" y="7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60" y="12"/>
                    <a:pt x="161" y="12"/>
                    <a:pt x="163" y="12"/>
                  </a:cubicBezTo>
                  <a:cubicBezTo>
                    <a:pt x="164" y="12"/>
                    <a:pt x="165" y="12"/>
                    <a:pt x="166" y="11"/>
                  </a:cubicBezTo>
                  <a:cubicBezTo>
                    <a:pt x="165" y="8"/>
                    <a:pt x="165" y="8"/>
                    <a:pt x="165" y="8"/>
                  </a:cubicBezTo>
                  <a:cubicBezTo>
                    <a:pt x="165" y="8"/>
                    <a:pt x="164" y="8"/>
                    <a:pt x="163" y="8"/>
                  </a:cubicBezTo>
                  <a:cubicBezTo>
                    <a:pt x="162" y="8"/>
                    <a:pt x="161" y="8"/>
                    <a:pt x="159" y="7"/>
                  </a:cubicBezTo>
                  <a:moveTo>
                    <a:pt x="179" y="1"/>
                  </a:moveTo>
                  <a:cubicBezTo>
                    <a:pt x="177" y="2"/>
                    <a:pt x="175" y="3"/>
                    <a:pt x="173" y="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7" y="6"/>
                    <a:pt x="179" y="5"/>
                    <a:pt x="180" y="4"/>
                  </a:cubicBezTo>
                  <a:cubicBezTo>
                    <a:pt x="179" y="1"/>
                    <a:pt x="179" y="1"/>
                    <a:pt x="179" y="1"/>
                  </a:cubicBezTo>
                  <a:moveTo>
                    <a:pt x="136" y="1"/>
                  </a:moveTo>
                  <a:cubicBezTo>
                    <a:pt x="134" y="2"/>
                    <a:pt x="132" y="4"/>
                    <a:pt x="130" y="6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34" y="7"/>
                    <a:pt x="136" y="5"/>
                    <a:pt x="138" y="4"/>
                  </a:cubicBezTo>
                  <a:cubicBezTo>
                    <a:pt x="136" y="1"/>
                    <a:pt x="136" y="1"/>
                    <a:pt x="136" y="1"/>
                  </a:cubicBezTo>
                  <a:moveTo>
                    <a:pt x="145" y="0"/>
                  </a:moveTo>
                  <a:cubicBezTo>
                    <a:pt x="144" y="4"/>
                    <a:pt x="144" y="4"/>
                    <a:pt x="144" y="4"/>
                  </a:cubicBezTo>
                  <a:cubicBezTo>
                    <a:pt x="146" y="4"/>
                    <a:pt x="148" y="6"/>
                    <a:pt x="151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0" y="2"/>
                    <a:pt x="148" y="1"/>
                    <a:pt x="145" y="0"/>
                  </a:cubicBezTo>
                  <a:moveTo>
                    <a:pt x="188" y="0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88" y="4"/>
                    <a:pt x="190" y="5"/>
                    <a:pt x="192" y="7"/>
                  </a:cubicBezTo>
                  <a:cubicBezTo>
                    <a:pt x="195" y="4"/>
                    <a:pt x="195" y="4"/>
                    <a:pt x="195" y="4"/>
                  </a:cubicBezTo>
                  <a:cubicBezTo>
                    <a:pt x="193" y="3"/>
                    <a:pt x="190" y="1"/>
                    <a:pt x="188" y="0"/>
                  </a:cubicBezTo>
                </a:path>
              </a:pathLst>
            </a:custGeom>
            <a:solidFill>
              <a:srgbClr val="C4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9" name="Freeform 303"/>
            <p:cNvSpPr>
              <a:spLocks/>
            </p:cNvSpPr>
            <p:nvPr/>
          </p:nvSpPr>
          <p:spPr bwMode="auto">
            <a:xfrm>
              <a:off x="4121150" y="2274888"/>
              <a:ext cx="3949700" cy="3943350"/>
            </a:xfrm>
            <a:custGeom>
              <a:avLst/>
              <a:gdLst>
                <a:gd name="T0" fmla="*/ 280 w 280"/>
                <a:gd name="T1" fmla="*/ 140 h 279"/>
                <a:gd name="T2" fmla="*/ 269 w 280"/>
                <a:gd name="T3" fmla="*/ 158 h 279"/>
                <a:gd name="T4" fmla="*/ 274 w 280"/>
                <a:gd name="T5" fmla="*/ 179 h 279"/>
                <a:gd name="T6" fmla="*/ 259 w 280"/>
                <a:gd name="T7" fmla="*/ 194 h 279"/>
                <a:gd name="T8" fmla="*/ 257 w 280"/>
                <a:gd name="T9" fmla="*/ 215 h 279"/>
                <a:gd name="T10" fmla="*/ 239 w 280"/>
                <a:gd name="T11" fmla="*/ 225 h 279"/>
                <a:gd name="T12" fmla="*/ 231 w 280"/>
                <a:gd name="T13" fmla="*/ 245 h 279"/>
                <a:gd name="T14" fmla="*/ 211 w 280"/>
                <a:gd name="T15" fmla="*/ 249 h 279"/>
                <a:gd name="T16" fmla="*/ 198 w 280"/>
                <a:gd name="T17" fmla="*/ 267 h 279"/>
                <a:gd name="T18" fmla="*/ 187 w 280"/>
                <a:gd name="T19" fmla="*/ 266 h 279"/>
                <a:gd name="T20" fmla="*/ 177 w 280"/>
                <a:gd name="T21" fmla="*/ 265 h 279"/>
                <a:gd name="T22" fmla="*/ 160 w 280"/>
                <a:gd name="T23" fmla="*/ 278 h 279"/>
                <a:gd name="T24" fmla="*/ 140 w 280"/>
                <a:gd name="T25" fmla="*/ 270 h 279"/>
                <a:gd name="T26" fmla="*/ 120 w 280"/>
                <a:gd name="T27" fmla="*/ 278 h 279"/>
                <a:gd name="T28" fmla="*/ 103 w 280"/>
                <a:gd name="T29" fmla="*/ 265 h 279"/>
                <a:gd name="T30" fmla="*/ 93 w 280"/>
                <a:gd name="T31" fmla="*/ 266 h 279"/>
                <a:gd name="T32" fmla="*/ 82 w 280"/>
                <a:gd name="T33" fmla="*/ 267 h 279"/>
                <a:gd name="T34" fmla="*/ 69 w 280"/>
                <a:gd name="T35" fmla="*/ 249 h 279"/>
                <a:gd name="T36" fmla="*/ 49 w 280"/>
                <a:gd name="T37" fmla="*/ 245 h 279"/>
                <a:gd name="T38" fmla="*/ 41 w 280"/>
                <a:gd name="T39" fmla="*/ 225 h 279"/>
                <a:gd name="T40" fmla="*/ 23 w 280"/>
                <a:gd name="T41" fmla="*/ 215 h 279"/>
                <a:gd name="T42" fmla="*/ 21 w 280"/>
                <a:gd name="T43" fmla="*/ 194 h 279"/>
                <a:gd name="T44" fmla="*/ 6 w 280"/>
                <a:gd name="T45" fmla="*/ 179 h 279"/>
                <a:gd name="T46" fmla="*/ 11 w 280"/>
                <a:gd name="T47" fmla="*/ 158 h 279"/>
                <a:gd name="T48" fmla="*/ 0 w 280"/>
                <a:gd name="T49" fmla="*/ 140 h 279"/>
                <a:gd name="T50" fmla="*/ 11 w 280"/>
                <a:gd name="T51" fmla="*/ 121 h 279"/>
                <a:gd name="T52" fmla="*/ 6 w 280"/>
                <a:gd name="T53" fmla="*/ 100 h 279"/>
                <a:gd name="T54" fmla="*/ 21 w 280"/>
                <a:gd name="T55" fmla="*/ 85 h 279"/>
                <a:gd name="T56" fmla="*/ 23 w 280"/>
                <a:gd name="T57" fmla="*/ 64 h 279"/>
                <a:gd name="T58" fmla="*/ 41 w 280"/>
                <a:gd name="T59" fmla="*/ 54 h 279"/>
                <a:gd name="T60" fmla="*/ 49 w 280"/>
                <a:gd name="T61" fmla="*/ 34 h 279"/>
                <a:gd name="T62" fmla="*/ 69 w 280"/>
                <a:gd name="T63" fmla="*/ 30 h 279"/>
                <a:gd name="T64" fmla="*/ 82 w 280"/>
                <a:gd name="T65" fmla="*/ 12 h 279"/>
                <a:gd name="T66" fmla="*/ 93 w 280"/>
                <a:gd name="T67" fmla="*/ 13 h 279"/>
                <a:gd name="T68" fmla="*/ 103 w 280"/>
                <a:gd name="T69" fmla="*/ 14 h 279"/>
                <a:gd name="T70" fmla="*/ 120 w 280"/>
                <a:gd name="T71" fmla="*/ 1 h 279"/>
                <a:gd name="T72" fmla="*/ 140 w 280"/>
                <a:gd name="T73" fmla="*/ 9 h 279"/>
                <a:gd name="T74" fmla="*/ 160 w 280"/>
                <a:gd name="T75" fmla="*/ 1 h 279"/>
                <a:gd name="T76" fmla="*/ 177 w 280"/>
                <a:gd name="T77" fmla="*/ 14 h 279"/>
                <a:gd name="T78" fmla="*/ 187 w 280"/>
                <a:gd name="T79" fmla="*/ 13 h 279"/>
                <a:gd name="T80" fmla="*/ 198 w 280"/>
                <a:gd name="T81" fmla="*/ 12 h 279"/>
                <a:gd name="T82" fmla="*/ 211 w 280"/>
                <a:gd name="T83" fmla="*/ 30 h 279"/>
                <a:gd name="T84" fmla="*/ 231 w 280"/>
                <a:gd name="T85" fmla="*/ 34 h 279"/>
                <a:gd name="T86" fmla="*/ 239 w 280"/>
                <a:gd name="T87" fmla="*/ 54 h 279"/>
                <a:gd name="T88" fmla="*/ 257 w 280"/>
                <a:gd name="T89" fmla="*/ 64 h 279"/>
                <a:gd name="T90" fmla="*/ 259 w 280"/>
                <a:gd name="T91" fmla="*/ 85 h 279"/>
                <a:gd name="T92" fmla="*/ 274 w 280"/>
                <a:gd name="T93" fmla="*/ 100 h 279"/>
                <a:gd name="T94" fmla="*/ 269 w 280"/>
                <a:gd name="T95" fmla="*/ 121 h 279"/>
                <a:gd name="T96" fmla="*/ 280 w 280"/>
                <a:gd name="T97" fmla="*/ 14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0" h="279">
                  <a:moveTo>
                    <a:pt x="280" y="140"/>
                  </a:moveTo>
                  <a:cubicBezTo>
                    <a:pt x="280" y="146"/>
                    <a:pt x="270" y="152"/>
                    <a:pt x="269" y="158"/>
                  </a:cubicBezTo>
                  <a:cubicBezTo>
                    <a:pt x="268" y="165"/>
                    <a:pt x="276" y="173"/>
                    <a:pt x="274" y="179"/>
                  </a:cubicBezTo>
                  <a:cubicBezTo>
                    <a:pt x="272" y="185"/>
                    <a:pt x="262" y="188"/>
                    <a:pt x="259" y="194"/>
                  </a:cubicBezTo>
                  <a:cubicBezTo>
                    <a:pt x="256" y="200"/>
                    <a:pt x="261" y="210"/>
                    <a:pt x="257" y="215"/>
                  </a:cubicBezTo>
                  <a:cubicBezTo>
                    <a:pt x="254" y="220"/>
                    <a:pt x="243" y="220"/>
                    <a:pt x="239" y="225"/>
                  </a:cubicBezTo>
                  <a:cubicBezTo>
                    <a:pt x="235" y="230"/>
                    <a:pt x="236" y="241"/>
                    <a:pt x="231" y="245"/>
                  </a:cubicBezTo>
                  <a:cubicBezTo>
                    <a:pt x="227" y="249"/>
                    <a:pt x="216" y="246"/>
                    <a:pt x="211" y="249"/>
                  </a:cubicBezTo>
                  <a:cubicBezTo>
                    <a:pt x="205" y="253"/>
                    <a:pt x="204" y="264"/>
                    <a:pt x="198" y="267"/>
                  </a:cubicBezTo>
                  <a:cubicBezTo>
                    <a:pt x="195" y="268"/>
                    <a:pt x="191" y="267"/>
                    <a:pt x="187" y="266"/>
                  </a:cubicBezTo>
                  <a:cubicBezTo>
                    <a:pt x="183" y="265"/>
                    <a:pt x="180" y="264"/>
                    <a:pt x="177" y="265"/>
                  </a:cubicBezTo>
                  <a:cubicBezTo>
                    <a:pt x="171" y="267"/>
                    <a:pt x="166" y="277"/>
                    <a:pt x="160" y="278"/>
                  </a:cubicBezTo>
                  <a:cubicBezTo>
                    <a:pt x="154" y="279"/>
                    <a:pt x="147" y="270"/>
                    <a:pt x="140" y="270"/>
                  </a:cubicBezTo>
                  <a:cubicBezTo>
                    <a:pt x="133" y="270"/>
                    <a:pt x="126" y="279"/>
                    <a:pt x="120" y="278"/>
                  </a:cubicBezTo>
                  <a:cubicBezTo>
                    <a:pt x="114" y="277"/>
                    <a:pt x="109" y="267"/>
                    <a:pt x="103" y="265"/>
                  </a:cubicBezTo>
                  <a:cubicBezTo>
                    <a:pt x="100" y="264"/>
                    <a:pt x="97" y="265"/>
                    <a:pt x="93" y="266"/>
                  </a:cubicBezTo>
                  <a:cubicBezTo>
                    <a:pt x="89" y="267"/>
                    <a:pt x="85" y="268"/>
                    <a:pt x="82" y="267"/>
                  </a:cubicBezTo>
                  <a:cubicBezTo>
                    <a:pt x="76" y="264"/>
                    <a:pt x="75" y="253"/>
                    <a:pt x="69" y="249"/>
                  </a:cubicBezTo>
                  <a:cubicBezTo>
                    <a:pt x="64" y="246"/>
                    <a:pt x="53" y="249"/>
                    <a:pt x="49" y="245"/>
                  </a:cubicBezTo>
                  <a:cubicBezTo>
                    <a:pt x="44" y="241"/>
                    <a:pt x="45" y="230"/>
                    <a:pt x="41" y="225"/>
                  </a:cubicBezTo>
                  <a:cubicBezTo>
                    <a:pt x="37" y="220"/>
                    <a:pt x="26" y="220"/>
                    <a:pt x="23" y="215"/>
                  </a:cubicBezTo>
                  <a:cubicBezTo>
                    <a:pt x="19" y="210"/>
                    <a:pt x="24" y="200"/>
                    <a:pt x="21" y="194"/>
                  </a:cubicBezTo>
                  <a:cubicBezTo>
                    <a:pt x="18" y="188"/>
                    <a:pt x="8" y="185"/>
                    <a:pt x="6" y="179"/>
                  </a:cubicBezTo>
                  <a:cubicBezTo>
                    <a:pt x="4" y="173"/>
                    <a:pt x="12" y="165"/>
                    <a:pt x="11" y="158"/>
                  </a:cubicBezTo>
                  <a:cubicBezTo>
                    <a:pt x="10" y="152"/>
                    <a:pt x="0" y="146"/>
                    <a:pt x="0" y="140"/>
                  </a:cubicBezTo>
                  <a:cubicBezTo>
                    <a:pt x="0" y="133"/>
                    <a:pt x="10" y="127"/>
                    <a:pt x="11" y="121"/>
                  </a:cubicBezTo>
                  <a:cubicBezTo>
                    <a:pt x="12" y="115"/>
                    <a:pt x="4" y="106"/>
                    <a:pt x="6" y="100"/>
                  </a:cubicBezTo>
                  <a:cubicBezTo>
                    <a:pt x="8" y="94"/>
                    <a:pt x="18" y="91"/>
                    <a:pt x="21" y="85"/>
                  </a:cubicBezTo>
                  <a:cubicBezTo>
                    <a:pt x="24" y="79"/>
                    <a:pt x="19" y="69"/>
                    <a:pt x="23" y="64"/>
                  </a:cubicBezTo>
                  <a:cubicBezTo>
                    <a:pt x="26" y="59"/>
                    <a:pt x="37" y="59"/>
                    <a:pt x="41" y="54"/>
                  </a:cubicBezTo>
                  <a:cubicBezTo>
                    <a:pt x="45" y="49"/>
                    <a:pt x="44" y="38"/>
                    <a:pt x="49" y="34"/>
                  </a:cubicBezTo>
                  <a:cubicBezTo>
                    <a:pt x="53" y="30"/>
                    <a:pt x="64" y="33"/>
                    <a:pt x="69" y="30"/>
                  </a:cubicBezTo>
                  <a:cubicBezTo>
                    <a:pt x="75" y="26"/>
                    <a:pt x="76" y="15"/>
                    <a:pt x="82" y="12"/>
                  </a:cubicBezTo>
                  <a:cubicBezTo>
                    <a:pt x="85" y="11"/>
                    <a:pt x="89" y="12"/>
                    <a:pt x="93" y="13"/>
                  </a:cubicBezTo>
                  <a:cubicBezTo>
                    <a:pt x="97" y="14"/>
                    <a:pt x="100" y="15"/>
                    <a:pt x="103" y="14"/>
                  </a:cubicBezTo>
                  <a:cubicBezTo>
                    <a:pt x="109" y="12"/>
                    <a:pt x="114" y="2"/>
                    <a:pt x="120" y="1"/>
                  </a:cubicBezTo>
                  <a:cubicBezTo>
                    <a:pt x="126" y="0"/>
                    <a:pt x="133" y="9"/>
                    <a:pt x="140" y="9"/>
                  </a:cubicBezTo>
                  <a:cubicBezTo>
                    <a:pt x="147" y="9"/>
                    <a:pt x="154" y="0"/>
                    <a:pt x="160" y="1"/>
                  </a:cubicBezTo>
                  <a:cubicBezTo>
                    <a:pt x="166" y="2"/>
                    <a:pt x="171" y="12"/>
                    <a:pt x="177" y="14"/>
                  </a:cubicBezTo>
                  <a:cubicBezTo>
                    <a:pt x="180" y="15"/>
                    <a:pt x="183" y="14"/>
                    <a:pt x="187" y="13"/>
                  </a:cubicBezTo>
                  <a:cubicBezTo>
                    <a:pt x="191" y="12"/>
                    <a:pt x="195" y="11"/>
                    <a:pt x="198" y="12"/>
                  </a:cubicBezTo>
                  <a:cubicBezTo>
                    <a:pt x="204" y="15"/>
                    <a:pt x="205" y="26"/>
                    <a:pt x="211" y="30"/>
                  </a:cubicBezTo>
                  <a:cubicBezTo>
                    <a:pt x="216" y="33"/>
                    <a:pt x="227" y="30"/>
                    <a:pt x="231" y="34"/>
                  </a:cubicBezTo>
                  <a:cubicBezTo>
                    <a:pt x="236" y="38"/>
                    <a:pt x="235" y="49"/>
                    <a:pt x="239" y="54"/>
                  </a:cubicBezTo>
                  <a:cubicBezTo>
                    <a:pt x="243" y="59"/>
                    <a:pt x="254" y="59"/>
                    <a:pt x="257" y="64"/>
                  </a:cubicBezTo>
                  <a:cubicBezTo>
                    <a:pt x="261" y="69"/>
                    <a:pt x="256" y="79"/>
                    <a:pt x="259" y="85"/>
                  </a:cubicBezTo>
                  <a:cubicBezTo>
                    <a:pt x="262" y="91"/>
                    <a:pt x="272" y="94"/>
                    <a:pt x="274" y="100"/>
                  </a:cubicBezTo>
                  <a:cubicBezTo>
                    <a:pt x="276" y="106"/>
                    <a:pt x="268" y="115"/>
                    <a:pt x="269" y="121"/>
                  </a:cubicBezTo>
                  <a:cubicBezTo>
                    <a:pt x="270" y="127"/>
                    <a:pt x="280" y="133"/>
                    <a:pt x="280" y="140"/>
                  </a:cubicBezTo>
                </a:path>
              </a:pathLst>
            </a:custGeom>
            <a:solidFill>
              <a:srgbClr val="E03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1" name="Freeform 304"/>
            <p:cNvSpPr>
              <a:spLocks/>
            </p:cNvSpPr>
            <p:nvPr/>
          </p:nvSpPr>
          <p:spPr bwMode="auto">
            <a:xfrm>
              <a:off x="4445000" y="2600325"/>
              <a:ext cx="3302000" cy="3292475"/>
            </a:xfrm>
            <a:custGeom>
              <a:avLst/>
              <a:gdLst>
                <a:gd name="T0" fmla="*/ 234 w 234"/>
                <a:gd name="T1" fmla="*/ 117 h 233"/>
                <a:gd name="T2" fmla="*/ 226 w 234"/>
                <a:gd name="T3" fmla="*/ 132 h 233"/>
                <a:gd name="T4" fmla="*/ 229 w 234"/>
                <a:gd name="T5" fmla="*/ 150 h 233"/>
                <a:gd name="T6" fmla="*/ 217 w 234"/>
                <a:gd name="T7" fmla="*/ 162 h 233"/>
                <a:gd name="T8" fmla="*/ 216 w 234"/>
                <a:gd name="T9" fmla="*/ 180 h 233"/>
                <a:gd name="T10" fmla="*/ 200 w 234"/>
                <a:gd name="T11" fmla="*/ 188 h 233"/>
                <a:gd name="T12" fmla="*/ 194 w 234"/>
                <a:gd name="T13" fmla="*/ 205 h 233"/>
                <a:gd name="T14" fmla="*/ 176 w 234"/>
                <a:gd name="T15" fmla="*/ 209 h 233"/>
                <a:gd name="T16" fmla="*/ 166 w 234"/>
                <a:gd name="T17" fmla="*/ 223 h 233"/>
                <a:gd name="T18" fmla="*/ 156 w 234"/>
                <a:gd name="T19" fmla="*/ 223 h 233"/>
                <a:gd name="T20" fmla="*/ 148 w 234"/>
                <a:gd name="T21" fmla="*/ 222 h 233"/>
                <a:gd name="T22" fmla="*/ 134 w 234"/>
                <a:gd name="T23" fmla="*/ 233 h 233"/>
                <a:gd name="T24" fmla="*/ 117 w 234"/>
                <a:gd name="T25" fmla="*/ 226 h 233"/>
                <a:gd name="T26" fmla="*/ 100 w 234"/>
                <a:gd name="T27" fmla="*/ 233 h 233"/>
                <a:gd name="T28" fmla="*/ 86 w 234"/>
                <a:gd name="T29" fmla="*/ 222 h 233"/>
                <a:gd name="T30" fmla="*/ 78 w 234"/>
                <a:gd name="T31" fmla="*/ 223 h 233"/>
                <a:gd name="T32" fmla="*/ 68 w 234"/>
                <a:gd name="T33" fmla="*/ 223 h 233"/>
                <a:gd name="T34" fmla="*/ 58 w 234"/>
                <a:gd name="T35" fmla="*/ 209 h 233"/>
                <a:gd name="T36" fmla="*/ 40 w 234"/>
                <a:gd name="T37" fmla="*/ 205 h 233"/>
                <a:gd name="T38" fmla="*/ 34 w 234"/>
                <a:gd name="T39" fmla="*/ 188 h 233"/>
                <a:gd name="T40" fmla="*/ 18 w 234"/>
                <a:gd name="T41" fmla="*/ 180 h 233"/>
                <a:gd name="T42" fmla="*/ 17 w 234"/>
                <a:gd name="T43" fmla="*/ 162 h 233"/>
                <a:gd name="T44" fmla="*/ 5 w 234"/>
                <a:gd name="T45" fmla="*/ 150 h 233"/>
                <a:gd name="T46" fmla="*/ 8 w 234"/>
                <a:gd name="T47" fmla="*/ 132 h 233"/>
                <a:gd name="T48" fmla="*/ 0 w 234"/>
                <a:gd name="T49" fmla="*/ 117 h 233"/>
                <a:gd name="T50" fmla="*/ 8 w 234"/>
                <a:gd name="T51" fmla="*/ 101 h 233"/>
                <a:gd name="T52" fmla="*/ 5 w 234"/>
                <a:gd name="T53" fmla="*/ 84 h 233"/>
                <a:gd name="T54" fmla="*/ 17 w 234"/>
                <a:gd name="T55" fmla="*/ 71 h 233"/>
                <a:gd name="T56" fmla="*/ 18 w 234"/>
                <a:gd name="T57" fmla="*/ 53 h 233"/>
                <a:gd name="T58" fmla="*/ 34 w 234"/>
                <a:gd name="T59" fmla="*/ 45 h 233"/>
                <a:gd name="T60" fmla="*/ 40 w 234"/>
                <a:gd name="T61" fmla="*/ 28 h 233"/>
                <a:gd name="T62" fmla="*/ 58 w 234"/>
                <a:gd name="T63" fmla="*/ 24 h 233"/>
                <a:gd name="T64" fmla="*/ 68 w 234"/>
                <a:gd name="T65" fmla="*/ 10 h 233"/>
                <a:gd name="T66" fmla="*/ 78 w 234"/>
                <a:gd name="T67" fmla="*/ 11 h 233"/>
                <a:gd name="T68" fmla="*/ 86 w 234"/>
                <a:gd name="T69" fmla="*/ 11 h 233"/>
                <a:gd name="T70" fmla="*/ 100 w 234"/>
                <a:gd name="T71" fmla="*/ 1 h 233"/>
                <a:gd name="T72" fmla="*/ 117 w 234"/>
                <a:gd name="T73" fmla="*/ 7 h 233"/>
                <a:gd name="T74" fmla="*/ 134 w 234"/>
                <a:gd name="T75" fmla="*/ 1 h 233"/>
                <a:gd name="T76" fmla="*/ 148 w 234"/>
                <a:gd name="T77" fmla="*/ 11 h 233"/>
                <a:gd name="T78" fmla="*/ 156 w 234"/>
                <a:gd name="T79" fmla="*/ 11 h 233"/>
                <a:gd name="T80" fmla="*/ 166 w 234"/>
                <a:gd name="T81" fmla="*/ 10 h 233"/>
                <a:gd name="T82" fmla="*/ 176 w 234"/>
                <a:gd name="T83" fmla="*/ 24 h 233"/>
                <a:gd name="T84" fmla="*/ 194 w 234"/>
                <a:gd name="T85" fmla="*/ 28 h 233"/>
                <a:gd name="T86" fmla="*/ 200 w 234"/>
                <a:gd name="T87" fmla="*/ 45 h 233"/>
                <a:gd name="T88" fmla="*/ 216 w 234"/>
                <a:gd name="T89" fmla="*/ 53 h 233"/>
                <a:gd name="T90" fmla="*/ 217 w 234"/>
                <a:gd name="T91" fmla="*/ 71 h 233"/>
                <a:gd name="T92" fmla="*/ 229 w 234"/>
                <a:gd name="T93" fmla="*/ 84 h 233"/>
                <a:gd name="T94" fmla="*/ 226 w 234"/>
                <a:gd name="T95" fmla="*/ 101 h 233"/>
                <a:gd name="T96" fmla="*/ 234 w 234"/>
                <a:gd name="T97" fmla="*/ 11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4" h="233">
                  <a:moveTo>
                    <a:pt x="234" y="117"/>
                  </a:moveTo>
                  <a:cubicBezTo>
                    <a:pt x="234" y="122"/>
                    <a:pt x="226" y="127"/>
                    <a:pt x="226" y="132"/>
                  </a:cubicBezTo>
                  <a:cubicBezTo>
                    <a:pt x="225" y="138"/>
                    <a:pt x="231" y="144"/>
                    <a:pt x="229" y="150"/>
                  </a:cubicBezTo>
                  <a:cubicBezTo>
                    <a:pt x="228" y="155"/>
                    <a:pt x="219" y="157"/>
                    <a:pt x="217" y="162"/>
                  </a:cubicBezTo>
                  <a:cubicBezTo>
                    <a:pt x="214" y="167"/>
                    <a:pt x="218" y="175"/>
                    <a:pt x="216" y="180"/>
                  </a:cubicBezTo>
                  <a:cubicBezTo>
                    <a:pt x="213" y="184"/>
                    <a:pt x="203" y="184"/>
                    <a:pt x="200" y="188"/>
                  </a:cubicBezTo>
                  <a:cubicBezTo>
                    <a:pt x="196" y="192"/>
                    <a:pt x="198" y="202"/>
                    <a:pt x="194" y="205"/>
                  </a:cubicBezTo>
                  <a:cubicBezTo>
                    <a:pt x="190" y="209"/>
                    <a:pt x="181" y="206"/>
                    <a:pt x="176" y="209"/>
                  </a:cubicBezTo>
                  <a:cubicBezTo>
                    <a:pt x="172" y="212"/>
                    <a:pt x="171" y="221"/>
                    <a:pt x="166" y="223"/>
                  </a:cubicBezTo>
                  <a:cubicBezTo>
                    <a:pt x="163" y="224"/>
                    <a:pt x="160" y="223"/>
                    <a:pt x="156" y="223"/>
                  </a:cubicBezTo>
                  <a:cubicBezTo>
                    <a:pt x="153" y="222"/>
                    <a:pt x="150" y="221"/>
                    <a:pt x="148" y="222"/>
                  </a:cubicBezTo>
                  <a:cubicBezTo>
                    <a:pt x="143" y="223"/>
                    <a:pt x="139" y="232"/>
                    <a:pt x="134" y="233"/>
                  </a:cubicBezTo>
                  <a:cubicBezTo>
                    <a:pt x="128" y="233"/>
                    <a:pt x="122" y="226"/>
                    <a:pt x="117" y="226"/>
                  </a:cubicBezTo>
                  <a:cubicBezTo>
                    <a:pt x="112" y="226"/>
                    <a:pt x="106" y="233"/>
                    <a:pt x="100" y="233"/>
                  </a:cubicBezTo>
                  <a:cubicBezTo>
                    <a:pt x="95" y="232"/>
                    <a:pt x="91" y="223"/>
                    <a:pt x="86" y="222"/>
                  </a:cubicBezTo>
                  <a:cubicBezTo>
                    <a:pt x="84" y="221"/>
                    <a:pt x="81" y="222"/>
                    <a:pt x="78" y="223"/>
                  </a:cubicBezTo>
                  <a:cubicBezTo>
                    <a:pt x="74" y="223"/>
                    <a:pt x="71" y="224"/>
                    <a:pt x="68" y="223"/>
                  </a:cubicBezTo>
                  <a:cubicBezTo>
                    <a:pt x="63" y="221"/>
                    <a:pt x="62" y="212"/>
                    <a:pt x="58" y="209"/>
                  </a:cubicBezTo>
                  <a:cubicBezTo>
                    <a:pt x="53" y="206"/>
                    <a:pt x="44" y="209"/>
                    <a:pt x="40" y="205"/>
                  </a:cubicBezTo>
                  <a:cubicBezTo>
                    <a:pt x="36" y="202"/>
                    <a:pt x="38" y="192"/>
                    <a:pt x="34" y="188"/>
                  </a:cubicBezTo>
                  <a:cubicBezTo>
                    <a:pt x="31" y="184"/>
                    <a:pt x="21" y="184"/>
                    <a:pt x="18" y="180"/>
                  </a:cubicBezTo>
                  <a:cubicBezTo>
                    <a:pt x="16" y="175"/>
                    <a:pt x="20" y="167"/>
                    <a:pt x="17" y="162"/>
                  </a:cubicBezTo>
                  <a:cubicBezTo>
                    <a:pt x="15" y="157"/>
                    <a:pt x="6" y="155"/>
                    <a:pt x="5" y="150"/>
                  </a:cubicBezTo>
                  <a:cubicBezTo>
                    <a:pt x="3" y="144"/>
                    <a:pt x="9" y="138"/>
                    <a:pt x="8" y="132"/>
                  </a:cubicBezTo>
                  <a:cubicBezTo>
                    <a:pt x="8" y="127"/>
                    <a:pt x="0" y="122"/>
                    <a:pt x="0" y="117"/>
                  </a:cubicBezTo>
                  <a:cubicBezTo>
                    <a:pt x="0" y="111"/>
                    <a:pt x="8" y="106"/>
                    <a:pt x="8" y="101"/>
                  </a:cubicBezTo>
                  <a:cubicBezTo>
                    <a:pt x="9" y="96"/>
                    <a:pt x="3" y="89"/>
                    <a:pt x="5" y="84"/>
                  </a:cubicBezTo>
                  <a:cubicBezTo>
                    <a:pt x="6" y="78"/>
                    <a:pt x="15" y="76"/>
                    <a:pt x="17" y="71"/>
                  </a:cubicBezTo>
                  <a:cubicBezTo>
                    <a:pt x="20" y="66"/>
                    <a:pt x="16" y="58"/>
                    <a:pt x="18" y="53"/>
                  </a:cubicBezTo>
                  <a:cubicBezTo>
                    <a:pt x="21" y="49"/>
                    <a:pt x="31" y="49"/>
                    <a:pt x="34" y="45"/>
                  </a:cubicBezTo>
                  <a:cubicBezTo>
                    <a:pt x="38" y="41"/>
                    <a:pt x="36" y="32"/>
                    <a:pt x="40" y="28"/>
                  </a:cubicBezTo>
                  <a:cubicBezTo>
                    <a:pt x="44" y="24"/>
                    <a:pt x="53" y="27"/>
                    <a:pt x="58" y="24"/>
                  </a:cubicBezTo>
                  <a:cubicBezTo>
                    <a:pt x="62" y="21"/>
                    <a:pt x="63" y="12"/>
                    <a:pt x="68" y="10"/>
                  </a:cubicBezTo>
                  <a:cubicBezTo>
                    <a:pt x="71" y="9"/>
                    <a:pt x="74" y="10"/>
                    <a:pt x="78" y="11"/>
                  </a:cubicBezTo>
                  <a:cubicBezTo>
                    <a:pt x="81" y="11"/>
                    <a:pt x="84" y="12"/>
                    <a:pt x="86" y="11"/>
                  </a:cubicBezTo>
                  <a:cubicBezTo>
                    <a:pt x="91" y="10"/>
                    <a:pt x="95" y="1"/>
                    <a:pt x="100" y="1"/>
                  </a:cubicBezTo>
                  <a:cubicBezTo>
                    <a:pt x="106" y="0"/>
                    <a:pt x="112" y="7"/>
                    <a:pt x="117" y="7"/>
                  </a:cubicBezTo>
                  <a:cubicBezTo>
                    <a:pt x="122" y="7"/>
                    <a:pt x="128" y="0"/>
                    <a:pt x="134" y="1"/>
                  </a:cubicBezTo>
                  <a:cubicBezTo>
                    <a:pt x="139" y="1"/>
                    <a:pt x="143" y="10"/>
                    <a:pt x="148" y="11"/>
                  </a:cubicBezTo>
                  <a:cubicBezTo>
                    <a:pt x="150" y="12"/>
                    <a:pt x="153" y="11"/>
                    <a:pt x="156" y="11"/>
                  </a:cubicBezTo>
                  <a:cubicBezTo>
                    <a:pt x="160" y="10"/>
                    <a:pt x="163" y="9"/>
                    <a:pt x="166" y="10"/>
                  </a:cubicBezTo>
                  <a:cubicBezTo>
                    <a:pt x="171" y="12"/>
                    <a:pt x="172" y="21"/>
                    <a:pt x="176" y="24"/>
                  </a:cubicBezTo>
                  <a:cubicBezTo>
                    <a:pt x="181" y="27"/>
                    <a:pt x="190" y="24"/>
                    <a:pt x="194" y="28"/>
                  </a:cubicBezTo>
                  <a:cubicBezTo>
                    <a:pt x="198" y="32"/>
                    <a:pt x="196" y="41"/>
                    <a:pt x="200" y="45"/>
                  </a:cubicBezTo>
                  <a:cubicBezTo>
                    <a:pt x="203" y="49"/>
                    <a:pt x="213" y="49"/>
                    <a:pt x="216" y="53"/>
                  </a:cubicBezTo>
                  <a:cubicBezTo>
                    <a:pt x="218" y="58"/>
                    <a:pt x="214" y="66"/>
                    <a:pt x="217" y="71"/>
                  </a:cubicBezTo>
                  <a:cubicBezTo>
                    <a:pt x="219" y="76"/>
                    <a:pt x="228" y="78"/>
                    <a:pt x="229" y="84"/>
                  </a:cubicBezTo>
                  <a:cubicBezTo>
                    <a:pt x="231" y="89"/>
                    <a:pt x="225" y="96"/>
                    <a:pt x="226" y="101"/>
                  </a:cubicBezTo>
                  <a:cubicBezTo>
                    <a:pt x="226" y="106"/>
                    <a:pt x="234" y="111"/>
                    <a:pt x="234" y="117"/>
                  </a:cubicBezTo>
                </a:path>
              </a:pathLst>
            </a:custGeom>
            <a:solidFill>
              <a:srgbClr val="E3D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2" name="Freeform 305"/>
            <p:cNvSpPr>
              <a:spLocks noEditPoints="1"/>
            </p:cNvSpPr>
            <p:nvPr/>
          </p:nvSpPr>
          <p:spPr bwMode="auto">
            <a:xfrm>
              <a:off x="4275138" y="2416175"/>
              <a:ext cx="3641725" cy="3660775"/>
            </a:xfrm>
            <a:custGeom>
              <a:avLst/>
              <a:gdLst>
                <a:gd name="T0" fmla="*/ 129 w 258"/>
                <a:gd name="T1" fmla="*/ 259 h 259"/>
                <a:gd name="T2" fmla="*/ 37 w 258"/>
                <a:gd name="T3" fmla="*/ 221 h 259"/>
                <a:gd name="T4" fmla="*/ 0 w 258"/>
                <a:gd name="T5" fmla="*/ 130 h 259"/>
                <a:gd name="T6" fmla="*/ 37 w 258"/>
                <a:gd name="T7" fmla="*/ 38 h 259"/>
                <a:gd name="T8" fmla="*/ 129 w 258"/>
                <a:gd name="T9" fmla="*/ 0 h 259"/>
                <a:gd name="T10" fmla="*/ 221 w 258"/>
                <a:gd name="T11" fmla="*/ 38 h 259"/>
                <a:gd name="T12" fmla="*/ 258 w 258"/>
                <a:gd name="T13" fmla="*/ 130 h 259"/>
                <a:gd name="T14" fmla="*/ 221 w 258"/>
                <a:gd name="T15" fmla="*/ 221 h 259"/>
                <a:gd name="T16" fmla="*/ 129 w 258"/>
                <a:gd name="T17" fmla="*/ 259 h 259"/>
                <a:gd name="T18" fmla="*/ 129 w 258"/>
                <a:gd name="T19" fmla="*/ 4 h 259"/>
                <a:gd name="T20" fmla="*/ 4 w 258"/>
                <a:gd name="T21" fmla="*/ 130 h 259"/>
                <a:gd name="T22" fmla="*/ 129 w 258"/>
                <a:gd name="T23" fmla="*/ 255 h 259"/>
                <a:gd name="T24" fmla="*/ 254 w 258"/>
                <a:gd name="T25" fmla="*/ 130 h 259"/>
                <a:gd name="T26" fmla="*/ 129 w 258"/>
                <a:gd name="T27" fmla="*/ 4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9">
                  <a:moveTo>
                    <a:pt x="129" y="259"/>
                  </a:moveTo>
                  <a:cubicBezTo>
                    <a:pt x="94" y="259"/>
                    <a:pt x="62" y="246"/>
                    <a:pt x="37" y="221"/>
                  </a:cubicBezTo>
                  <a:cubicBezTo>
                    <a:pt x="13" y="197"/>
                    <a:pt x="0" y="164"/>
                    <a:pt x="0" y="130"/>
                  </a:cubicBezTo>
                  <a:cubicBezTo>
                    <a:pt x="0" y="95"/>
                    <a:pt x="13" y="62"/>
                    <a:pt x="37" y="38"/>
                  </a:cubicBezTo>
                  <a:cubicBezTo>
                    <a:pt x="62" y="14"/>
                    <a:pt x="94" y="0"/>
                    <a:pt x="129" y="0"/>
                  </a:cubicBezTo>
                  <a:cubicBezTo>
                    <a:pt x="164" y="0"/>
                    <a:pt x="196" y="14"/>
                    <a:pt x="221" y="38"/>
                  </a:cubicBezTo>
                  <a:cubicBezTo>
                    <a:pt x="245" y="62"/>
                    <a:pt x="258" y="95"/>
                    <a:pt x="258" y="130"/>
                  </a:cubicBezTo>
                  <a:cubicBezTo>
                    <a:pt x="258" y="164"/>
                    <a:pt x="245" y="197"/>
                    <a:pt x="221" y="221"/>
                  </a:cubicBezTo>
                  <a:cubicBezTo>
                    <a:pt x="196" y="246"/>
                    <a:pt x="164" y="259"/>
                    <a:pt x="129" y="259"/>
                  </a:cubicBezTo>
                  <a:moveTo>
                    <a:pt x="129" y="4"/>
                  </a:moveTo>
                  <a:cubicBezTo>
                    <a:pt x="60" y="4"/>
                    <a:pt x="4" y="61"/>
                    <a:pt x="4" y="130"/>
                  </a:cubicBezTo>
                  <a:cubicBezTo>
                    <a:pt x="4" y="199"/>
                    <a:pt x="60" y="255"/>
                    <a:pt x="129" y="255"/>
                  </a:cubicBezTo>
                  <a:cubicBezTo>
                    <a:pt x="198" y="255"/>
                    <a:pt x="254" y="199"/>
                    <a:pt x="254" y="130"/>
                  </a:cubicBezTo>
                  <a:cubicBezTo>
                    <a:pt x="254" y="61"/>
                    <a:pt x="198" y="4"/>
                    <a:pt x="129" y="4"/>
                  </a:cubicBezTo>
                </a:path>
              </a:pathLst>
            </a:custGeom>
            <a:solidFill>
              <a:srgbClr val="E3D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5" name="Freeform 357"/>
            <p:cNvSpPr>
              <a:spLocks noEditPoints="1"/>
            </p:cNvSpPr>
            <p:nvPr/>
          </p:nvSpPr>
          <p:spPr bwMode="auto">
            <a:xfrm>
              <a:off x="3810000" y="4381501"/>
              <a:ext cx="4572000" cy="2203450"/>
            </a:xfrm>
            <a:custGeom>
              <a:avLst/>
              <a:gdLst>
                <a:gd name="T0" fmla="*/ 172 w 324"/>
                <a:gd name="T1" fmla="*/ 147 h 156"/>
                <a:gd name="T2" fmla="*/ 153 w 324"/>
                <a:gd name="T3" fmla="*/ 147 h 156"/>
                <a:gd name="T4" fmla="*/ 164 w 324"/>
                <a:gd name="T5" fmla="*/ 130 h 156"/>
                <a:gd name="T6" fmla="*/ 142 w 324"/>
                <a:gd name="T7" fmla="*/ 129 h 156"/>
                <a:gd name="T8" fmla="*/ 139 w 324"/>
                <a:gd name="T9" fmla="*/ 147 h 156"/>
                <a:gd name="T10" fmla="*/ 146 w 324"/>
                <a:gd name="T11" fmla="*/ 151 h 156"/>
                <a:gd name="T12" fmla="*/ 162 w 324"/>
                <a:gd name="T13" fmla="*/ 147 h 156"/>
                <a:gd name="T14" fmla="*/ 188 w 324"/>
                <a:gd name="T15" fmla="*/ 151 h 156"/>
                <a:gd name="T16" fmla="*/ 184 w 324"/>
                <a:gd name="T17" fmla="*/ 148 h 156"/>
                <a:gd name="T18" fmla="*/ 190 w 324"/>
                <a:gd name="T19" fmla="*/ 130 h 156"/>
                <a:gd name="T20" fmla="*/ 169 w 324"/>
                <a:gd name="T21" fmla="*/ 126 h 156"/>
                <a:gd name="T22" fmla="*/ 62 w 324"/>
                <a:gd name="T23" fmla="*/ 112 h 156"/>
                <a:gd name="T24" fmla="*/ 51 w 324"/>
                <a:gd name="T25" fmla="*/ 103 h 156"/>
                <a:gd name="T26" fmla="*/ 47 w 324"/>
                <a:gd name="T27" fmla="*/ 90 h 156"/>
                <a:gd name="T28" fmla="*/ 49 w 324"/>
                <a:gd name="T29" fmla="*/ 96 h 156"/>
                <a:gd name="T30" fmla="*/ 38 w 324"/>
                <a:gd name="T31" fmla="*/ 82 h 156"/>
                <a:gd name="T32" fmla="*/ 23 w 324"/>
                <a:gd name="T33" fmla="*/ 71 h 156"/>
                <a:gd name="T34" fmla="*/ 28 w 324"/>
                <a:gd name="T35" fmla="*/ 64 h 156"/>
                <a:gd name="T36" fmla="*/ 28 w 324"/>
                <a:gd name="T37" fmla="*/ 59 h 156"/>
                <a:gd name="T38" fmla="*/ 17 w 324"/>
                <a:gd name="T39" fmla="*/ 43 h 156"/>
                <a:gd name="T40" fmla="*/ 6 w 324"/>
                <a:gd name="T41" fmla="*/ 36 h 156"/>
                <a:gd name="T42" fmla="*/ 9 w 324"/>
                <a:gd name="T43" fmla="*/ 35 h 156"/>
                <a:gd name="T44" fmla="*/ 8 w 324"/>
                <a:gd name="T45" fmla="*/ 23 h 156"/>
                <a:gd name="T46" fmla="*/ 1 w 324"/>
                <a:gd name="T47" fmla="*/ 2 h 156"/>
                <a:gd name="T48" fmla="*/ 2 w 324"/>
                <a:gd name="T49" fmla="*/ 38 h 156"/>
                <a:gd name="T50" fmla="*/ 75 w 324"/>
                <a:gd name="T51" fmla="*/ 121 h 156"/>
                <a:gd name="T52" fmla="*/ 85 w 324"/>
                <a:gd name="T53" fmla="*/ 118 h 156"/>
                <a:gd name="T54" fmla="*/ 89 w 324"/>
                <a:gd name="T55" fmla="*/ 134 h 156"/>
                <a:gd name="T56" fmla="*/ 89 w 324"/>
                <a:gd name="T57" fmla="*/ 126 h 156"/>
                <a:gd name="T58" fmla="*/ 71 w 324"/>
                <a:gd name="T59" fmla="*/ 96 h 156"/>
                <a:gd name="T60" fmla="*/ 30 w 324"/>
                <a:gd name="T61" fmla="*/ 36 h 156"/>
                <a:gd name="T62" fmla="*/ 18 w 324"/>
                <a:gd name="T63" fmla="*/ 9 h 156"/>
                <a:gd name="T64" fmla="*/ 9 w 324"/>
                <a:gd name="T65" fmla="*/ 7 h 156"/>
                <a:gd name="T66" fmla="*/ 235 w 324"/>
                <a:gd name="T67" fmla="*/ 125 h 156"/>
                <a:gd name="T68" fmla="*/ 240 w 324"/>
                <a:gd name="T69" fmla="*/ 118 h 156"/>
                <a:gd name="T70" fmla="*/ 243 w 324"/>
                <a:gd name="T71" fmla="*/ 120 h 156"/>
                <a:gd name="T72" fmla="*/ 256 w 324"/>
                <a:gd name="T73" fmla="*/ 117 h 156"/>
                <a:gd name="T74" fmla="*/ 271 w 324"/>
                <a:gd name="T75" fmla="*/ 111 h 156"/>
                <a:gd name="T76" fmla="*/ 278 w 324"/>
                <a:gd name="T77" fmla="*/ 90 h 156"/>
                <a:gd name="T78" fmla="*/ 286 w 324"/>
                <a:gd name="T79" fmla="*/ 82 h 156"/>
                <a:gd name="T80" fmla="*/ 299 w 324"/>
                <a:gd name="T81" fmla="*/ 79 h 156"/>
                <a:gd name="T82" fmla="*/ 301 w 324"/>
                <a:gd name="T83" fmla="*/ 71 h 156"/>
                <a:gd name="T84" fmla="*/ 296 w 324"/>
                <a:gd name="T85" fmla="*/ 55 h 156"/>
                <a:gd name="T86" fmla="*/ 304 w 324"/>
                <a:gd name="T87" fmla="*/ 50 h 156"/>
                <a:gd name="T88" fmla="*/ 308 w 324"/>
                <a:gd name="T89" fmla="*/ 47 h 156"/>
                <a:gd name="T90" fmla="*/ 315 w 324"/>
                <a:gd name="T91" fmla="*/ 33 h 156"/>
                <a:gd name="T92" fmla="*/ 316 w 324"/>
                <a:gd name="T93" fmla="*/ 41 h 156"/>
                <a:gd name="T94" fmla="*/ 316 w 324"/>
                <a:gd name="T95" fmla="*/ 23 h 156"/>
                <a:gd name="T96" fmla="*/ 314 w 324"/>
                <a:gd name="T97" fmla="*/ 3 h 156"/>
                <a:gd name="T98" fmla="*/ 291 w 324"/>
                <a:gd name="T99" fmla="*/ 10 h 156"/>
                <a:gd name="T100" fmla="*/ 253 w 324"/>
                <a:gd name="T101" fmla="*/ 96 h 156"/>
                <a:gd name="T102" fmla="*/ 205 w 324"/>
                <a:gd name="T103" fmla="*/ 116 h 156"/>
                <a:gd name="T104" fmla="*/ 205 w 324"/>
                <a:gd name="T105" fmla="*/ 135 h 156"/>
                <a:gd name="T106" fmla="*/ 220 w 324"/>
                <a:gd name="T107" fmla="*/ 129 h 156"/>
                <a:gd name="T108" fmla="*/ 228 w 324"/>
                <a:gd name="T109" fmla="*/ 139 h 156"/>
                <a:gd name="T110" fmla="*/ 211 w 324"/>
                <a:gd name="T111" fmla="*/ 140 h 156"/>
                <a:gd name="T112" fmla="*/ 271 w 324"/>
                <a:gd name="T113" fmla="*/ 117 h 156"/>
                <a:gd name="T114" fmla="*/ 317 w 324"/>
                <a:gd name="T115" fmla="*/ 13 h 156"/>
                <a:gd name="T116" fmla="*/ 324 w 324"/>
                <a:gd name="T1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4" h="156">
                  <a:moveTo>
                    <a:pt x="172" y="147"/>
                  </a:moveTo>
                  <a:cubicBezTo>
                    <a:pt x="170" y="146"/>
                    <a:pt x="168" y="144"/>
                    <a:pt x="165" y="144"/>
                  </a:cubicBezTo>
                  <a:cubicBezTo>
                    <a:pt x="167" y="140"/>
                    <a:pt x="167" y="140"/>
                    <a:pt x="167" y="140"/>
                  </a:cubicBezTo>
                  <a:cubicBezTo>
                    <a:pt x="169" y="141"/>
                    <a:pt x="172" y="142"/>
                    <a:pt x="174" y="144"/>
                  </a:cubicBezTo>
                  <a:cubicBezTo>
                    <a:pt x="172" y="147"/>
                    <a:pt x="172" y="147"/>
                    <a:pt x="172" y="147"/>
                  </a:cubicBezTo>
                  <a:moveTo>
                    <a:pt x="153" y="147"/>
                  </a:moveTo>
                  <a:cubicBezTo>
                    <a:pt x="151" y="143"/>
                    <a:pt x="151" y="143"/>
                    <a:pt x="151" y="143"/>
                  </a:cubicBezTo>
                  <a:cubicBezTo>
                    <a:pt x="153" y="142"/>
                    <a:pt x="155" y="141"/>
                    <a:pt x="158" y="140"/>
                  </a:cubicBezTo>
                  <a:cubicBezTo>
                    <a:pt x="159" y="143"/>
                    <a:pt x="159" y="143"/>
                    <a:pt x="159" y="143"/>
                  </a:cubicBezTo>
                  <a:cubicBezTo>
                    <a:pt x="157" y="144"/>
                    <a:pt x="155" y="145"/>
                    <a:pt x="153" y="147"/>
                  </a:cubicBezTo>
                  <a:moveTo>
                    <a:pt x="162" y="131"/>
                  </a:moveTo>
                  <a:cubicBezTo>
                    <a:pt x="161" y="131"/>
                    <a:pt x="160" y="131"/>
                    <a:pt x="160" y="130"/>
                  </a:cubicBezTo>
                  <a:cubicBezTo>
                    <a:pt x="160" y="130"/>
                    <a:pt x="161" y="129"/>
                    <a:pt x="162" y="129"/>
                  </a:cubicBezTo>
                  <a:cubicBezTo>
                    <a:pt x="162" y="129"/>
                    <a:pt x="162" y="129"/>
                    <a:pt x="162" y="129"/>
                  </a:cubicBezTo>
                  <a:cubicBezTo>
                    <a:pt x="163" y="129"/>
                    <a:pt x="164" y="129"/>
                    <a:pt x="164" y="130"/>
                  </a:cubicBezTo>
                  <a:cubicBezTo>
                    <a:pt x="165" y="130"/>
                    <a:pt x="164" y="131"/>
                    <a:pt x="163" y="131"/>
                  </a:cubicBezTo>
                  <a:cubicBezTo>
                    <a:pt x="162" y="131"/>
                    <a:pt x="162" y="131"/>
                    <a:pt x="162" y="131"/>
                  </a:cubicBezTo>
                  <a:moveTo>
                    <a:pt x="160" y="122"/>
                  </a:moveTo>
                  <a:cubicBezTo>
                    <a:pt x="154" y="123"/>
                    <a:pt x="148" y="129"/>
                    <a:pt x="143" y="129"/>
                  </a:cubicBezTo>
                  <a:cubicBezTo>
                    <a:pt x="143" y="129"/>
                    <a:pt x="142" y="129"/>
                    <a:pt x="142" y="129"/>
                  </a:cubicBezTo>
                  <a:cubicBezTo>
                    <a:pt x="140" y="129"/>
                    <a:pt x="138" y="127"/>
                    <a:pt x="137" y="126"/>
                  </a:cubicBezTo>
                  <a:cubicBezTo>
                    <a:pt x="137" y="127"/>
                    <a:pt x="137" y="128"/>
                    <a:pt x="138" y="129"/>
                  </a:cubicBezTo>
                  <a:cubicBezTo>
                    <a:pt x="138" y="129"/>
                    <a:pt x="138" y="131"/>
                    <a:pt x="138" y="131"/>
                  </a:cubicBezTo>
                  <a:cubicBezTo>
                    <a:pt x="132" y="134"/>
                    <a:pt x="135" y="137"/>
                    <a:pt x="135" y="140"/>
                  </a:cubicBezTo>
                  <a:cubicBezTo>
                    <a:pt x="134" y="143"/>
                    <a:pt x="134" y="146"/>
                    <a:pt x="139" y="147"/>
                  </a:cubicBezTo>
                  <a:cubicBezTo>
                    <a:pt x="139" y="148"/>
                    <a:pt x="139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1" y="148"/>
                    <a:pt x="143" y="148"/>
                    <a:pt x="144" y="147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4" y="151"/>
                    <a:pt x="143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3"/>
                    <a:pt x="139" y="155"/>
                    <a:pt x="139" y="156"/>
                  </a:cubicBezTo>
                  <a:cubicBezTo>
                    <a:pt x="139" y="156"/>
                    <a:pt x="139" y="156"/>
                    <a:pt x="139" y="156"/>
                  </a:cubicBezTo>
                  <a:cubicBezTo>
                    <a:pt x="147" y="156"/>
                    <a:pt x="155" y="147"/>
                    <a:pt x="162" y="147"/>
                  </a:cubicBezTo>
                  <a:cubicBezTo>
                    <a:pt x="169" y="147"/>
                    <a:pt x="177" y="156"/>
                    <a:pt x="185" y="156"/>
                  </a:cubicBezTo>
                  <a:cubicBezTo>
                    <a:pt x="185" y="156"/>
                    <a:pt x="185" y="156"/>
                    <a:pt x="186" y="156"/>
                  </a:cubicBezTo>
                  <a:cubicBezTo>
                    <a:pt x="188" y="156"/>
                    <a:pt x="189" y="155"/>
                    <a:pt x="191" y="153"/>
                  </a:cubicBezTo>
                  <a:cubicBezTo>
                    <a:pt x="190" y="153"/>
                    <a:pt x="189" y="152"/>
                    <a:pt x="188" y="151"/>
                  </a:cubicBezTo>
                  <a:cubicBezTo>
                    <a:pt x="188" y="151"/>
                    <a:pt x="188" y="151"/>
                    <a:pt x="188" y="151"/>
                  </a:cubicBezTo>
                  <a:cubicBezTo>
                    <a:pt x="187" y="151"/>
                    <a:pt x="186" y="152"/>
                    <a:pt x="185" y="152"/>
                  </a:cubicBezTo>
                  <a:cubicBezTo>
                    <a:pt x="185" y="152"/>
                    <a:pt x="184" y="152"/>
                    <a:pt x="184" y="152"/>
                  </a:cubicBezTo>
                  <a:cubicBezTo>
                    <a:pt x="182" y="152"/>
                    <a:pt x="181" y="151"/>
                    <a:pt x="179" y="151"/>
                  </a:cubicBezTo>
                  <a:cubicBezTo>
                    <a:pt x="180" y="147"/>
                    <a:pt x="180" y="147"/>
                    <a:pt x="180" y="147"/>
                  </a:cubicBezTo>
                  <a:cubicBezTo>
                    <a:pt x="182" y="148"/>
                    <a:pt x="183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8"/>
                    <a:pt x="184" y="147"/>
                    <a:pt x="184" y="147"/>
                  </a:cubicBezTo>
                  <a:cubicBezTo>
                    <a:pt x="180" y="143"/>
                    <a:pt x="180" y="143"/>
                    <a:pt x="186" y="140"/>
                  </a:cubicBezTo>
                  <a:cubicBezTo>
                    <a:pt x="193" y="137"/>
                    <a:pt x="194" y="136"/>
                    <a:pt x="191" y="131"/>
                  </a:cubicBezTo>
                  <a:cubicBezTo>
                    <a:pt x="190" y="131"/>
                    <a:pt x="190" y="130"/>
                    <a:pt x="190" y="130"/>
                  </a:cubicBezTo>
                  <a:cubicBezTo>
                    <a:pt x="189" y="129"/>
                    <a:pt x="188" y="127"/>
                    <a:pt x="188" y="126"/>
                  </a:cubicBezTo>
                  <a:cubicBezTo>
                    <a:pt x="186" y="127"/>
                    <a:pt x="184" y="128"/>
                    <a:pt x="182" y="129"/>
                  </a:cubicBezTo>
                  <a:cubicBezTo>
                    <a:pt x="182" y="129"/>
                    <a:pt x="181" y="129"/>
                    <a:pt x="181" y="129"/>
                  </a:cubicBezTo>
                  <a:cubicBezTo>
                    <a:pt x="178" y="129"/>
                    <a:pt x="175" y="127"/>
                    <a:pt x="172" y="125"/>
                  </a:cubicBezTo>
                  <a:cubicBezTo>
                    <a:pt x="171" y="125"/>
                    <a:pt x="170" y="126"/>
                    <a:pt x="169" y="126"/>
                  </a:cubicBezTo>
                  <a:cubicBezTo>
                    <a:pt x="167" y="126"/>
                    <a:pt x="165" y="125"/>
                    <a:pt x="164" y="124"/>
                  </a:cubicBezTo>
                  <a:cubicBezTo>
                    <a:pt x="163" y="123"/>
                    <a:pt x="161" y="122"/>
                    <a:pt x="160" y="122"/>
                  </a:cubicBezTo>
                  <a:moveTo>
                    <a:pt x="69" y="117"/>
                  </a:moveTo>
                  <a:cubicBezTo>
                    <a:pt x="66" y="117"/>
                    <a:pt x="64" y="117"/>
                    <a:pt x="61" y="116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4" y="113"/>
                    <a:pt x="67" y="113"/>
                    <a:pt x="69" y="113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7"/>
                    <a:pt x="69" y="117"/>
                    <a:pt x="69" y="117"/>
                  </a:cubicBezTo>
                  <a:moveTo>
                    <a:pt x="54" y="111"/>
                  </a:moveTo>
                  <a:cubicBezTo>
                    <a:pt x="52" y="109"/>
                    <a:pt x="51" y="106"/>
                    <a:pt x="51" y="103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55" y="105"/>
                    <a:pt x="56" y="107"/>
                    <a:pt x="57" y="109"/>
                  </a:cubicBezTo>
                  <a:cubicBezTo>
                    <a:pt x="54" y="111"/>
                    <a:pt x="54" y="111"/>
                    <a:pt x="54" y="111"/>
                  </a:cubicBezTo>
                  <a:moveTo>
                    <a:pt x="49" y="96"/>
                  </a:moveTo>
                  <a:cubicBezTo>
                    <a:pt x="49" y="93"/>
                    <a:pt x="48" y="92"/>
                    <a:pt x="47" y="90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2" y="90"/>
                    <a:pt x="53" y="93"/>
                    <a:pt x="53" y="95"/>
                  </a:cubicBezTo>
                  <a:cubicBezTo>
                    <a:pt x="49" y="96"/>
                    <a:pt x="49" y="96"/>
                    <a:pt x="49" y="96"/>
                  </a:cubicBezTo>
                  <a:moveTo>
                    <a:pt x="41" y="87"/>
                  </a:moveTo>
                  <a:cubicBezTo>
                    <a:pt x="39" y="86"/>
                    <a:pt x="38" y="86"/>
                    <a:pt x="37" y="86"/>
                  </a:cubicBezTo>
                  <a:cubicBezTo>
                    <a:pt x="36" y="85"/>
                    <a:pt x="35" y="85"/>
                    <a:pt x="33" y="84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6" y="81"/>
                    <a:pt x="37" y="82"/>
                    <a:pt x="38" y="82"/>
                  </a:cubicBezTo>
                  <a:cubicBezTo>
                    <a:pt x="40" y="82"/>
                    <a:pt x="41" y="83"/>
                    <a:pt x="42" y="83"/>
                  </a:cubicBezTo>
                  <a:cubicBezTo>
                    <a:pt x="41" y="87"/>
                    <a:pt x="41" y="87"/>
                    <a:pt x="41" y="87"/>
                  </a:cubicBezTo>
                  <a:moveTo>
                    <a:pt x="26" y="80"/>
                  </a:moveTo>
                  <a:cubicBezTo>
                    <a:pt x="26" y="79"/>
                    <a:pt x="25" y="79"/>
                    <a:pt x="25" y="79"/>
                  </a:cubicBezTo>
                  <a:cubicBezTo>
                    <a:pt x="24" y="77"/>
                    <a:pt x="23" y="74"/>
                    <a:pt x="23" y="71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4"/>
                    <a:pt x="27" y="75"/>
                    <a:pt x="28" y="76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6" y="80"/>
                    <a:pt x="26" y="80"/>
                    <a:pt x="26" y="80"/>
                  </a:cubicBezTo>
                  <a:moveTo>
                    <a:pt x="28" y="64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2"/>
                    <a:pt x="24" y="60"/>
                    <a:pt x="24" y="59"/>
                  </a:cubicBezTo>
                  <a:cubicBezTo>
                    <a:pt x="24" y="58"/>
                    <a:pt x="24" y="57"/>
                    <a:pt x="24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7"/>
                    <a:pt x="28" y="58"/>
                    <a:pt x="28" y="59"/>
                  </a:cubicBezTo>
                  <a:cubicBezTo>
                    <a:pt x="28" y="60"/>
                    <a:pt x="28" y="62"/>
                    <a:pt x="28" y="64"/>
                  </a:cubicBezTo>
                  <a:moveTo>
                    <a:pt x="21" y="51"/>
                  </a:moveTo>
                  <a:cubicBezTo>
                    <a:pt x="19" y="49"/>
                    <a:pt x="18" y="48"/>
                    <a:pt x="16" y="47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0" y="45"/>
                    <a:pt x="22" y="46"/>
                    <a:pt x="24" y="48"/>
                  </a:cubicBezTo>
                  <a:cubicBezTo>
                    <a:pt x="21" y="51"/>
                    <a:pt x="21" y="51"/>
                    <a:pt x="21" y="51"/>
                  </a:cubicBezTo>
                  <a:moveTo>
                    <a:pt x="9" y="41"/>
                  </a:moveTo>
                  <a:cubicBezTo>
                    <a:pt x="7" y="40"/>
                    <a:pt x="6" y="38"/>
                    <a:pt x="6" y="36"/>
                  </a:cubicBezTo>
                  <a:cubicBezTo>
                    <a:pt x="6" y="35"/>
                    <a:pt x="5" y="35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4"/>
                    <a:pt x="9" y="35"/>
                    <a:pt x="9" y="35"/>
                  </a:cubicBezTo>
                  <a:cubicBezTo>
                    <a:pt x="10" y="36"/>
                    <a:pt x="10" y="37"/>
                    <a:pt x="11" y="39"/>
                  </a:cubicBezTo>
                  <a:cubicBezTo>
                    <a:pt x="9" y="41"/>
                    <a:pt x="9" y="41"/>
                    <a:pt x="9" y="41"/>
                  </a:cubicBezTo>
                  <a:moveTo>
                    <a:pt x="11" y="26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1"/>
                    <a:pt x="10" y="19"/>
                    <a:pt x="10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3" y="21"/>
                    <a:pt x="13" y="22"/>
                    <a:pt x="12" y="24"/>
                  </a:cubicBezTo>
                  <a:cubicBezTo>
                    <a:pt x="11" y="26"/>
                    <a:pt x="11" y="26"/>
                    <a:pt x="11" y="26"/>
                  </a:cubicBezTo>
                  <a:moveTo>
                    <a:pt x="1" y="2"/>
                  </a:moveTo>
                  <a:cubicBezTo>
                    <a:pt x="2" y="3"/>
                    <a:pt x="3" y="5"/>
                    <a:pt x="5" y="7"/>
                  </a:cubicBezTo>
                  <a:cubicBezTo>
                    <a:pt x="5" y="8"/>
                    <a:pt x="6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2"/>
                    <a:pt x="7" y="13"/>
                  </a:cubicBezTo>
                  <a:cubicBezTo>
                    <a:pt x="8" y="20"/>
                    <a:pt x="0" y="30"/>
                    <a:pt x="2" y="38"/>
                  </a:cubicBezTo>
                  <a:cubicBezTo>
                    <a:pt x="4" y="45"/>
                    <a:pt x="17" y="49"/>
                    <a:pt x="20" y="55"/>
                  </a:cubicBezTo>
                  <a:cubicBezTo>
                    <a:pt x="23" y="62"/>
                    <a:pt x="17" y="74"/>
                    <a:pt x="21" y="81"/>
                  </a:cubicBezTo>
                  <a:cubicBezTo>
                    <a:pt x="26" y="87"/>
                    <a:pt x="39" y="87"/>
                    <a:pt x="44" y="93"/>
                  </a:cubicBezTo>
                  <a:cubicBezTo>
                    <a:pt x="49" y="99"/>
                    <a:pt x="47" y="112"/>
                    <a:pt x="53" y="117"/>
                  </a:cubicBezTo>
                  <a:cubicBezTo>
                    <a:pt x="58" y="121"/>
                    <a:pt x="69" y="119"/>
                    <a:pt x="75" y="121"/>
                  </a:cubicBezTo>
                  <a:cubicBezTo>
                    <a:pt x="76" y="120"/>
                    <a:pt x="76" y="119"/>
                    <a:pt x="78" y="118"/>
                  </a:cubicBezTo>
                  <a:cubicBezTo>
                    <a:pt x="77" y="118"/>
                    <a:pt x="77" y="118"/>
                    <a:pt x="76" y="118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4"/>
                    <a:pt x="80" y="115"/>
                    <a:pt x="82" y="116"/>
                  </a:cubicBezTo>
                  <a:cubicBezTo>
                    <a:pt x="83" y="116"/>
                    <a:pt x="84" y="117"/>
                    <a:pt x="85" y="118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5" y="120"/>
                    <a:pt x="85" y="121"/>
                    <a:pt x="86" y="123"/>
                  </a:cubicBezTo>
                  <a:cubicBezTo>
                    <a:pt x="86" y="125"/>
                    <a:pt x="84" y="126"/>
                    <a:pt x="82" y="127"/>
                  </a:cubicBezTo>
                  <a:cubicBezTo>
                    <a:pt x="84" y="131"/>
                    <a:pt x="86" y="136"/>
                    <a:pt x="89" y="139"/>
                  </a:cubicBezTo>
                  <a:cubicBezTo>
                    <a:pt x="89" y="138"/>
                    <a:pt x="89" y="136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8" y="132"/>
                    <a:pt x="87" y="130"/>
                    <a:pt x="86" y="128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89" y="126"/>
                    <a:pt x="90" y="127"/>
                    <a:pt x="90" y="127"/>
                  </a:cubicBezTo>
                  <a:cubicBezTo>
                    <a:pt x="90" y="124"/>
                    <a:pt x="93" y="120"/>
                    <a:pt x="96" y="117"/>
                  </a:cubicBezTo>
                  <a:cubicBezTo>
                    <a:pt x="98" y="116"/>
                    <a:pt x="99" y="115"/>
                    <a:pt x="100" y="114"/>
                  </a:cubicBezTo>
                  <a:cubicBezTo>
                    <a:pt x="97" y="110"/>
                    <a:pt x="95" y="103"/>
                    <a:pt x="91" y="100"/>
                  </a:cubicBezTo>
                  <a:cubicBezTo>
                    <a:pt x="86" y="97"/>
                    <a:pt x="75" y="100"/>
                    <a:pt x="71" y="96"/>
                  </a:cubicBezTo>
                  <a:cubicBezTo>
                    <a:pt x="66" y="92"/>
                    <a:pt x="67" y="81"/>
                    <a:pt x="63" y="76"/>
                  </a:cubicBezTo>
                  <a:cubicBezTo>
                    <a:pt x="59" y="71"/>
                    <a:pt x="48" y="71"/>
                    <a:pt x="45" y="66"/>
                  </a:cubicBezTo>
                  <a:cubicBezTo>
                    <a:pt x="41" y="61"/>
                    <a:pt x="46" y="51"/>
                    <a:pt x="43" y="45"/>
                  </a:cubicBezTo>
                  <a:cubicBezTo>
                    <a:pt x="42" y="43"/>
                    <a:pt x="40" y="41"/>
                    <a:pt x="37" y="39"/>
                  </a:cubicBezTo>
                  <a:cubicBezTo>
                    <a:pt x="35" y="38"/>
                    <a:pt x="32" y="37"/>
                    <a:pt x="30" y="36"/>
                  </a:cubicBezTo>
                  <a:cubicBezTo>
                    <a:pt x="24" y="34"/>
                    <a:pt x="24" y="31"/>
                    <a:pt x="28" y="29"/>
                  </a:cubicBezTo>
                  <a:cubicBezTo>
                    <a:pt x="27" y="23"/>
                    <a:pt x="34" y="15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9"/>
                    <a:pt x="27" y="8"/>
                    <a:pt x="25" y="8"/>
                  </a:cubicBezTo>
                  <a:cubicBezTo>
                    <a:pt x="23" y="8"/>
                    <a:pt x="21" y="8"/>
                    <a:pt x="18" y="9"/>
                  </a:cubicBezTo>
                  <a:cubicBezTo>
                    <a:pt x="18" y="9"/>
                    <a:pt x="17" y="9"/>
                    <a:pt x="16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9"/>
                    <a:pt x="15" y="10"/>
                    <a:pt x="15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5" y="6"/>
                    <a:pt x="3" y="4"/>
                    <a:pt x="1" y="2"/>
                  </a:cubicBezTo>
                  <a:moveTo>
                    <a:pt x="235" y="134"/>
                  </a:moveTo>
                  <a:cubicBezTo>
                    <a:pt x="232" y="131"/>
                    <a:pt x="232" y="131"/>
                    <a:pt x="232" y="131"/>
                  </a:cubicBezTo>
                  <a:cubicBezTo>
                    <a:pt x="233" y="130"/>
                    <a:pt x="234" y="128"/>
                    <a:pt x="235" y="126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9" y="127"/>
                    <a:pt x="239" y="127"/>
                    <a:pt x="239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7" y="130"/>
                    <a:pt x="236" y="132"/>
                    <a:pt x="235" y="134"/>
                  </a:cubicBezTo>
                  <a:moveTo>
                    <a:pt x="243" y="120"/>
                  </a:moveTo>
                  <a:cubicBezTo>
                    <a:pt x="240" y="118"/>
                    <a:pt x="240" y="118"/>
                    <a:pt x="240" y="118"/>
                  </a:cubicBezTo>
                  <a:cubicBezTo>
                    <a:pt x="241" y="117"/>
                    <a:pt x="241" y="116"/>
                    <a:pt x="242" y="116"/>
                  </a:cubicBezTo>
                  <a:cubicBezTo>
                    <a:pt x="244" y="115"/>
                    <a:pt x="245" y="114"/>
                    <a:pt x="247" y="114"/>
                  </a:cubicBezTo>
                  <a:cubicBezTo>
                    <a:pt x="248" y="117"/>
                    <a:pt x="248" y="117"/>
                    <a:pt x="248" y="117"/>
                  </a:cubicBezTo>
                  <a:cubicBezTo>
                    <a:pt x="247" y="118"/>
                    <a:pt x="245" y="118"/>
                    <a:pt x="244" y="119"/>
                  </a:cubicBezTo>
                  <a:cubicBezTo>
                    <a:pt x="244" y="119"/>
                    <a:pt x="243" y="120"/>
                    <a:pt x="243" y="120"/>
                  </a:cubicBezTo>
                  <a:moveTo>
                    <a:pt x="256" y="117"/>
                  </a:moveTo>
                  <a:cubicBezTo>
                    <a:pt x="255" y="113"/>
                    <a:pt x="255" y="113"/>
                    <a:pt x="255" y="113"/>
                  </a:cubicBezTo>
                  <a:cubicBezTo>
                    <a:pt x="258" y="113"/>
                    <a:pt x="261" y="113"/>
                    <a:pt x="263" y="112"/>
                  </a:cubicBezTo>
                  <a:cubicBezTo>
                    <a:pt x="264" y="116"/>
                    <a:pt x="264" y="116"/>
                    <a:pt x="264" y="116"/>
                  </a:cubicBezTo>
                  <a:cubicBezTo>
                    <a:pt x="261" y="117"/>
                    <a:pt x="258" y="117"/>
                    <a:pt x="256" y="117"/>
                  </a:cubicBezTo>
                  <a:moveTo>
                    <a:pt x="271" y="111"/>
                  </a:moveTo>
                  <a:cubicBezTo>
                    <a:pt x="268" y="109"/>
                    <a:pt x="268" y="109"/>
                    <a:pt x="268" y="109"/>
                  </a:cubicBezTo>
                  <a:cubicBezTo>
                    <a:pt x="269" y="107"/>
                    <a:pt x="269" y="104"/>
                    <a:pt x="270" y="102"/>
                  </a:cubicBezTo>
                  <a:cubicBezTo>
                    <a:pt x="273" y="103"/>
                    <a:pt x="273" y="103"/>
                    <a:pt x="273" y="103"/>
                  </a:cubicBezTo>
                  <a:cubicBezTo>
                    <a:pt x="273" y="106"/>
                    <a:pt x="272" y="108"/>
                    <a:pt x="271" y="111"/>
                  </a:cubicBezTo>
                  <a:moveTo>
                    <a:pt x="275" y="95"/>
                  </a:moveTo>
                  <a:cubicBezTo>
                    <a:pt x="271" y="94"/>
                    <a:pt x="271" y="94"/>
                    <a:pt x="271" y="94"/>
                  </a:cubicBezTo>
                  <a:cubicBezTo>
                    <a:pt x="272" y="92"/>
                    <a:pt x="273" y="89"/>
                    <a:pt x="274" y="88"/>
                  </a:cubicBezTo>
                  <a:cubicBezTo>
                    <a:pt x="275" y="87"/>
                    <a:pt x="275" y="87"/>
                    <a:pt x="275" y="87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6" y="91"/>
                    <a:pt x="275" y="93"/>
                    <a:pt x="275" y="95"/>
                  </a:cubicBezTo>
                  <a:moveTo>
                    <a:pt x="284" y="87"/>
                  </a:moveTo>
                  <a:cubicBezTo>
                    <a:pt x="283" y="83"/>
                    <a:pt x="283" y="83"/>
                    <a:pt x="283" y="83"/>
                  </a:cubicBezTo>
                  <a:cubicBezTo>
                    <a:pt x="284" y="83"/>
                    <a:pt x="285" y="82"/>
                    <a:pt x="286" y="82"/>
                  </a:cubicBezTo>
                  <a:cubicBezTo>
                    <a:pt x="287" y="81"/>
                    <a:pt x="289" y="81"/>
                    <a:pt x="290" y="80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0" y="85"/>
                    <a:pt x="288" y="85"/>
                    <a:pt x="287" y="86"/>
                  </a:cubicBezTo>
                  <a:cubicBezTo>
                    <a:pt x="286" y="86"/>
                    <a:pt x="285" y="86"/>
                    <a:pt x="284" y="87"/>
                  </a:cubicBezTo>
                  <a:moveTo>
                    <a:pt x="299" y="79"/>
                  </a:moveTo>
                  <a:cubicBezTo>
                    <a:pt x="295" y="77"/>
                    <a:pt x="295" y="77"/>
                    <a:pt x="295" y="77"/>
                  </a:cubicBezTo>
                  <a:cubicBezTo>
                    <a:pt x="296" y="76"/>
                    <a:pt x="296" y="76"/>
                    <a:pt x="296" y="76"/>
                  </a:cubicBezTo>
                  <a:cubicBezTo>
                    <a:pt x="297" y="75"/>
                    <a:pt x="297" y="73"/>
                    <a:pt x="297" y="71"/>
                  </a:cubicBezTo>
                  <a:cubicBezTo>
                    <a:pt x="301" y="71"/>
                    <a:pt x="301" y="71"/>
                    <a:pt x="301" y="71"/>
                  </a:cubicBezTo>
                  <a:cubicBezTo>
                    <a:pt x="301" y="71"/>
                    <a:pt x="301" y="71"/>
                    <a:pt x="301" y="71"/>
                  </a:cubicBezTo>
                  <a:cubicBezTo>
                    <a:pt x="301" y="74"/>
                    <a:pt x="300" y="77"/>
                    <a:pt x="299" y="79"/>
                  </a:cubicBezTo>
                  <a:cubicBezTo>
                    <a:pt x="299" y="79"/>
                    <a:pt x="299" y="79"/>
                    <a:pt x="299" y="79"/>
                  </a:cubicBezTo>
                  <a:moveTo>
                    <a:pt x="296" y="63"/>
                  </a:moveTo>
                  <a:cubicBezTo>
                    <a:pt x="296" y="62"/>
                    <a:pt x="296" y="60"/>
                    <a:pt x="296" y="59"/>
                  </a:cubicBezTo>
                  <a:cubicBezTo>
                    <a:pt x="296" y="57"/>
                    <a:pt x="296" y="56"/>
                    <a:pt x="296" y="55"/>
                  </a:cubicBezTo>
                  <a:cubicBezTo>
                    <a:pt x="300" y="56"/>
                    <a:pt x="300" y="56"/>
                    <a:pt x="300" y="56"/>
                  </a:cubicBezTo>
                  <a:cubicBezTo>
                    <a:pt x="300" y="57"/>
                    <a:pt x="300" y="58"/>
                    <a:pt x="300" y="59"/>
                  </a:cubicBezTo>
                  <a:cubicBezTo>
                    <a:pt x="300" y="60"/>
                    <a:pt x="300" y="61"/>
                    <a:pt x="300" y="63"/>
                  </a:cubicBezTo>
                  <a:cubicBezTo>
                    <a:pt x="296" y="63"/>
                    <a:pt x="296" y="63"/>
                    <a:pt x="296" y="63"/>
                  </a:cubicBezTo>
                  <a:moveTo>
                    <a:pt x="304" y="50"/>
                  </a:moveTo>
                  <a:cubicBezTo>
                    <a:pt x="301" y="47"/>
                    <a:pt x="301" y="47"/>
                    <a:pt x="301" y="47"/>
                  </a:cubicBezTo>
                  <a:cubicBezTo>
                    <a:pt x="303" y="46"/>
                    <a:pt x="304" y="45"/>
                    <a:pt x="306" y="43"/>
                  </a:cubicBezTo>
                  <a:cubicBezTo>
                    <a:pt x="307" y="43"/>
                    <a:pt x="307" y="43"/>
                    <a:pt x="307" y="43"/>
                  </a:cubicBezTo>
                  <a:cubicBezTo>
                    <a:pt x="310" y="46"/>
                    <a:pt x="310" y="46"/>
                    <a:pt x="310" y="46"/>
                  </a:cubicBezTo>
                  <a:cubicBezTo>
                    <a:pt x="308" y="47"/>
                    <a:pt x="308" y="47"/>
                    <a:pt x="308" y="47"/>
                  </a:cubicBezTo>
                  <a:cubicBezTo>
                    <a:pt x="307" y="48"/>
                    <a:pt x="305" y="49"/>
                    <a:pt x="304" y="50"/>
                  </a:cubicBezTo>
                  <a:moveTo>
                    <a:pt x="316" y="41"/>
                  </a:moveTo>
                  <a:cubicBezTo>
                    <a:pt x="313" y="38"/>
                    <a:pt x="313" y="38"/>
                    <a:pt x="313" y="38"/>
                  </a:cubicBezTo>
                  <a:cubicBezTo>
                    <a:pt x="314" y="37"/>
                    <a:pt x="314" y="36"/>
                    <a:pt x="315" y="35"/>
                  </a:cubicBezTo>
                  <a:cubicBezTo>
                    <a:pt x="315" y="35"/>
                    <a:pt x="315" y="34"/>
                    <a:pt x="315" y="33"/>
                  </a:cubicBezTo>
                  <a:cubicBezTo>
                    <a:pt x="315" y="33"/>
                    <a:pt x="315" y="33"/>
                    <a:pt x="315" y="33"/>
                  </a:cubicBezTo>
                  <a:cubicBezTo>
                    <a:pt x="319" y="32"/>
                    <a:pt x="319" y="32"/>
                    <a:pt x="319" y="32"/>
                  </a:cubicBezTo>
                  <a:cubicBezTo>
                    <a:pt x="319" y="33"/>
                    <a:pt x="319" y="33"/>
                    <a:pt x="319" y="34"/>
                  </a:cubicBezTo>
                  <a:cubicBezTo>
                    <a:pt x="319" y="35"/>
                    <a:pt x="318" y="36"/>
                    <a:pt x="318" y="36"/>
                  </a:cubicBezTo>
                  <a:cubicBezTo>
                    <a:pt x="318" y="38"/>
                    <a:pt x="317" y="39"/>
                    <a:pt x="316" y="41"/>
                  </a:cubicBezTo>
                  <a:moveTo>
                    <a:pt x="313" y="26"/>
                  </a:moveTo>
                  <a:cubicBezTo>
                    <a:pt x="312" y="24"/>
                    <a:pt x="312" y="24"/>
                    <a:pt x="312" y="24"/>
                  </a:cubicBezTo>
                  <a:cubicBezTo>
                    <a:pt x="311" y="22"/>
                    <a:pt x="310" y="20"/>
                    <a:pt x="310" y="18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4" y="19"/>
                    <a:pt x="315" y="21"/>
                    <a:pt x="316" y="23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13" y="26"/>
                    <a:pt x="313" y="26"/>
                    <a:pt x="313" y="26"/>
                  </a:cubicBezTo>
                  <a:moveTo>
                    <a:pt x="313" y="11"/>
                  </a:moveTo>
                  <a:cubicBezTo>
                    <a:pt x="310" y="10"/>
                    <a:pt x="310" y="10"/>
                    <a:pt x="310" y="10"/>
                  </a:cubicBezTo>
                  <a:cubicBezTo>
                    <a:pt x="310" y="7"/>
                    <a:pt x="312" y="5"/>
                    <a:pt x="314" y="3"/>
                  </a:cubicBezTo>
                  <a:cubicBezTo>
                    <a:pt x="317" y="5"/>
                    <a:pt x="317" y="5"/>
                    <a:pt x="317" y="5"/>
                  </a:cubicBezTo>
                  <a:cubicBezTo>
                    <a:pt x="315" y="7"/>
                    <a:pt x="314" y="9"/>
                    <a:pt x="313" y="11"/>
                  </a:cubicBezTo>
                  <a:moveTo>
                    <a:pt x="324" y="0"/>
                  </a:moveTo>
                  <a:cubicBezTo>
                    <a:pt x="298" y="0"/>
                    <a:pt x="298" y="0"/>
                    <a:pt x="298" y="0"/>
                  </a:cubicBezTo>
                  <a:cubicBezTo>
                    <a:pt x="296" y="4"/>
                    <a:pt x="294" y="7"/>
                    <a:pt x="291" y="10"/>
                  </a:cubicBezTo>
                  <a:cubicBezTo>
                    <a:pt x="291" y="17"/>
                    <a:pt x="298" y="24"/>
                    <a:pt x="296" y="30"/>
                  </a:cubicBezTo>
                  <a:cubicBezTo>
                    <a:pt x="294" y="36"/>
                    <a:pt x="284" y="39"/>
                    <a:pt x="281" y="45"/>
                  </a:cubicBezTo>
                  <a:cubicBezTo>
                    <a:pt x="278" y="51"/>
                    <a:pt x="283" y="61"/>
                    <a:pt x="279" y="66"/>
                  </a:cubicBezTo>
                  <a:cubicBezTo>
                    <a:pt x="276" y="71"/>
                    <a:pt x="265" y="71"/>
                    <a:pt x="261" y="76"/>
                  </a:cubicBezTo>
                  <a:cubicBezTo>
                    <a:pt x="257" y="81"/>
                    <a:pt x="258" y="92"/>
                    <a:pt x="253" y="96"/>
                  </a:cubicBezTo>
                  <a:cubicBezTo>
                    <a:pt x="249" y="100"/>
                    <a:pt x="238" y="97"/>
                    <a:pt x="233" y="100"/>
                  </a:cubicBezTo>
                  <a:cubicBezTo>
                    <a:pt x="227" y="104"/>
                    <a:pt x="226" y="115"/>
                    <a:pt x="220" y="118"/>
                  </a:cubicBezTo>
                  <a:cubicBezTo>
                    <a:pt x="219" y="118"/>
                    <a:pt x="218" y="118"/>
                    <a:pt x="217" y="118"/>
                  </a:cubicBezTo>
                  <a:cubicBezTo>
                    <a:pt x="214" y="118"/>
                    <a:pt x="212" y="118"/>
                    <a:pt x="209" y="117"/>
                  </a:cubicBezTo>
                  <a:cubicBezTo>
                    <a:pt x="208" y="117"/>
                    <a:pt x="207" y="116"/>
                    <a:pt x="205" y="116"/>
                  </a:cubicBezTo>
                  <a:cubicBezTo>
                    <a:pt x="205" y="116"/>
                    <a:pt x="205" y="116"/>
                    <a:pt x="205" y="117"/>
                  </a:cubicBezTo>
                  <a:cubicBezTo>
                    <a:pt x="205" y="119"/>
                    <a:pt x="203" y="120"/>
                    <a:pt x="199" y="121"/>
                  </a:cubicBezTo>
                  <a:cubicBezTo>
                    <a:pt x="194" y="121"/>
                    <a:pt x="194" y="123"/>
                    <a:pt x="196" y="126"/>
                  </a:cubicBezTo>
                  <a:cubicBezTo>
                    <a:pt x="197" y="127"/>
                    <a:pt x="197" y="129"/>
                    <a:pt x="199" y="131"/>
                  </a:cubicBezTo>
                  <a:cubicBezTo>
                    <a:pt x="200" y="133"/>
                    <a:pt x="202" y="134"/>
                    <a:pt x="205" y="135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6" y="133"/>
                    <a:pt x="207" y="133"/>
                  </a:cubicBezTo>
                  <a:cubicBezTo>
                    <a:pt x="209" y="133"/>
                    <a:pt x="210" y="133"/>
                    <a:pt x="212" y="133"/>
                  </a:cubicBezTo>
                  <a:cubicBezTo>
                    <a:pt x="213" y="133"/>
                    <a:pt x="213" y="132"/>
                    <a:pt x="214" y="132"/>
                  </a:cubicBezTo>
                  <a:cubicBezTo>
                    <a:pt x="216" y="130"/>
                    <a:pt x="217" y="129"/>
                    <a:pt x="220" y="129"/>
                  </a:cubicBezTo>
                  <a:cubicBezTo>
                    <a:pt x="221" y="129"/>
                    <a:pt x="222" y="129"/>
                    <a:pt x="222" y="129"/>
                  </a:cubicBezTo>
                  <a:cubicBezTo>
                    <a:pt x="226" y="130"/>
                    <a:pt x="226" y="132"/>
                    <a:pt x="227" y="134"/>
                  </a:cubicBezTo>
                  <a:cubicBezTo>
                    <a:pt x="227" y="134"/>
                    <a:pt x="227" y="135"/>
                    <a:pt x="226" y="136"/>
                  </a:cubicBezTo>
                  <a:cubicBezTo>
                    <a:pt x="226" y="136"/>
                    <a:pt x="227" y="136"/>
                    <a:pt x="227" y="135"/>
                  </a:cubicBezTo>
                  <a:cubicBezTo>
                    <a:pt x="228" y="139"/>
                    <a:pt x="228" y="139"/>
                    <a:pt x="228" y="139"/>
                  </a:cubicBezTo>
                  <a:cubicBezTo>
                    <a:pt x="227" y="139"/>
                    <a:pt x="226" y="140"/>
                    <a:pt x="225" y="140"/>
                  </a:cubicBezTo>
                  <a:cubicBezTo>
                    <a:pt x="223" y="140"/>
                    <a:pt x="222" y="139"/>
                    <a:pt x="220" y="139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19" y="138"/>
                    <a:pt x="217" y="138"/>
                    <a:pt x="216" y="139"/>
                  </a:cubicBezTo>
                  <a:cubicBezTo>
                    <a:pt x="214" y="139"/>
                    <a:pt x="212" y="140"/>
                    <a:pt x="211" y="140"/>
                  </a:cubicBezTo>
                  <a:cubicBezTo>
                    <a:pt x="213" y="140"/>
                    <a:pt x="216" y="141"/>
                    <a:pt x="218" y="142"/>
                  </a:cubicBezTo>
                  <a:cubicBezTo>
                    <a:pt x="221" y="143"/>
                    <a:pt x="224" y="143"/>
                    <a:pt x="227" y="143"/>
                  </a:cubicBezTo>
                  <a:cubicBezTo>
                    <a:pt x="229" y="143"/>
                    <a:pt x="230" y="143"/>
                    <a:pt x="231" y="143"/>
                  </a:cubicBezTo>
                  <a:cubicBezTo>
                    <a:pt x="238" y="139"/>
                    <a:pt x="240" y="126"/>
                    <a:pt x="246" y="122"/>
                  </a:cubicBezTo>
                  <a:cubicBezTo>
                    <a:pt x="253" y="118"/>
                    <a:pt x="266" y="122"/>
                    <a:pt x="271" y="117"/>
                  </a:cubicBezTo>
                  <a:cubicBezTo>
                    <a:pt x="277" y="112"/>
                    <a:pt x="275" y="99"/>
                    <a:pt x="280" y="93"/>
                  </a:cubicBezTo>
                  <a:cubicBezTo>
                    <a:pt x="285" y="87"/>
                    <a:pt x="298" y="87"/>
                    <a:pt x="303" y="81"/>
                  </a:cubicBezTo>
                  <a:cubicBezTo>
                    <a:pt x="307" y="74"/>
                    <a:pt x="301" y="62"/>
                    <a:pt x="304" y="55"/>
                  </a:cubicBezTo>
                  <a:cubicBezTo>
                    <a:pt x="307" y="49"/>
                    <a:pt x="320" y="45"/>
                    <a:pt x="322" y="38"/>
                  </a:cubicBezTo>
                  <a:cubicBezTo>
                    <a:pt x="324" y="30"/>
                    <a:pt x="316" y="20"/>
                    <a:pt x="317" y="13"/>
                  </a:cubicBezTo>
                  <a:cubicBezTo>
                    <a:pt x="317" y="12"/>
                    <a:pt x="317" y="11"/>
                    <a:pt x="317" y="10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8" y="9"/>
                    <a:pt x="319" y="8"/>
                    <a:pt x="319" y="7"/>
                  </a:cubicBezTo>
                  <a:cubicBezTo>
                    <a:pt x="320" y="6"/>
                    <a:pt x="321" y="5"/>
                    <a:pt x="321" y="4"/>
                  </a:cubicBezTo>
                  <a:cubicBezTo>
                    <a:pt x="322" y="3"/>
                    <a:pt x="323" y="2"/>
                    <a:pt x="324" y="0"/>
                  </a:cubicBezTo>
                </a:path>
              </a:pathLst>
            </a:custGeom>
            <a:solidFill>
              <a:srgbClr val="74A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6" name="Freeform 358"/>
            <p:cNvSpPr>
              <a:spLocks noEditPoints="1"/>
            </p:cNvSpPr>
            <p:nvPr/>
          </p:nvSpPr>
          <p:spPr bwMode="auto">
            <a:xfrm>
              <a:off x="3879850" y="4422776"/>
              <a:ext cx="4432300" cy="2106613"/>
            </a:xfrm>
            <a:custGeom>
              <a:avLst/>
              <a:gdLst>
                <a:gd name="T0" fmla="*/ 180 w 314"/>
                <a:gd name="T1" fmla="*/ 149 h 149"/>
                <a:gd name="T2" fmla="*/ 175 w 314"/>
                <a:gd name="T3" fmla="*/ 144 h 149"/>
                <a:gd name="T4" fmla="*/ 135 w 314"/>
                <a:gd name="T5" fmla="*/ 145 h 149"/>
                <a:gd name="T6" fmla="*/ 162 w 314"/>
                <a:gd name="T7" fmla="*/ 137 h 149"/>
                <a:gd name="T8" fmla="*/ 162 w 314"/>
                <a:gd name="T9" fmla="*/ 137 h 149"/>
                <a:gd name="T10" fmla="*/ 154 w 314"/>
                <a:gd name="T11" fmla="*/ 140 h 149"/>
                <a:gd name="T12" fmla="*/ 218 w 314"/>
                <a:gd name="T13" fmla="*/ 134 h 149"/>
                <a:gd name="T14" fmla="*/ 223 w 314"/>
                <a:gd name="T15" fmla="*/ 136 h 149"/>
                <a:gd name="T16" fmla="*/ 200 w 314"/>
                <a:gd name="T17" fmla="*/ 132 h 149"/>
                <a:gd name="T18" fmla="*/ 202 w 314"/>
                <a:gd name="T19" fmla="*/ 130 h 149"/>
                <a:gd name="T20" fmla="*/ 84 w 314"/>
                <a:gd name="T21" fmla="*/ 131 h 149"/>
                <a:gd name="T22" fmla="*/ 84 w 314"/>
                <a:gd name="T23" fmla="*/ 123 h 149"/>
                <a:gd name="T24" fmla="*/ 227 w 314"/>
                <a:gd name="T25" fmla="*/ 128 h 149"/>
                <a:gd name="T26" fmla="*/ 230 w 314"/>
                <a:gd name="T27" fmla="*/ 122 h 149"/>
                <a:gd name="T28" fmla="*/ 76 w 314"/>
                <a:gd name="T29" fmla="*/ 114 h 149"/>
                <a:gd name="T30" fmla="*/ 77 w 314"/>
                <a:gd name="T31" fmla="*/ 113 h 149"/>
                <a:gd name="T32" fmla="*/ 235 w 314"/>
                <a:gd name="T33" fmla="*/ 115 h 149"/>
                <a:gd name="T34" fmla="*/ 242 w 314"/>
                <a:gd name="T35" fmla="*/ 111 h 149"/>
                <a:gd name="T36" fmla="*/ 64 w 314"/>
                <a:gd name="T37" fmla="*/ 112 h 149"/>
                <a:gd name="T38" fmla="*/ 250 w 314"/>
                <a:gd name="T39" fmla="*/ 110 h 149"/>
                <a:gd name="T40" fmla="*/ 49 w 314"/>
                <a:gd name="T41" fmla="*/ 100 h 149"/>
                <a:gd name="T42" fmla="*/ 49 w 314"/>
                <a:gd name="T43" fmla="*/ 100 h 149"/>
                <a:gd name="T44" fmla="*/ 268 w 314"/>
                <a:gd name="T45" fmla="*/ 100 h 149"/>
                <a:gd name="T46" fmla="*/ 42 w 314"/>
                <a:gd name="T47" fmla="*/ 87 h 149"/>
                <a:gd name="T48" fmla="*/ 44 w 314"/>
                <a:gd name="T49" fmla="*/ 84 h 149"/>
                <a:gd name="T50" fmla="*/ 270 w 314"/>
                <a:gd name="T51" fmla="*/ 92 h 149"/>
                <a:gd name="T52" fmla="*/ 30 w 314"/>
                <a:gd name="T53" fmla="*/ 78 h 149"/>
                <a:gd name="T54" fmla="*/ 37 w 314"/>
                <a:gd name="T55" fmla="*/ 80 h 149"/>
                <a:gd name="T56" fmla="*/ 281 w 314"/>
                <a:gd name="T57" fmla="*/ 79 h 149"/>
                <a:gd name="T58" fmla="*/ 286 w 314"/>
                <a:gd name="T59" fmla="*/ 81 h 149"/>
                <a:gd name="T60" fmla="*/ 20 w 314"/>
                <a:gd name="T61" fmla="*/ 76 h 149"/>
                <a:gd name="T62" fmla="*/ 22 w 314"/>
                <a:gd name="T63" fmla="*/ 68 h 149"/>
                <a:gd name="T64" fmla="*/ 290 w 314"/>
                <a:gd name="T65" fmla="*/ 74 h 149"/>
                <a:gd name="T66" fmla="*/ 296 w 314"/>
                <a:gd name="T67" fmla="*/ 68 h 149"/>
                <a:gd name="T68" fmla="*/ 19 w 314"/>
                <a:gd name="T69" fmla="*/ 60 h 149"/>
                <a:gd name="T70" fmla="*/ 291 w 314"/>
                <a:gd name="T71" fmla="*/ 52 h 149"/>
                <a:gd name="T72" fmla="*/ 295 w 314"/>
                <a:gd name="T73" fmla="*/ 56 h 149"/>
                <a:gd name="T74" fmla="*/ 10 w 314"/>
                <a:gd name="T75" fmla="*/ 43 h 149"/>
                <a:gd name="T76" fmla="*/ 13 w 314"/>
                <a:gd name="T77" fmla="*/ 40 h 149"/>
                <a:gd name="T78" fmla="*/ 296 w 314"/>
                <a:gd name="T79" fmla="*/ 44 h 149"/>
                <a:gd name="T80" fmla="*/ 302 w 314"/>
                <a:gd name="T81" fmla="*/ 40 h 149"/>
                <a:gd name="T82" fmla="*/ 4 w 314"/>
                <a:gd name="T83" fmla="*/ 38 h 149"/>
                <a:gd name="T84" fmla="*/ 4 w 314"/>
                <a:gd name="T85" fmla="*/ 30 h 149"/>
                <a:gd name="T86" fmla="*/ 310 w 314"/>
                <a:gd name="T87" fmla="*/ 30 h 149"/>
                <a:gd name="T88" fmla="*/ 313 w 314"/>
                <a:gd name="T89" fmla="*/ 33 h 149"/>
                <a:gd name="T90" fmla="*/ 3 w 314"/>
                <a:gd name="T91" fmla="*/ 20 h 149"/>
                <a:gd name="T92" fmla="*/ 9 w 314"/>
                <a:gd name="T93" fmla="*/ 16 h 149"/>
                <a:gd name="T94" fmla="*/ 307 w 314"/>
                <a:gd name="T95" fmla="*/ 21 h 149"/>
                <a:gd name="T96" fmla="*/ 308 w 314"/>
                <a:gd name="T97" fmla="*/ 14 h 149"/>
                <a:gd name="T98" fmla="*/ 9 w 314"/>
                <a:gd name="T99" fmla="*/ 6 h 149"/>
                <a:gd name="T100" fmla="*/ 305 w 314"/>
                <a:gd name="T101" fmla="*/ 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4" h="149">
                  <a:moveTo>
                    <a:pt x="175" y="144"/>
                  </a:moveTo>
                  <a:cubicBezTo>
                    <a:pt x="174" y="148"/>
                    <a:pt x="174" y="148"/>
                    <a:pt x="174" y="148"/>
                  </a:cubicBezTo>
                  <a:cubicBezTo>
                    <a:pt x="176" y="148"/>
                    <a:pt x="177" y="149"/>
                    <a:pt x="179" y="149"/>
                  </a:cubicBezTo>
                  <a:cubicBezTo>
                    <a:pt x="179" y="149"/>
                    <a:pt x="180" y="149"/>
                    <a:pt x="180" y="149"/>
                  </a:cubicBezTo>
                  <a:cubicBezTo>
                    <a:pt x="181" y="149"/>
                    <a:pt x="182" y="148"/>
                    <a:pt x="183" y="148"/>
                  </a:cubicBezTo>
                  <a:cubicBezTo>
                    <a:pt x="182" y="147"/>
                    <a:pt x="180" y="146"/>
                    <a:pt x="179" y="145"/>
                  </a:cubicBezTo>
                  <a:cubicBezTo>
                    <a:pt x="179" y="145"/>
                    <a:pt x="179" y="145"/>
                    <a:pt x="179" y="145"/>
                  </a:cubicBezTo>
                  <a:cubicBezTo>
                    <a:pt x="178" y="145"/>
                    <a:pt x="177" y="145"/>
                    <a:pt x="175" y="144"/>
                  </a:cubicBezTo>
                  <a:moveTo>
                    <a:pt x="139" y="144"/>
                  </a:moveTo>
                  <a:cubicBezTo>
                    <a:pt x="138" y="145"/>
                    <a:pt x="136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6" y="146"/>
                    <a:pt x="137" y="147"/>
                    <a:pt x="136" y="149"/>
                  </a:cubicBezTo>
                  <a:cubicBezTo>
                    <a:pt x="138" y="149"/>
                    <a:pt x="139" y="148"/>
                    <a:pt x="141" y="148"/>
                  </a:cubicBezTo>
                  <a:cubicBezTo>
                    <a:pt x="139" y="144"/>
                    <a:pt x="139" y="144"/>
                    <a:pt x="139" y="144"/>
                  </a:cubicBezTo>
                  <a:moveTo>
                    <a:pt x="162" y="137"/>
                  </a:moveTo>
                  <a:cubicBezTo>
                    <a:pt x="160" y="141"/>
                    <a:pt x="160" y="141"/>
                    <a:pt x="160" y="141"/>
                  </a:cubicBezTo>
                  <a:cubicBezTo>
                    <a:pt x="163" y="141"/>
                    <a:pt x="165" y="143"/>
                    <a:pt x="167" y="144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7" y="139"/>
                    <a:pt x="164" y="138"/>
                    <a:pt x="162" y="137"/>
                  </a:cubicBezTo>
                  <a:moveTo>
                    <a:pt x="153" y="137"/>
                  </a:moveTo>
                  <a:cubicBezTo>
                    <a:pt x="150" y="138"/>
                    <a:pt x="148" y="139"/>
                    <a:pt x="146" y="140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50" y="142"/>
                    <a:pt x="152" y="141"/>
                    <a:pt x="154" y="140"/>
                  </a:cubicBezTo>
                  <a:cubicBezTo>
                    <a:pt x="153" y="137"/>
                    <a:pt x="153" y="137"/>
                    <a:pt x="153" y="137"/>
                  </a:cubicBezTo>
                  <a:moveTo>
                    <a:pt x="222" y="132"/>
                  </a:moveTo>
                  <a:cubicBezTo>
                    <a:pt x="222" y="133"/>
                    <a:pt x="221" y="133"/>
                    <a:pt x="221" y="133"/>
                  </a:cubicBezTo>
                  <a:cubicBezTo>
                    <a:pt x="220" y="133"/>
                    <a:pt x="219" y="134"/>
                    <a:pt x="218" y="134"/>
                  </a:cubicBezTo>
                  <a:cubicBezTo>
                    <a:pt x="217" y="134"/>
                    <a:pt x="216" y="135"/>
                    <a:pt x="215" y="135"/>
                  </a:cubicBezTo>
                  <a:cubicBezTo>
                    <a:pt x="215" y="136"/>
                    <a:pt x="215" y="136"/>
                    <a:pt x="215" y="136"/>
                  </a:cubicBezTo>
                  <a:cubicBezTo>
                    <a:pt x="217" y="136"/>
                    <a:pt x="218" y="137"/>
                    <a:pt x="220" y="137"/>
                  </a:cubicBezTo>
                  <a:cubicBezTo>
                    <a:pt x="221" y="137"/>
                    <a:pt x="222" y="136"/>
                    <a:pt x="223" y="136"/>
                  </a:cubicBezTo>
                  <a:cubicBezTo>
                    <a:pt x="222" y="132"/>
                    <a:pt x="222" y="132"/>
                    <a:pt x="222" y="132"/>
                  </a:cubicBezTo>
                  <a:moveTo>
                    <a:pt x="202" y="130"/>
                  </a:moveTo>
                  <a:cubicBezTo>
                    <a:pt x="201" y="130"/>
                    <a:pt x="200" y="130"/>
                    <a:pt x="200" y="130"/>
                  </a:cubicBezTo>
                  <a:cubicBezTo>
                    <a:pt x="200" y="132"/>
                    <a:pt x="200" y="132"/>
                    <a:pt x="200" y="132"/>
                  </a:cubicBezTo>
                  <a:cubicBezTo>
                    <a:pt x="200" y="132"/>
                    <a:pt x="201" y="132"/>
                    <a:pt x="201" y="132"/>
                  </a:cubicBezTo>
                  <a:cubicBezTo>
                    <a:pt x="202" y="132"/>
                    <a:pt x="203" y="133"/>
                    <a:pt x="203" y="133"/>
                  </a:cubicBezTo>
                  <a:cubicBezTo>
                    <a:pt x="205" y="133"/>
                    <a:pt x="207" y="131"/>
                    <a:pt x="207" y="130"/>
                  </a:cubicBezTo>
                  <a:cubicBezTo>
                    <a:pt x="205" y="130"/>
                    <a:pt x="204" y="130"/>
                    <a:pt x="202" y="130"/>
                  </a:cubicBezTo>
                  <a:moveTo>
                    <a:pt x="84" y="122"/>
                  </a:moveTo>
                  <a:cubicBezTo>
                    <a:pt x="80" y="124"/>
                    <a:pt x="80" y="124"/>
                    <a:pt x="80" y="124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2" y="127"/>
                    <a:pt x="83" y="129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5" y="129"/>
                    <a:pt x="85" y="127"/>
                    <a:pt x="85" y="126"/>
                  </a:cubicBezTo>
                  <a:cubicBezTo>
                    <a:pt x="85" y="125"/>
                    <a:pt x="85" y="125"/>
                    <a:pt x="85" y="124"/>
                  </a:cubicBezTo>
                  <a:cubicBezTo>
                    <a:pt x="85" y="124"/>
                    <a:pt x="84" y="123"/>
                    <a:pt x="84" y="123"/>
                  </a:cubicBezTo>
                  <a:cubicBezTo>
                    <a:pt x="84" y="122"/>
                    <a:pt x="84" y="122"/>
                    <a:pt x="84" y="122"/>
                  </a:cubicBezTo>
                  <a:moveTo>
                    <a:pt x="230" y="122"/>
                  </a:moveTo>
                  <a:cubicBezTo>
                    <a:pt x="230" y="123"/>
                    <a:pt x="230" y="123"/>
                    <a:pt x="230" y="123"/>
                  </a:cubicBezTo>
                  <a:cubicBezTo>
                    <a:pt x="229" y="125"/>
                    <a:pt x="228" y="127"/>
                    <a:pt x="227" y="128"/>
                  </a:cubicBezTo>
                  <a:cubicBezTo>
                    <a:pt x="230" y="131"/>
                    <a:pt x="230" y="131"/>
                    <a:pt x="230" y="131"/>
                  </a:cubicBezTo>
                  <a:cubicBezTo>
                    <a:pt x="231" y="129"/>
                    <a:pt x="232" y="127"/>
                    <a:pt x="233" y="125"/>
                  </a:cubicBezTo>
                  <a:cubicBezTo>
                    <a:pt x="234" y="124"/>
                    <a:pt x="234" y="124"/>
                    <a:pt x="234" y="124"/>
                  </a:cubicBezTo>
                  <a:cubicBezTo>
                    <a:pt x="230" y="122"/>
                    <a:pt x="230" y="122"/>
                    <a:pt x="230" y="122"/>
                  </a:cubicBezTo>
                  <a:moveTo>
                    <a:pt x="72" y="111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72" y="115"/>
                    <a:pt x="72" y="115"/>
                    <a:pt x="73" y="115"/>
                  </a:cubicBezTo>
                  <a:cubicBezTo>
                    <a:pt x="73" y="114"/>
                    <a:pt x="74" y="114"/>
                    <a:pt x="76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8" y="114"/>
                    <a:pt x="79" y="115"/>
                    <a:pt x="80" y="116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8" y="113"/>
                    <a:pt x="77" y="113"/>
                  </a:cubicBezTo>
                  <a:cubicBezTo>
                    <a:pt x="75" y="112"/>
                    <a:pt x="74" y="111"/>
                    <a:pt x="72" y="111"/>
                  </a:cubicBezTo>
                  <a:moveTo>
                    <a:pt x="242" y="111"/>
                  </a:moveTo>
                  <a:cubicBezTo>
                    <a:pt x="240" y="111"/>
                    <a:pt x="239" y="112"/>
                    <a:pt x="237" y="113"/>
                  </a:cubicBezTo>
                  <a:cubicBezTo>
                    <a:pt x="236" y="113"/>
                    <a:pt x="236" y="114"/>
                    <a:pt x="235" y="115"/>
                  </a:cubicBezTo>
                  <a:cubicBezTo>
                    <a:pt x="238" y="117"/>
                    <a:pt x="238" y="117"/>
                    <a:pt x="238" y="117"/>
                  </a:cubicBezTo>
                  <a:cubicBezTo>
                    <a:pt x="238" y="117"/>
                    <a:pt x="239" y="116"/>
                    <a:pt x="239" y="116"/>
                  </a:cubicBezTo>
                  <a:cubicBezTo>
                    <a:pt x="240" y="115"/>
                    <a:pt x="242" y="115"/>
                    <a:pt x="243" y="114"/>
                  </a:cubicBezTo>
                  <a:cubicBezTo>
                    <a:pt x="242" y="111"/>
                    <a:pt x="242" y="111"/>
                    <a:pt x="242" y="111"/>
                  </a:cubicBezTo>
                  <a:moveTo>
                    <a:pt x="57" y="109"/>
                  </a:moveTo>
                  <a:cubicBezTo>
                    <a:pt x="56" y="113"/>
                    <a:pt x="56" y="113"/>
                    <a:pt x="56" y="113"/>
                  </a:cubicBezTo>
                  <a:cubicBezTo>
                    <a:pt x="59" y="114"/>
                    <a:pt x="61" y="114"/>
                    <a:pt x="64" y="114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2" y="110"/>
                    <a:pt x="59" y="110"/>
                    <a:pt x="57" y="109"/>
                  </a:cubicBezTo>
                  <a:moveTo>
                    <a:pt x="258" y="109"/>
                  </a:moveTo>
                  <a:cubicBezTo>
                    <a:pt x="256" y="110"/>
                    <a:pt x="253" y="110"/>
                    <a:pt x="250" y="110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53" y="114"/>
                    <a:pt x="256" y="114"/>
                    <a:pt x="259" y="113"/>
                  </a:cubicBezTo>
                  <a:cubicBezTo>
                    <a:pt x="258" y="109"/>
                    <a:pt x="258" y="109"/>
                    <a:pt x="258" y="109"/>
                  </a:cubicBezTo>
                  <a:moveTo>
                    <a:pt x="49" y="100"/>
                  </a:moveTo>
                  <a:cubicBezTo>
                    <a:pt x="46" y="100"/>
                    <a:pt x="46" y="100"/>
                    <a:pt x="46" y="100"/>
                  </a:cubicBezTo>
                  <a:cubicBezTo>
                    <a:pt x="46" y="103"/>
                    <a:pt x="47" y="106"/>
                    <a:pt x="49" y="108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1" y="104"/>
                    <a:pt x="50" y="102"/>
                    <a:pt x="49" y="100"/>
                  </a:cubicBezTo>
                  <a:moveTo>
                    <a:pt x="265" y="99"/>
                  </a:moveTo>
                  <a:cubicBezTo>
                    <a:pt x="264" y="101"/>
                    <a:pt x="264" y="104"/>
                    <a:pt x="263" y="106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5"/>
                    <a:pt x="268" y="103"/>
                    <a:pt x="268" y="100"/>
                  </a:cubicBezTo>
                  <a:cubicBezTo>
                    <a:pt x="265" y="99"/>
                    <a:pt x="265" y="99"/>
                    <a:pt x="265" y="99"/>
                  </a:cubicBezTo>
                  <a:moveTo>
                    <a:pt x="44" y="84"/>
                  </a:moveTo>
                  <a:cubicBezTo>
                    <a:pt x="42" y="87"/>
                    <a:pt x="42" y="87"/>
                    <a:pt x="42" y="87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3" y="89"/>
                    <a:pt x="44" y="90"/>
                    <a:pt x="44" y="9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0"/>
                    <a:pt x="47" y="87"/>
                    <a:pt x="45" y="85"/>
                  </a:cubicBezTo>
                  <a:cubicBezTo>
                    <a:pt x="44" y="84"/>
                    <a:pt x="44" y="84"/>
                    <a:pt x="44" y="84"/>
                  </a:cubicBezTo>
                  <a:moveTo>
                    <a:pt x="270" y="84"/>
                  </a:moveTo>
                  <a:cubicBezTo>
                    <a:pt x="270" y="84"/>
                    <a:pt x="270" y="84"/>
                    <a:pt x="269" y="85"/>
                  </a:cubicBezTo>
                  <a:cubicBezTo>
                    <a:pt x="268" y="86"/>
                    <a:pt x="267" y="89"/>
                    <a:pt x="266" y="91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90"/>
                    <a:pt x="271" y="88"/>
                    <a:pt x="272" y="87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0" y="84"/>
                    <a:pt x="270" y="84"/>
                    <a:pt x="270" y="84"/>
                  </a:cubicBezTo>
                  <a:moveTo>
                    <a:pt x="30" y="78"/>
                  </a:moveTo>
                  <a:cubicBezTo>
                    <a:pt x="28" y="81"/>
                    <a:pt x="28" y="81"/>
                    <a:pt x="28" y="81"/>
                  </a:cubicBezTo>
                  <a:cubicBezTo>
                    <a:pt x="30" y="82"/>
                    <a:pt x="31" y="82"/>
                    <a:pt x="32" y="83"/>
                  </a:cubicBezTo>
                  <a:cubicBezTo>
                    <a:pt x="33" y="83"/>
                    <a:pt x="34" y="83"/>
                    <a:pt x="36" y="84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6" y="80"/>
                    <a:pt x="35" y="79"/>
                    <a:pt x="33" y="79"/>
                  </a:cubicBezTo>
                  <a:cubicBezTo>
                    <a:pt x="32" y="79"/>
                    <a:pt x="31" y="78"/>
                    <a:pt x="30" y="78"/>
                  </a:cubicBezTo>
                  <a:moveTo>
                    <a:pt x="285" y="77"/>
                  </a:moveTo>
                  <a:cubicBezTo>
                    <a:pt x="284" y="78"/>
                    <a:pt x="282" y="78"/>
                    <a:pt x="281" y="79"/>
                  </a:cubicBezTo>
                  <a:cubicBezTo>
                    <a:pt x="280" y="79"/>
                    <a:pt x="279" y="80"/>
                    <a:pt x="278" y="80"/>
                  </a:cubicBezTo>
                  <a:cubicBezTo>
                    <a:pt x="279" y="84"/>
                    <a:pt x="279" y="84"/>
                    <a:pt x="279" y="84"/>
                  </a:cubicBezTo>
                  <a:cubicBezTo>
                    <a:pt x="280" y="83"/>
                    <a:pt x="281" y="83"/>
                    <a:pt x="282" y="83"/>
                  </a:cubicBezTo>
                  <a:cubicBezTo>
                    <a:pt x="283" y="82"/>
                    <a:pt x="285" y="82"/>
                    <a:pt x="286" y="81"/>
                  </a:cubicBezTo>
                  <a:cubicBezTo>
                    <a:pt x="285" y="77"/>
                    <a:pt x="285" y="77"/>
                    <a:pt x="285" y="77"/>
                  </a:cubicBezTo>
                  <a:moveTo>
                    <a:pt x="22" y="68"/>
                  </a:moveTo>
                  <a:cubicBezTo>
                    <a:pt x="18" y="68"/>
                    <a:pt x="18" y="68"/>
                    <a:pt x="18" y="68"/>
                  </a:cubicBezTo>
                  <a:cubicBezTo>
                    <a:pt x="18" y="71"/>
                    <a:pt x="19" y="74"/>
                    <a:pt x="20" y="76"/>
                  </a:cubicBezTo>
                  <a:cubicBezTo>
                    <a:pt x="20" y="76"/>
                    <a:pt x="21" y="76"/>
                    <a:pt x="21" y="77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2" y="72"/>
                    <a:pt x="22" y="71"/>
                    <a:pt x="22" y="68"/>
                  </a:cubicBezTo>
                  <a:moveTo>
                    <a:pt x="296" y="68"/>
                  </a:moveTo>
                  <a:cubicBezTo>
                    <a:pt x="292" y="68"/>
                    <a:pt x="292" y="68"/>
                    <a:pt x="292" y="68"/>
                  </a:cubicBezTo>
                  <a:cubicBezTo>
                    <a:pt x="292" y="70"/>
                    <a:pt x="292" y="72"/>
                    <a:pt x="291" y="73"/>
                  </a:cubicBezTo>
                  <a:cubicBezTo>
                    <a:pt x="290" y="74"/>
                    <a:pt x="290" y="74"/>
                    <a:pt x="290" y="74"/>
                  </a:cubicBezTo>
                  <a:cubicBezTo>
                    <a:pt x="294" y="76"/>
                    <a:pt x="294" y="76"/>
                    <a:pt x="294" y="76"/>
                  </a:cubicBezTo>
                  <a:cubicBezTo>
                    <a:pt x="294" y="76"/>
                    <a:pt x="294" y="76"/>
                    <a:pt x="294" y="76"/>
                  </a:cubicBezTo>
                  <a:cubicBezTo>
                    <a:pt x="295" y="74"/>
                    <a:pt x="296" y="71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moveTo>
                    <a:pt x="23" y="53"/>
                  </a:moveTo>
                  <a:cubicBezTo>
                    <a:pt x="19" y="53"/>
                    <a:pt x="19" y="53"/>
                    <a:pt x="19" y="53"/>
                  </a:cubicBezTo>
                  <a:cubicBezTo>
                    <a:pt x="19" y="54"/>
                    <a:pt x="19" y="55"/>
                    <a:pt x="19" y="56"/>
                  </a:cubicBezTo>
                  <a:cubicBezTo>
                    <a:pt x="19" y="57"/>
                    <a:pt x="19" y="59"/>
                    <a:pt x="19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3" y="55"/>
                    <a:pt x="23" y="54"/>
                    <a:pt x="23" y="53"/>
                  </a:cubicBezTo>
                  <a:moveTo>
                    <a:pt x="291" y="52"/>
                  </a:moveTo>
                  <a:cubicBezTo>
                    <a:pt x="291" y="53"/>
                    <a:pt x="291" y="54"/>
                    <a:pt x="291" y="56"/>
                  </a:cubicBezTo>
                  <a:cubicBezTo>
                    <a:pt x="291" y="57"/>
                    <a:pt x="291" y="59"/>
                    <a:pt x="291" y="60"/>
                  </a:cubicBezTo>
                  <a:cubicBezTo>
                    <a:pt x="295" y="60"/>
                    <a:pt x="295" y="60"/>
                    <a:pt x="295" y="60"/>
                  </a:cubicBezTo>
                  <a:cubicBezTo>
                    <a:pt x="295" y="58"/>
                    <a:pt x="295" y="57"/>
                    <a:pt x="295" y="56"/>
                  </a:cubicBezTo>
                  <a:cubicBezTo>
                    <a:pt x="295" y="55"/>
                    <a:pt x="295" y="54"/>
                    <a:pt x="295" y="53"/>
                  </a:cubicBezTo>
                  <a:cubicBezTo>
                    <a:pt x="291" y="52"/>
                    <a:pt x="291" y="52"/>
                    <a:pt x="291" y="52"/>
                  </a:cubicBezTo>
                  <a:moveTo>
                    <a:pt x="12" y="40"/>
                  </a:moveTo>
                  <a:cubicBezTo>
                    <a:pt x="10" y="43"/>
                    <a:pt x="10" y="43"/>
                    <a:pt x="10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3" y="45"/>
                    <a:pt x="14" y="46"/>
                    <a:pt x="16" y="48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7" y="43"/>
                    <a:pt x="15" y="42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moveTo>
                    <a:pt x="302" y="40"/>
                  </a:moveTo>
                  <a:cubicBezTo>
                    <a:pt x="301" y="40"/>
                    <a:pt x="301" y="40"/>
                    <a:pt x="301" y="40"/>
                  </a:cubicBezTo>
                  <a:cubicBezTo>
                    <a:pt x="299" y="42"/>
                    <a:pt x="298" y="43"/>
                    <a:pt x="296" y="44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6"/>
                    <a:pt x="302" y="45"/>
                    <a:pt x="303" y="44"/>
                  </a:cubicBezTo>
                  <a:cubicBezTo>
                    <a:pt x="305" y="43"/>
                    <a:pt x="305" y="43"/>
                    <a:pt x="305" y="43"/>
                  </a:cubicBezTo>
                  <a:cubicBezTo>
                    <a:pt x="302" y="40"/>
                    <a:pt x="302" y="40"/>
                    <a:pt x="302" y="4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1" y="32"/>
                    <a:pt x="1" y="33"/>
                  </a:cubicBezTo>
                  <a:cubicBezTo>
                    <a:pt x="1" y="35"/>
                    <a:pt x="2" y="37"/>
                    <a:pt x="4" y="3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4"/>
                    <a:pt x="5" y="33"/>
                    <a:pt x="4" y="32"/>
                  </a:cubicBezTo>
                  <a:cubicBezTo>
                    <a:pt x="4" y="32"/>
                    <a:pt x="4" y="31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314" y="29"/>
                  </a:moveTo>
                  <a:cubicBezTo>
                    <a:pt x="310" y="30"/>
                    <a:pt x="310" y="30"/>
                    <a:pt x="310" y="30"/>
                  </a:cubicBezTo>
                  <a:cubicBezTo>
                    <a:pt x="310" y="30"/>
                    <a:pt x="310" y="30"/>
                    <a:pt x="310" y="30"/>
                  </a:cubicBezTo>
                  <a:cubicBezTo>
                    <a:pt x="310" y="31"/>
                    <a:pt x="310" y="32"/>
                    <a:pt x="310" y="32"/>
                  </a:cubicBezTo>
                  <a:cubicBezTo>
                    <a:pt x="309" y="33"/>
                    <a:pt x="309" y="34"/>
                    <a:pt x="308" y="35"/>
                  </a:cubicBezTo>
                  <a:cubicBezTo>
                    <a:pt x="311" y="38"/>
                    <a:pt x="311" y="38"/>
                    <a:pt x="311" y="38"/>
                  </a:cubicBezTo>
                  <a:cubicBezTo>
                    <a:pt x="312" y="36"/>
                    <a:pt x="313" y="35"/>
                    <a:pt x="313" y="33"/>
                  </a:cubicBezTo>
                  <a:cubicBezTo>
                    <a:pt x="313" y="33"/>
                    <a:pt x="314" y="32"/>
                    <a:pt x="314" y="31"/>
                  </a:cubicBezTo>
                  <a:cubicBezTo>
                    <a:pt x="314" y="30"/>
                    <a:pt x="314" y="30"/>
                    <a:pt x="314" y="29"/>
                  </a:cubicBezTo>
                  <a:moveTo>
                    <a:pt x="5" y="15"/>
                  </a:moveTo>
                  <a:cubicBezTo>
                    <a:pt x="5" y="16"/>
                    <a:pt x="4" y="18"/>
                    <a:pt x="3" y="2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8" y="18"/>
                    <a:pt x="9" y="16"/>
                  </a:cubicBezTo>
                  <a:cubicBezTo>
                    <a:pt x="5" y="15"/>
                    <a:pt x="5" y="15"/>
                    <a:pt x="5" y="15"/>
                  </a:cubicBezTo>
                  <a:moveTo>
                    <a:pt x="308" y="14"/>
                  </a:moveTo>
                  <a:cubicBezTo>
                    <a:pt x="305" y="15"/>
                    <a:pt x="305" y="15"/>
                    <a:pt x="305" y="15"/>
                  </a:cubicBezTo>
                  <a:cubicBezTo>
                    <a:pt x="305" y="17"/>
                    <a:pt x="306" y="19"/>
                    <a:pt x="307" y="21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11" y="21"/>
                    <a:pt x="311" y="21"/>
                    <a:pt x="311" y="21"/>
                  </a:cubicBezTo>
                  <a:cubicBezTo>
                    <a:pt x="311" y="20"/>
                    <a:pt x="311" y="20"/>
                    <a:pt x="311" y="20"/>
                  </a:cubicBezTo>
                  <a:cubicBezTo>
                    <a:pt x="310" y="18"/>
                    <a:pt x="309" y="16"/>
                    <a:pt x="308" y="14"/>
                  </a:cubicBezTo>
                  <a:moveTo>
                    <a:pt x="4" y="4"/>
                  </a:moveTo>
                  <a:cubicBezTo>
                    <a:pt x="5" y="6"/>
                    <a:pt x="6" y="7"/>
                    <a:pt x="6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6"/>
                    <a:pt x="9" y="6"/>
                  </a:cubicBezTo>
                  <a:cubicBezTo>
                    <a:pt x="7" y="6"/>
                    <a:pt x="6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309" y="0"/>
                  </a:moveTo>
                  <a:cubicBezTo>
                    <a:pt x="307" y="2"/>
                    <a:pt x="305" y="4"/>
                    <a:pt x="305" y="7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9" y="6"/>
                    <a:pt x="310" y="4"/>
                    <a:pt x="312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C1C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7" name="Freeform 359"/>
            <p:cNvSpPr>
              <a:spLocks noEditPoints="1"/>
            </p:cNvSpPr>
            <p:nvPr/>
          </p:nvSpPr>
          <p:spPr bwMode="auto">
            <a:xfrm>
              <a:off x="4191000" y="4395788"/>
              <a:ext cx="3824288" cy="1808163"/>
            </a:xfrm>
            <a:custGeom>
              <a:avLst/>
              <a:gdLst>
                <a:gd name="T0" fmla="*/ 145 w 271"/>
                <a:gd name="T1" fmla="*/ 124 h 128"/>
                <a:gd name="T2" fmla="*/ 154 w 271"/>
                <a:gd name="T3" fmla="*/ 128 h 128"/>
                <a:gd name="T4" fmla="*/ 161 w 271"/>
                <a:gd name="T5" fmla="*/ 125 h 128"/>
                <a:gd name="T6" fmla="*/ 154 w 271"/>
                <a:gd name="T7" fmla="*/ 121 h 128"/>
                <a:gd name="T8" fmla="*/ 110 w 271"/>
                <a:gd name="T9" fmla="*/ 125 h 128"/>
                <a:gd name="T10" fmla="*/ 116 w 271"/>
                <a:gd name="T11" fmla="*/ 128 h 128"/>
                <a:gd name="T12" fmla="*/ 129 w 271"/>
                <a:gd name="T13" fmla="*/ 120 h 128"/>
                <a:gd name="T14" fmla="*/ 124 w 271"/>
                <a:gd name="T15" fmla="*/ 121 h 128"/>
                <a:gd name="T16" fmla="*/ 120 w 271"/>
                <a:gd name="T17" fmla="*/ 118 h 128"/>
                <a:gd name="T18" fmla="*/ 10 w 271"/>
                <a:gd name="T19" fmla="*/ 38 h 128"/>
                <a:gd name="T20" fmla="*/ 18 w 271"/>
                <a:gd name="T21" fmla="*/ 65 h 128"/>
                <a:gd name="T22" fmla="*/ 44 w 271"/>
                <a:gd name="T23" fmla="*/ 95 h 128"/>
                <a:gd name="T24" fmla="*/ 73 w 271"/>
                <a:gd name="T25" fmla="*/ 113 h 128"/>
                <a:gd name="T26" fmla="*/ 86 w 271"/>
                <a:gd name="T27" fmla="*/ 109 h 128"/>
                <a:gd name="T28" fmla="*/ 16 w 271"/>
                <a:gd name="T29" fmla="*/ 40 h 128"/>
                <a:gd name="T30" fmla="*/ 25 w 271"/>
                <a:gd name="T31" fmla="*/ 31 h 128"/>
                <a:gd name="T32" fmla="*/ 33 w 271"/>
                <a:gd name="T33" fmla="*/ 41 h 128"/>
                <a:gd name="T34" fmla="*/ 27 w 271"/>
                <a:gd name="T35" fmla="*/ 44 h 128"/>
                <a:gd name="T36" fmla="*/ 86 w 271"/>
                <a:gd name="T37" fmla="*/ 105 h 128"/>
                <a:gd name="T38" fmla="*/ 95 w 271"/>
                <a:gd name="T39" fmla="*/ 97 h 128"/>
                <a:gd name="T40" fmla="*/ 103 w 271"/>
                <a:gd name="T41" fmla="*/ 104 h 128"/>
                <a:gd name="T42" fmla="*/ 104 w 271"/>
                <a:gd name="T43" fmla="*/ 111 h 128"/>
                <a:gd name="T44" fmla="*/ 119 w 271"/>
                <a:gd name="T45" fmla="*/ 108 h 128"/>
                <a:gd name="T46" fmla="*/ 119 w 271"/>
                <a:gd name="T47" fmla="*/ 106 h 128"/>
                <a:gd name="T48" fmla="*/ 104 w 271"/>
                <a:gd name="T49" fmla="*/ 95 h 128"/>
                <a:gd name="T50" fmla="*/ 96 w 271"/>
                <a:gd name="T51" fmla="*/ 96 h 128"/>
                <a:gd name="T52" fmla="*/ 86 w 271"/>
                <a:gd name="T53" fmla="*/ 96 h 128"/>
                <a:gd name="T54" fmla="*/ 58 w 271"/>
                <a:gd name="T55" fmla="*/ 78 h 128"/>
                <a:gd name="T56" fmla="*/ 54 w 271"/>
                <a:gd name="T57" fmla="*/ 70 h 128"/>
                <a:gd name="T58" fmla="*/ 53 w 271"/>
                <a:gd name="T59" fmla="*/ 63 h 128"/>
                <a:gd name="T60" fmla="*/ 36 w 271"/>
                <a:gd name="T61" fmla="*/ 53 h 128"/>
                <a:gd name="T62" fmla="*/ 34 w 271"/>
                <a:gd name="T63" fmla="*/ 33 h 128"/>
                <a:gd name="T64" fmla="*/ 264 w 271"/>
                <a:gd name="T65" fmla="*/ 9 h 128"/>
                <a:gd name="T66" fmla="*/ 263 w 271"/>
                <a:gd name="T67" fmla="*/ 11 h 128"/>
                <a:gd name="T68" fmla="*/ 185 w 271"/>
                <a:gd name="T69" fmla="*/ 109 h 128"/>
                <a:gd name="T70" fmla="*/ 178 w 271"/>
                <a:gd name="T71" fmla="*/ 115 h 128"/>
                <a:gd name="T72" fmla="*/ 190 w 271"/>
                <a:gd name="T73" fmla="*/ 117 h 128"/>
                <a:gd name="T74" fmla="*/ 206 w 271"/>
                <a:gd name="T75" fmla="*/ 99 h 128"/>
                <a:gd name="T76" fmla="*/ 234 w 271"/>
                <a:gd name="T77" fmla="*/ 75 h 128"/>
                <a:gd name="T78" fmla="*/ 254 w 271"/>
                <a:gd name="T79" fmla="*/ 44 h 128"/>
                <a:gd name="T80" fmla="*/ 264 w 271"/>
                <a:gd name="T81" fmla="*/ 9 h 128"/>
                <a:gd name="T82" fmla="*/ 13 w 271"/>
                <a:gd name="T83" fmla="*/ 19 h 128"/>
                <a:gd name="T84" fmla="*/ 21 w 271"/>
                <a:gd name="T85" fmla="*/ 12 h 128"/>
                <a:gd name="T86" fmla="*/ 17 w 271"/>
                <a:gd name="T87" fmla="*/ 9 h 128"/>
                <a:gd name="T88" fmla="*/ 11 w 271"/>
                <a:gd name="T89" fmla="*/ 9 h 128"/>
                <a:gd name="T90" fmla="*/ 6 w 271"/>
                <a:gd name="T91" fmla="*/ 8 h 128"/>
                <a:gd name="T92" fmla="*/ 2 w 271"/>
                <a:gd name="T93" fmla="*/ 27 h 128"/>
                <a:gd name="T94" fmla="*/ 9 w 271"/>
                <a:gd name="T95" fmla="*/ 20 h 128"/>
                <a:gd name="T96" fmla="*/ 6 w 271"/>
                <a:gd name="T97" fmla="*/ 8 h 128"/>
                <a:gd name="T98" fmla="*/ 246 w 271"/>
                <a:gd name="T99" fmla="*/ 0 h 128"/>
                <a:gd name="T100" fmla="*/ 247 w 271"/>
                <a:gd name="T101" fmla="*/ 23 h 128"/>
                <a:gd name="T102" fmla="*/ 234 w 271"/>
                <a:gd name="T103" fmla="*/ 53 h 128"/>
                <a:gd name="T104" fmla="*/ 212 w 271"/>
                <a:gd name="T105" fmla="*/ 78 h 128"/>
                <a:gd name="T106" fmla="*/ 184 w 271"/>
                <a:gd name="T107" fmla="*/ 96 h 128"/>
                <a:gd name="T108" fmla="*/ 174 w 271"/>
                <a:gd name="T109" fmla="*/ 96 h 128"/>
                <a:gd name="T110" fmla="*/ 166 w 271"/>
                <a:gd name="T111" fmla="*/ 95 h 128"/>
                <a:gd name="T112" fmla="*/ 160 w 271"/>
                <a:gd name="T113" fmla="*/ 104 h 128"/>
                <a:gd name="T114" fmla="*/ 178 w 271"/>
                <a:gd name="T115" fmla="*/ 100 h 128"/>
                <a:gd name="T116" fmla="*/ 185 w 271"/>
                <a:gd name="T117" fmla="*/ 104 h 128"/>
                <a:gd name="T118" fmla="*/ 258 w 271"/>
                <a:gd name="T119" fmla="*/ 13 h 128"/>
                <a:gd name="T120" fmla="*/ 247 w 271"/>
                <a:gd name="T121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128">
                  <a:moveTo>
                    <a:pt x="154" y="121"/>
                  </a:moveTo>
                  <a:cubicBezTo>
                    <a:pt x="151" y="121"/>
                    <a:pt x="148" y="123"/>
                    <a:pt x="145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8" y="126"/>
                    <a:pt x="151" y="128"/>
                    <a:pt x="154" y="128"/>
                  </a:cubicBezTo>
                  <a:cubicBezTo>
                    <a:pt x="154" y="128"/>
                    <a:pt x="155" y="128"/>
                    <a:pt x="155" y="128"/>
                  </a:cubicBezTo>
                  <a:cubicBezTo>
                    <a:pt x="157" y="127"/>
                    <a:pt x="159" y="126"/>
                    <a:pt x="161" y="125"/>
                  </a:cubicBezTo>
                  <a:cubicBezTo>
                    <a:pt x="160" y="124"/>
                    <a:pt x="159" y="123"/>
                    <a:pt x="157" y="122"/>
                  </a:cubicBezTo>
                  <a:cubicBezTo>
                    <a:pt x="156" y="122"/>
                    <a:pt x="155" y="121"/>
                    <a:pt x="154" y="121"/>
                  </a:cubicBezTo>
                  <a:moveTo>
                    <a:pt x="107" y="116"/>
                  </a:moveTo>
                  <a:cubicBezTo>
                    <a:pt x="109" y="119"/>
                    <a:pt x="109" y="122"/>
                    <a:pt x="110" y="125"/>
                  </a:cubicBezTo>
                  <a:cubicBezTo>
                    <a:pt x="111" y="126"/>
                    <a:pt x="113" y="128"/>
                    <a:pt x="115" y="128"/>
                  </a:cubicBezTo>
                  <a:cubicBezTo>
                    <a:pt x="115" y="128"/>
                    <a:pt x="116" y="128"/>
                    <a:pt x="116" y="128"/>
                  </a:cubicBezTo>
                  <a:cubicBezTo>
                    <a:pt x="121" y="128"/>
                    <a:pt x="127" y="122"/>
                    <a:pt x="133" y="121"/>
                  </a:cubicBezTo>
                  <a:cubicBezTo>
                    <a:pt x="132" y="120"/>
                    <a:pt x="130" y="120"/>
                    <a:pt x="129" y="120"/>
                  </a:cubicBezTo>
                  <a:cubicBezTo>
                    <a:pt x="128" y="120"/>
                    <a:pt x="127" y="120"/>
                    <a:pt x="125" y="120"/>
                  </a:cubicBezTo>
                  <a:cubicBezTo>
                    <a:pt x="125" y="121"/>
                    <a:pt x="124" y="121"/>
                    <a:pt x="124" y="121"/>
                  </a:cubicBezTo>
                  <a:cubicBezTo>
                    <a:pt x="122" y="121"/>
                    <a:pt x="120" y="120"/>
                    <a:pt x="120" y="119"/>
                  </a:cubicBezTo>
                  <a:cubicBezTo>
                    <a:pt x="120" y="119"/>
                    <a:pt x="120" y="118"/>
                    <a:pt x="120" y="118"/>
                  </a:cubicBezTo>
                  <a:cubicBezTo>
                    <a:pt x="116" y="118"/>
                    <a:pt x="111" y="117"/>
                    <a:pt x="107" y="116"/>
                  </a:cubicBezTo>
                  <a:moveTo>
                    <a:pt x="10" y="38"/>
                  </a:moveTo>
                  <a:cubicBezTo>
                    <a:pt x="13" y="40"/>
                    <a:pt x="15" y="42"/>
                    <a:pt x="16" y="44"/>
                  </a:cubicBezTo>
                  <a:cubicBezTo>
                    <a:pt x="19" y="50"/>
                    <a:pt x="14" y="60"/>
                    <a:pt x="18" y="65"/>
                  </a:cubicBezTo>
                  <a:cubicBezTo>
                    <a:pt x="21" y="70"/>
                    <a:pt x="32" y="70"/>
                    <a:pt x="36" y="75"/>
                  </a:cubicBezTo>
                  <a:cubicBezTo>
                    <a:pt x="40" y="80"/>
                    <a:pt x="39" y="91"/>
                    <a:pt x="44" y="95"/>
                  </a:cubicBezTo>
                  <a:cubicBezTo>
                    <a:pt x="48" y="99"/>
                    <a:pt x="59" y="96"/>
                    <a:pt x="64" y="99"/>
                  </a:cubicBezTo>
                  <a:cubicBezTo>
                    <a:pt x="68" y="102"/>
                    <a:pt x="70" y="109"/>
                    <a:pt x="73" y="113"/>
                  </a:cubicBezTo>
                  <a:cubicBezTo>
                    <a:pt x="75" y="113"/>
                    <a:pt x="76" y="112"/>
                    <a:pt x="79" y="112"/>
                  </a:cubicBezTo>
                  <a:cubicBezTo>
                    <a:pt x="82" y="111"/>
                    <a:pt x="85" y="111"/>
                    <a:pt x="86" y="109"/>
                  </a:cubicBezTo>
                  <a:cubicBezTo>
                    <a:pt x="70" y="103"/>
                    <a:pt x="56" y="93"/>
                    <a:pt x="43" y="81"/>
                  </a:cubicBezTo>
                  <a:cubicBezTo>
                    <a:pt x="31" y="69"/>
                    <a:pt x="22" y="55"/>
                    <a:pt x="16" y="40"/>
                  </a:cubicBezTo>
                  <a:cubicBezTo>
                    <a:pt x="14" y="39"/>
                    <a:pt x="12" y="38"/>
                    <a:pt x="10" y="38"/>
                  </a:cubicBezTo>
                  <a:moveTo>
                    <a:pt x="25" y="31"/>
                  </a:moveTo>
                  <a:cubicBezTo>
                    <a:pt x="23" y="34"/>
                    <a:pt x="26" y="34"/>
                    <a:pt x="27" y="35"/>
                  </a:cubicBezTo>
                  <a:cubicBezTo>
                    <a:pt x="31" y="36"/>
                    <a:pt x="32" y="39"/>
                    <a:pt x="33" y="41"/>
                  </a:cubicBezTo>
                  <a:cubicBezTo>
                    <a:pt x="33" y="43"/>
                    <a:pt x="31" y="44"/>
                    <a:pt x="29" y="44"/>
                  </a:cubicBezTo>
                  <a:cubicBezTo>
                    <a:pt x="28" y="44"/>
                    <a:pt x="27" y="44"/>
                    <a:pt x="27" y="44"/>
                  </a:cubicBezTo>
                  <a:cubicBezTo>
                    <a:pt x="25" y="43"/>
                    <a:pt x="23" y="42"/>
                    <a:pt x="21" y="42"/>
                  </a:cubicBezTo>
                  <a:cubicBezTo>
                    <a:pt x="34" y="70"/>
                    <a:pt x="57" y="93"/>
                    <a:pt x="86" y="105"/>
                  </a:cubicBezTo>
                  <a:cubicBezTo>
                    <a:pt x="85" y="100"/>
                    <a:pt x="87" y="99"/>
                    <a:pt x="93" y="97"/>
                  </a:cubicBezTo>
                  <a:cubicBezTo>
                    <a:pt x="93" y="97"/>
                    <a:pt x="94" y="97"/>
                    <a:pt x="95" y="97"/>
                  </a:cubicBezTo>
                  <a:cubicBezTo>
                    <a:pt x="97" y="97"/>
                    <a:pt x="98" y="97"/>
                    <a:pt x="98" y="98"/>
                  </a:cubicBezTo>
                  <a:cubicBezTo>
                    <a:pt x="97" y="101"/>
                    <a:pt x="99" y="103"/>
                    <a:pt x="103" y="104"/>
                  </a:cubicBezTo>
                  <a:cubicBezTo>
                    <a:pt x="106" y="106"/>
                    <a:pt x="105" y="108"/>
                    <a:pt x="104" y="110"/>
                  </a:cubicBezTo>
                  <a:cubicBezTo>
                    <a:pt x="104" y="110"/>
                    <a:pt x="104" y="111"/>
                    <a:pt x="104" y="111"/>
                  </a:cubicBezTo>
                  <a:cubicBezTo>
                    <a:pt x="109" y="112"/>
                    <a:pt x="114" y="113"/>
                    <a:pt x="118" y="114"/>
                  </a:cubicBezTo>
                  <a:cubicBezTo>
                    <a:pt x="118" y="112"/>
                    <a:pt x="118" y="110"/>
                    <a:pt x="119" y="108"/>
                  </a:cubicBezTo>
                  <a:cubicBezTo>
                    <a:pt x="119" y="107"/>
                    <a:pt x="120" y="106"/>
                    <a:pt x="120" y="105"/>
                  </a:cubicBezTo>
                  <a:cubicBezTo>
                    <a:pt x="120" y="106"/>
                    <a:pt x="120" y="106"/>
                    <a:pt x="119" y="106"/>
                  </a:cubicBezTo>
                  <a:cubicBezTo>
                    <a:pt x="119" y="106"/>
                    <a:pt x="119" y="106"/>
                    <a:pt x="118" y="106"/>
                  </a:cubicBezTo>
                  <a:cubicBezTo>
                    <a:pt x="113" y="105"/>
                    <a:pt x="109" y="96"/>
                    <a:pt x="104" y="95"/>
                  </a:cubicBezTo>
                  <a:cubicBezTo>
                    <a:pt x="103" y="95"/>
                    <a:pt x="103" y="94"/>
                    <a:pt x="102" y="94"/>
                  </a:cubicBezTo>
                  <a:cubicBezTo>
                    <a:pt x="100" y="94"/>
                    <a:pt x="98" y="95"/>
                    <a:pt x="96" y="96"/>
                  </a:cubicBezTo>
                  <a:cubicBezTo>
                    <a:pt x="93" y="96"/>
                    <a:pt x="91" y="97"/>
                    <a:pt x="89" y="97"/>
                  </a:cubicBezTo>
                  <a:cubicBezTo>
                    <a:pt x="88" y="97"/>
                    <a:pt x="87" y="97"/>
                    <a:pt x="86" y="96"/>
                  </a:cubicBezTo>
                  <a:cubicBezTo>
                    <a:pt x="81" y="94"/>
                    <a:pt x="80" y="85"/>
                    <a:pt x="76" y="82"/>
                  </a:cubicBezTo>
                  <a:cubicBezTo>
                    <a:pt x="71" y="79"/>
                    <a:pt x="62" y="82"/>
                    <a:pt x="58" y="78"/>
                  </a:cubicBezTo>
                  <a:cubicBezTo>
                    <a:pt x="56" y="77"/>
                    <a:pt x="56" y="74"/>
                    <a:pt x="55" y="71"/>
                  </a:cubicBezTo>
                  <a:cubicBezTo>
                    <a:pt x="55" y="71"/>
                    <a:pt x="54" y="71"/>
                    <a:pt x="54" y="70"/>
                  </a:cubicBezTo>
                  <a:cubicBezTo>
                    <a:pt x="52" y="69"/>
                    <a:pt x="52" y="67"/>
                    <a:pt x="53" y="65"/>
                  </a:cubicBezTo>
                  <a:cubicBezTo>
                    <a:pt x="53" y="64"/>
                    <a:pt x="53" y="63"/>
                    <a:pt x="53" y="63"/>
                  </a:cubicBezTo>
                  <a:cubicBezTo>
                    <a:pt x="53" y="62"/>
                    <a:pt x="53" y="62"/>
                    <a:pt x="52" y="61"/>
                  </a:cubicBezTo>
                  <a:cubicBezTo>
                    <a:pt x="49" y="57"/>
                    <a:pt x="39" y="57"/>
                    <a:pt x="36" y="53"/>
                  </a:cubicBezTo>
                  <a:cubicBezTo>
                    <a:pt x="34" y="48"/>
                    <a:pt x="38" y="40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1" y="32"/>
                    <a:pt x="28" y="32"/>
                    <a:pt x="25" y="31"/>
                  </a:cubicBezTo>
                  <a:moveTo>
                    <a:pt x="264" y="9"/>
                  </a:moveTo>
                  <a:cubicBezTo>
                    <a:pt x="264" y="10"/>
                    <a:pt x="264" y="10"/>
                    <a:pt x="263" y="10"/>
                  </a:cubicBezTo>
                  <a:cubicBezTo>
                    <a:pt x="263" y="10"/>
                    <a:pt x="263" y="11"/>
                    <a:pt x="263" y="11"/>
                  </a:cubicBezTo>
                  <a:cubicBezTo>
                    <a:pt x="258" y="37"/>
                    <a:pt x="246" y="62"/>
                    <a:pt x="227" y="81"/>
                  </a:cubicBezTo>
                  <a:cubicBezTo>
                    <a:pt x="214" y="93"/>
                    <a:pt x="200" y="103"/>
                    <a:pt x="185" y="109"/>
                  </a:cubicBezTo>
                  <a:cubicBezTo>
                    <a:pt x="184" y="110"/>
                    <a:pt x="183" y="111"/>
                    <a:pt x="181" y="112"/>
                  </a:cubicBezTo>
                  <a:cubicBezTo>
                    <a:pt x="180" y="112"/>
                    <a:pt x="179" y="114"/>
                    <a:pt x="178" y="115"/>
                  </a:cubicBezTo>
                  <a:cubicBezTo>
                    <a:pt x="180" y="115"/>
                    <a:pt x="181" y="116"/>
                    <a:pt x="182" y="116"/>
                  </a:cubicBezTo>
                  <a:cubicBezTo>
                    <a:pt x="185" y="117"/>
                    <a:pt x="187" y="117"/>
                    <a:pt x="190" y="117"/>
                  </a:cubicBezTo>
                  <a:cubicBezTo>
                    <a:pt x="191" y="117"/>
                    <a:pt x="192" y="117"/>
                    <a:pt x="193" y="117"/>
                  </a:cubicBezTo>
                  <a:cubicBezTo>
                    <a:pt x="199" y="114"/>
                    <a:pt x="200" y="103"/>
                    <a:pt x="206" y="99"/>
                  </a:cubicBezTo>
                  <a:cubicBezTo>
                    <a:pt x="211" y="96"/>
                    <a:pt x="222" y="99"/>
                    <a:pt x="226" y="95"/>
                  </a:cubicBezTo>
                  <a:cubicBezTo>
                    <a:pt x="231" y="91"/>
                    <a:pt x="230" y="80"/>
                    <a:pt x="234" y="75"/>
                  </a:cubicBezTo>
                  <a:cubicBezTo>
                    <a:pt x="238" y="70"/>
                    <a:pt x="249" y="70"/>
                    <a:pt x="252" y="65"/>
                  </a:cubicBezTo>
                  <a:cubicBezTo>
                    <a:pt x="256" y="60"/>
                    <a:pt x="251" y="50"/>
                    <a:pt x="254" y="44"/>
                  </a:cubicBezTo>
                  <a:cubicBezTo>
                    <a:pt x="257" y="38"/>
                    <a:pt x="267" y="35"/>
                    <a:pt x="269" y="29"/>
                  </a:cubicBezTo>
                  <a:cubicBezTo>
                    <a:pt x="271" y="23"/>
                    <a:pt x="264" y="16"/>
                    <a:pt x="264" y="9"/>
                  </a:cubicBezTo>
                  <a:moveTo>
                    <a:pt x="11" y="9"/>
                  </a:moveTo>
                  <a:cubicBezTo>
                    <a:pt x="12" y="12"/>
                    <a:pt x="13" y="16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21" y="18"/>
                    <a:pt x="21" y="15"/>
                    <a:pt x="21" y="12"/>
                  </a:cubicBezTo>
                  <a:cubicBezTo>
                    <a:pt x="21" y="11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5" y="9"/>
                  </a:cubicBezTo>
                  <a:cubicBezTo>
                    <a:pt x="14" y="9"/>
                    <a:pt x="13" y="9"/>
                    <a:pt x="11" y="9"/>
                  </a:cubicBezTo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7" y="14"/>
                    <a:pt x="0" y="22"/>
                    <a:pt x="1" y="28"/>
                  </a:cubicBezTo>
                  <a:cubicBezTo>
                    <a:pt x="1" y="27"/>
                    <a:pt x="2" y="27"/>
                    <a:pt x="2" y="27"/>
                  </a:cubicBezTo>
                  <a:cubicBezTo>
                    <a:pt x="5" y="26"/>
                    <a:pt x="6" y="25"/>
                    <a:pt x="7" y="23"/>
                  </a:cubicBezTo>
                  <a:cubicBezTo>
                    <a:pt x="7" y="22"/>
                    <a:pt x="8" y="21"/>
                    <a:pt x="9" y="20"/>
                  </a:cubicBezTo>
                  <a:cubicBezTo>
                    <a:pt x="8" y="16"/>
                    <a:pt x="7" y="12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moveTo>
                    <a:pt x="246" y="0"/>
                  </a:moveTo>
                  <a:cubicBezTo>
                    <a:pt x="245" y="2"/>
                    <a:pt x="244" y="3"/>
                    <a:pt x="244" y="5"/>
                  </a:cubicBezTo>
                  <a:cubicBezTo>
                    <a:pt x="243" y="11"/>
                    <a:pt x="249" y="17"/>
                    <a:pt x="247" y="23"/>
                  </a:cubicBezTo>
                  <a:cubicBezTo>
                    <a:pt x="246" y="28"/>
                    <a:pt x="237" y="30"/>
                    <a:pt x="235" y="35"/>
                  </a:cubicBezTo>
                  <a:cubicBezTo>
                    <a:pt x="232" y="40"/>
                    <a:pt x="236" y="48"/>
                    <a:pt x="234" y="53"/>
                  </a:cubicBezTo>
                  <a:cubicBezTo>
                    <a:pt x="231" y="57"/>
                    <a:pt x="221" y="57"/>
                    <a:pt x="218" y="61"/>
                  </a:cubicBezTo>
                  <a:cubicBezTo>
                    <a:pt x="214" y="65"/>
                    <a:pt x="216" y="75"/>
                    <a:pt x="212" y="78"/>
                  </a:cubicBezTo>
                  <a:cubicBezTo>
                    <a:pt x="208" y="82"/>
                    <a:pt x="199" y="79"/>
                    <a:pt x="194" y="82"/>
                  </a:cubicBezTo>
                  <a:cubicBezTo>
                    <a:pt x="190" y="85"/>
                    <a:pt x="189" y="94"/>
                    <a:pt x="184" y="96"/>
                  </a:cubicBezTo>
                  <a:cubicBezTo>
                    <a:pt x="183" y="97"/>
                    <a:pt x="182" y="97"/>
                    <a:pt x="181" y="97"/>
                  </a:cubicBezTo>
                  <a:cubicBezTo>
                    <a:pt x="179" y="97"/>
                    <a:pt x="177" y="96"/>
                    <a:pt x="174" y="96"/>
                  </a:cubicBezTo>
                  <a:cubicBezTo>
                    <a:pt x="172" y="95"/>
                    <a:pt x="170" y="94"/>
                    <a:pt x="168" y="94"/>
                  </a:cubicBezTo>
                  <a:cubicBezTo>
                    <a:pt x="167" y="94"/>
                    <a:pt x="167" y="95"/>
                    <a:pt x="166" y="95"/>
                  </a:cubicBezTo>
                  <a:cubicBezTo>
                    <a:pt x="162" y="96"/>
                    <a:pt x="159" y="102"/>
                    <a:pt x="155" y="104"/>
                  </a:cubicBezTo>
                  <a:cubicBezTo>
                    <a:pt x="156" y="104"/>
                    <a:pt x="158" y="104"/>
                    <a:pt x="160" y="104"/>
                  </a:cubicBezTo>
                  <a:cubicBezTo>
                    <a:pt x="165" y="103"/>
                    <a:pt x="169" y="102"/>
                    <a:pt x="174" y="101"/>
                  </a:cubicBezTo>
                  <a:cubicBezTo>
                    <a:pt x="175" y="100"/>
                    <a:pt x="177" y="100"/>
                    <a:pt x="178" y="100"/>
                  </a:cubicBezTo>
                  <a:cubicBezTo>
                    <a:pt x="180" y="100"/>
                    <a:pt x="182" y="100"/>
                    <a:pt x="183" y="102"/>
                  </a:cubicBezTo>
                  <a:cubicBezTo>
                    <a:pt x="184" y="103"/>
                    <a:pt x="184" y="104"/>
                    <a:pt x="185" y="104"/>
                  </a:cubicBezTo>
                  <a:cubicBezTo>
                    <a:pt x="222" y="88"/>
                    <a:pt x="250" y="54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ubicBezTo>
                    <a:pt x="256" y="13"/>
                    <a:pt x="255" y="12"/>
                    <a:pt x="253" y="11"/>
                  </a:cubicBezTo>
                  <a:cubicBezTo>
                    <a:pt x="249" y="9"/>
                    <a:pt x="246" y="6"/>
                    <a:pt x="247" y="3"/>
                  </a:cubicBezTo>
                  <a:cubicBezTo>
                    <a:pt x="247" y="1"/>
                    <a:pt x="247" y="0"/>
                    <a:pt x="246" y="0"/>
                  </a:cubicBezTo>
                </a:path>
              </a:pathLst>
            </a:custGeom>
            <a:solidFill>
              <a:srgbClr val="DF3B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9" name="Freeform 361"/>
            <p:cNvSpPr>
              <a:spLocks noEditPoints="1"/>
            </p:cNvSpPr>
            <p:nvPr/>
          </p:nvSpPr>
          <p:spPr bwMode="auto">
            <a:xfrm>
              <a:off x="4289425" y="4508501"/>
              <a:ext cx="3613150" cy="1554163"/>
            </a:xfrm>
            <a:custGeom>
              <a:avLst/>
              <a:gdLst>
                <a:gd name="T0" fmla="*/ 97 w 256"/>
                <a:gd name="T1" fmla="*/ 103 h 110"/>
                <a:gd name="T2" fmla="*/ 99 w 256"/>
                <a:gd name="T3" fmla="*/ 107 h 110"/>
                <a:gd name="T4" fmla="*/ 100 w 256"/>
                <a:gd name="T5" fmla="*/ 108 h 110"/>
                <a:gd name="T6" fmla="*/ 113 w 256"/>
                <a:gd name="T7" fmla="*/ 110 h 110"/>
                <a:gd name="T8" fmla="*/ 111 w 256"/>
                <a:gd name="T9" fmla="*/ 106 h 110"/>
                <a:gd name="T10" fmla="*/ 97 w 256"/>
                <a:gd name="T11" fmla="*/ 103 h 110"/>
                <a:gd name="T12" fmla="*/ 9 w 256"/>
                <a:gd name="T13" fmla="*/ 32 h 110"/>
                <a:gd name="T14" fmla="*/ 36 w 256"/>
                <a:gd name="T15" fmla="*/ 73 h 110"/>
                <a:gd name="T16" fmla="*/ 79 w 256"/>
                <a:gd name="T17" fmla="*/ 101 h 110"/>
                <a:gd name="T18" fmla="*/ 79 w 256"/>
                <a:gd name="T19" fmla="*/ 97 h 110"/>
                <a:gd name="T20" fmla="*/ 79 w 256"/>
                <a:gd name="T21" fmla="*/ 97 h 110"/>
                <a:gd name="T22" fmla="*/ 14 w 256"/>
                <a:gd name="T23" fmla="*/ 34 h 110"/>
                <a:gd name="T24" fmla="*/ 9 w 256"/>
                <a:gd name="T25" fmla="*/ 32 h 110"/>
                <a:gd name="T26" fmla="*/ 256 w 256"/>
                <a:gd name="T27" fmla="*/ 3 h 110"/>
                <a:gd name="T28" fmla="*/ 251 w 256"/>
                <a:gd name="T29" fmla="*/ 5 h 110"/>
                <a:gd name="T30" fmla="*/ 178 w 256"/>
                <a:gd name="T31" fmla="*/ 96 h 110"/>
                <a:gd name="T32" fmla="*/ 178 w 256"/>
                <a:gd name="T33" fmla="*/ 101 h 110"/>
                <a:gd name="T34" fmla="*/ 220 w 256"/>
                <a:gd name="T35" fmla="*/ 73 h 110"/>
                <a:gd name="T36" fmla="*/ 256 w 256"/>
                <a:gd name="T37" fmla="*/ 3 h 110"/>
                <a:gd name="T38" fmla="*/ 0 w 256"/>
                <a:gd name="T39" fmla="*/ 0 h 110"/>
                <a:gd name="T40" fmla="*/ 2 w 256"/>
                <a:gd name="T41" fmla="*/ 12 h 110"/>
                <a:gd name="T42" fmla="*/ 6 w 256"/>
                <a:gd name="T43" fmla="*/ 11 h 110"/>
                <a:gd name="T44" fmla="*/ 4 w 256"/>
                <a:gd name="T45" fmla="*/ 1 h 110"/>
                <a:gd name="T46" fmla="*/ 0 w 256"/>
                <a:gd name="T4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6" h="110">
                  <a:moveTo>
                    <a:pt x="97" y="103"/>
                  </a:moveTo>
                  <a:cubicBezTo>
                    <a:pt x="97" y="104"/>
                    <a:pt x="97" y="106"/>
                    <a:pt x="99" y="107"/>
                  </a:cubicBezTo>
                  <a:cubicBezTo>
                    <a:pt x="99" y="107"/>
                    <a:pt x="100" y="108"/>
                    <a:pt x="100" y="108"/>
                  </a:cubicBezTo>
                  <a:cubicBezTo>
                    <a:pt x="104" y="109"/>
                    <a:pt x="109" y="110"/>
                    <a:pt x="113" y="110"/>
                  </a:cubicBezTo>
                  <a:cubicBezTo>
                    <a:pt x="113" y="109"/>
                    <a:pt x="112" y="107"/>
                    <a:pt x="111" y="106"/>
                  </a:cubicBezTo>
                  <a:cubicBezTo>
                    <a:pt x="107" y="105"/>
                    <a:pt x="102" y="104"/>
                    <a:pt x="97" y="103"/>
                  </a:cubicBezTo>
                  <a:moveTo>
                    <a:pt x="9" y="32"/>
                  </a:moveTo>
                  <a:cubicBezTo>
                    <a:pt x="15" y="47"/>
                    <a:pt x="24" y="61"/>
                    <a:pt x="36" y="73"/>
                  </a:cubicBezTo>
                  <a:cubicBezTo>
                    <a:pt x="49" y="85"/>
                    <a:pt x="63" y="95"/>
                    <a:pt x="79" y="101"/>
                  </a:cubicBezTo>
                  <a:cubicBezTo>
                    <a:pt x="79" y="100"/>
                    <a:pt x="80" y="99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50" y="85"/>
                    <a:pt x="27" y="62"/>
                    <a:pt x="14" y="34"/>
                  </a:cubicBezTo>
                  <a:cubicBezTo>
                    <a:pt x="12" y="33"/>
                    <a:pt x="11" y="32"/>
                    <a:pt x="9" y="32"/>
                  </a:cubicBezTo>
                  <a:moveTo>
                    <a:pt x="256" y="3"/>
                  </a:moveTo>
                  <a:cubicBezTo>
                    <a:pt x="254" y="4"/>
                    <a:pt x="253" y="5"/>
                    <a:pt x="251" y="5"/>
                  </a:cubicBezTo>
                  <a:cubicBezTo>
                    <a:pt x="243" y="46"/>
                    <a:pt x="215" y="80"/>
                    <a:pt x="178" y="96"/>
                  </a:cubicBezTo>
                  <a:cubicBezTo>
                    <a:pt x="178" y="98"/>
                    <a:pt x="179" y="100"/>
                    <a:pt x="178" y="101"/>
                  </a:cubicBezTo>
                  <a:cubicBezTo>
                    <a:pt x="193" y="95"/>
                    <a:pt x="207" y="85"/>
                    <a:pt x="220" y="73"/>
                  </a:cubicBezTo>
                  <a:cubicBezTo>
                    <a:pt x="239" y="54"/>
                    <a:pt x="251" y="29"/>
                    <a:pt x="256" y="3"/>
                  </a:cubicBezTo>
                  <a:moveTo>
                    <a:pt x="0" y="0"/>
                  </a:moveTo>
                  <a:cubicBezTo>
                    <a:pt x="0" y="4"/>
                    <a:pt x="1" y="8"/>
                    <a:pt x="2" y="12"/>
                  </a:cubicBezTo>
                  <a:cubicBezTo>
                    <a:pt x="3" y="12"/>
                    <a:pt x="5" y="11"/>
                    <a:pt x="6" y="11"/>
                  </a:cubicBezTo>
                  <a:cubicBezTo>
                    <a:pt x="6" y="8"/>
                    <a:pt x="5" y="4"/>
                    <a:pt x="4" y="1"/>
                  </a:cubicBezTo>
                  <a:cubicBezTo>
                    <a:pt x="3" y="1"/>
                    <a:pt x="1" y="0"/>
                    <a:pt x="0" y="0"/>
                  </a:cubicBezTo>
                </a:path>
              </a:pathLst>
            </a:custGeom>
            <a:solidFill>
              <a:srgbClr val="E2D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0" name="Freeform 482"/>
            <p:cNvSpPr>
              <a:spLocks noEditPoints="1"/>
            </p:cNvSpPr>
            <p:nvPr/>
          </p:nvSpPr>
          <p:spPr bwMode="auto">
            <a:xfrm>
              <a:off x="5065713" y="5991226"/>
              <a:ext cx="733425" cy="593725"/>
            </a:xfrm>
            <a:custGeom>
              <a:avLst/>
              <a:gdLst>
                <a:gd name="T0" fmla="*/ 41 w 52"/>
                <a:gd name="T1" fmla="*/ 32 h 42"/>
                <a:gd name="T2" fmla="*/ 38 w 52"/>
                <a:gd name="T3" fmla="*/ 29 h 42"/>
                <a:gd name="T4" fmla="*/ 36 w 52"/>
                <a:gd name="T5" fmla="*/ 27 h 42"/>
                <a:gd name="T6" fmla="*/ 38 w 52"/>
                <a:gd name="T7" fmla="*/ 24 h 42"/>
                <a:gd name="T8" fmla="*/ 41 w 52"/>
                <a:gd name="T9" fmla="*/ 27 h 42"/>
                <a:gd name="T10" fmla="*/ 44 w 52"/>
                <a:gd name="T11" fmla="*/ 30 h 42"/>
                <a:gd name="T12" fmla="*/ 41 w 52"/>
                <a:gd name="T13" fmla="*/ 32 h 42"/>
                <a:gd name="T14" fmla="*/ 10 w 52"/>
                <a:gd name="T15" fmla="*/ 22 h 42"/>
                <a:gd name="T16" fmla="*/ 15 w 52"/>
                <a:gd name="T17" fmla="*/ 21 h 42"/>
                <a:gd name="T18" fmla="*/ 16 w 52"/>
                <a:gd name="T19" fmla="*/ 25 h 42"/>
                <a:gd name="T20" fmla="*/ 10 w 52"/>
                <a:gd name="T21" fmla="*/ 26 h 42"/>
                <a:gd name="T22" fmla="*/ 7 w 52"/>
                <a:gd name="T23" fmla="*/ 25 h 42"/>
                <a:gd name="T24" fmla="*/ 8 w 52"/>
                <a:gd name="T25" fmla="*/ 22 h 42"/>
                <a:gd name="T26" fmla="*/ 10 w 52"/>
                <a:gd name="T27" fmla="*/ 22 h 42"/>
                <a:gd name="T28" fmla="*/ 23 w 52"/>
                <a:gd name="T29" fmla="*/ 23 h 42"/>
                <a:gd name="T30" fmla="*/ 23 w 52"/>
                <a:gd name="T31" fmla="*/ 19 h 42"/>
                <a:gd name="T32" fmla="*/ 28 w 52"/>
                <a:gd name="T33" fmla="*/ 19 h 42"/>
                <a:gd name="T34" fmla="*/ 31 w 52"/>
                <a:gd name="T35" fmla="*/ 19 h 42"/>
                <a:gd name="T36" fmla="*/ 30 w 52"/>
                <a:gd name="T37" fmla="*/ 23 h 42"/>
                <a:gd name="T38" fmla="*/ 30 w 52"/>
                <a:gd name="T39" fmla="*/ 23 h 42"/>
                <a:gd name="T40" fmla="*/ 28 w 52"/>
                <a:gd name="T41" fmla="*/ 23 h 42"/>
                <a:gd name="T42" fmla="*/ 23 w 52"/>
                <a:gd name="T43" fmla="*/ 23 h 42"/>
                <a:gd name="T44" fmla="*/ 11 w 52"/>
                <a:gd name="T45" fmla="*/ 0 h 42"/>
                <a:gd name="T46" fmla="*/ 7 w 52"/>
                <a:gd name="T47" fmla="*/ 3 h 42"/>
                <a:gd name="T48" fmla="*/ 1 w 52"/>
                <a:gd name="T49" fmla="*/ 13 h 42"/>
                <a:gd name="T50" fmla="*/ 3 w 52"/>
                <a:gd name="T51" fmla="*/ 18 h 42"/>
                <a:gd name="T52" fmla="*/ 0 w 52"/>
                <a:gd name="T53" fmla="*/ 20 h 42"/>
                <a:gd name="T54" fmla="*/ 0 w 52"/>
                <a:gd name="T55" fmla="*/ 25 h 42"/>
                <a:gd name="T56" fmla="*/ 4 w 52"/>
                <a:gd name="T57" fmla="*/ 29 h 42"/>
                <a:gd name="T58" fmla="*/ 8 w 52"/>
                <a:gd name="T59" fmla="*/ 29 h 42"/>
                <a:gd name="T60" fmla="*/ 17 w 52"/>
                <a:gd name="T61" fmla="*/ 28 h 42"/>
                <a:gd name="T62" fmla="*/ 26 w 52"/>
                <a:gd name="T63" fmla="*/ 26 h 42"/>
                <a:gd name="T64" fmla="*/ 29 w 52"/>
                <a:gd name="T65" fmla="*/ 27 h 42"/>
                <a:gd name="T66" fmla="*/ 49 w 52"/>
                <a:gd name="T67" fmla="*/ 42 h 42"/>
                <a:gd name="T68" fmla="*/ 50 w 52"/>
                <a:gd name="T69" fmla="*/ 42 h 42"/>
                <a:gd name="T70" fmla="*/ 52 w 52"/>
                <a:gd name="T71" fmla="*/ 38 h 42"/>
                <a:gd name="T72" fmla="*/ 52 w 52"/>
                <a:gd name="T73" fmla="*/ 38 h 42"/>
                <a:gd name="T74" fmla="*/ 51 w 52"/>
                <a:gd name="T75" fmla="*/ 38 h 42"/>
                <a:gd name="T76" fmla="*/ 51 w 52"/>
                <a:gd name="T77" fmla="*/ 38 h 42"/>
                <a:gd name="T78" fmla="*/ 50 w 52"/>
                <a:gd name="T79" fmla="*/ 38 h 42"/>
                <a:gd name="T80" fmla="*/ 48 w 52"/>
                <a:gd name="T81" fmla="*/ 37 h 42"/>
                <a:gd name="T82" fmla="*/ 49 w 52"/>
                <a:gd name="T83" fmla="*/ 34 h 42"/>
                <a:gd name="T84" fmla="*/ 50 w 52"/>
                <a:gd name="T85" fmla="*/ 34 h 42"/>
                <a:gd name="T86" fmla="*/ 51 w 52"/>
                <a:gd name="T87" fmla="*/ 34 h 42"/>
                <a:gd name="T88" fmla="*/ 50 w 52"/>
                <a:gd name="T89" fmla="*/ 33 h 42"/>
                <a:gd name="T90" fmla="*/ 46 w 52"/>
                <a:gd name="T91" fmla="*/ 26 h 42"/>
                <a:gd name="T92" fmla="*/ 49 w 52"/>
                <a:gd name="T93" fmla="*/ 17 h 42"/>
                <a:gd name="T94" fmla="*/ 49 w 52"/>
                <a:gd name="T95" fmla="*/ 15 h 42"/>
                <a:gd name="T96" fmla="*/ 48 w 52"/>
                <a:gd name="T97" fmla="*/ 12 h 42"/>
                <a:gd name="T98" fmla="*/ 36 w 52"/>
                <a:gd name="T99" fmla="*/ 2 h 42"/>
                <a:gd name="T100" fmla="*/ 34 w 52"/>
                <a:gd name="T101" fmla="*/ 2 h 42"/>
                <a:gd name="T102" fmla="*/ 26 w 52"/>
                <a:gd name="T103" fmla="*/ 3 h 42"/>
                <a:gd name="T104" fmla="*/ 18 w 52"/>
                <a:gd name="T105" fmla="*/ 4 h 42"/>
                <a:gd name="T106" fmla="*/ 15 w 52"/>
                <a:gd name="T107" fmla="*/ 4 h 42"/>
                <a:gd name="T108" fmla="*/ 11 w 52"/>
                <a:gd name="T10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42">
                  <a:moveTo>
                    <a:pt x="41" y="32"/>
                  </a:moveTo>
                  <a:cubicBezTo>
                    <a:pt x="40" y="31"/>
                    <a:pt x="39" y="30"/>
                    <a:pt x="38" y="29"/>
                  </a:cubicBezTo>
                  <a:cubicBezTo>
                    <a:pt x="37" y="29"/>
                    <a:pt x="36" y="28"/>
                    <a:pt x="36" y="27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40" y="26"/>
                    <a:pt x="41" y="27"/>
                  </a:cubicBezTo>
                  <a:cubicBezTo>
                    <a:pt x="42" y="28"/>
                    <a:pt x="43" y="29"/>
                    <a:pt x="44" y="30"/>
                  </a:cubicBezTo>
                  <a:cubicBezTo>
                    <a:pt x="41" y="32"/>
                    <a:pt x="41" y="32"/>
                    <a:pt x="41" y="32"/>
                  </a:cubicBezTo>
                  <a:moveTo>
                    <a:pt x="10" y="22"/>
                  </a:moveTo>
                  <a:cubicBezTo>
                    <a:pt x="11" y="22"/>
                    <a:pt x="13" y="22"/>
                    <a:pt x="15" y="21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4" y="25"/>
                    <a:pt x="12" y="26"/>
                    <a:pt x="10" y="26"/>
                  </a:cubicBezTo>
                  <a:cubicBezTo>
                    <a:pt x="9" y="26"/>
                    <a:pt x="8" y="26"/>
                    <a:pt x="7" y="2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10" y="22"/>
                  </a:cubicBezTo>
                  <a:moveTo>
                    <a:pt x="23" y="23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6" y="19"/>
                    <a:pt x="28" y="19"/>
                  </a:cubicBezTo>
                  <a:cubicBezTo>
                    <a:pt x="29" y="19"/>
                    <a:pt x="30" y="19"/>
                    <a:pt x="31" y="1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8" y="23"/>
                  </a:cubicBezTo>
                  <a:cubicBezTo>
                    <a:pt x="27" y="23"/>
                    <a:pt x="25" y="23"/>
                    <a:pt x="23" y="23"/>
                  </a:cubicBezTo>
                  <a:moveTo>
                    <a:pt x="11" y="0"/>
                  </a:moveTo>
                  <a:cubicBezTo>
                    <a:pt x="10" y="1"/>
                    <a:pt x="9" y="2"/>
                    <a:pt x="7" y="3"/>
                  </a:cubicBezTo>
                  <a:cubicBezTo>
                    <a:pt x="4" y="6"/>
                    <a:pt x="1" y="10"/>
                    <a:pt x="1" y="13"/>
                  </a:cubicBezTo>
                  <a:cubicBezTo>
                    <a:pt x="2" y="15"/>
                    <a:pt x="2" y="17"/>
                    <a:pt x="3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0" y="24"/>
                    <a:pt x="0" y="25"/>
                  </a:cubicBezTo>
                  <a:cubicBezTo>
                    <a:pt x="1" y="27"/>
                    <a:pt x="2" y="28"/>
                    <a:pt x="4" y="29"/>
                  </a:cubicBezTo>
                  <a:cubicBezTo>
                    <a:pt x="5" y="29"/>
                    <a:pt x="6" y="29"/>
                    <a:pt x="8" y="29"/>
                  </a:cubicBezTo>
                  <a:cubicBezTo>
                    <a:pt x="11" y="29"/>
                    <a:pt x="14" y="29"/>
                    <a:pt x="17" y="28"/>
                  </a:cubicBezTo>
                  <a:cubicBezTo>
                    <a:pt x="20" y="27"/>
                    <a:pt x="23" y="26"/>
                    <a:pt x="26" y="26"/>
                  </a:cubicBezTo>
                  <a:cubicBezTo>
                    <a:pt x="27" y="26"/>
                    <a:pt x="28" y="26"/>
                    <a:pt x="29" y="27"/>
                  </a:cubicBezTo>
                  <a:cubicBezTo>
                    <a:pt x="36" y="29"/>
                    <a:pt x="42" y="41"/>
                    <a:pt x="49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41"/>
                    <a:pt x="51" y="39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2" y="38"/>
                    <a:pt x="52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0" y="38"/>
                    <a:pt x="50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0" y="34"/>
                    <a:pt x="50" y="34"/>
                    <a:pt x="50" y="33"/>
                  </a:cubicBezTo>
                  <a:cubicBezTo>
                    <a:pt x="45" y="32"/>
                    <a:pt x="45" y="29"/>
                    <a:pt x="46" y="26"/>
                  </a:cubicBezTo>
                  <a:cubicBezTo>
                    <a:pt x="46" y="23"/>
                    <a:pt x="43" y="20"/>
                    <a:pt x="49" y="17"/>
                  </a:cubicBezTo>
                  <a:cubicBezTo>
                    <a:pt x="49" y="17"/>
                    <a:pt x="49" y="15"/>
                    <a:pt x="49" y="15"/>
                  </a:cubicBezTo>
                  <a:cubicBezTo>
                    <a:pt x="48" y="14"/>
                    <a:pt x="48" y="13"/>
                    <a:pt x="48" y="12"/>
                  </a:cubicBezTo>
                  <a:cubicBezTo>
                    <a:pt x="44" y="8"/>
                    <a:pt x="40" y="3"/>
                    <a:pt x="36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1" y="2"/>
                    <a:pt x="29" y="2"/>
                    <a:pt x="26" y="3"/>
                  </a:cubicBezTo>
                  <a:cubicBezTo>
                    <a:pt x="23" y="4"/>
                    <a:pt x="21" y="4"/>
                    <a:pt x="18" y="4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13" y="3"/>
                    <a:pt x="12" y="2"/>
                    <a:pt x="11" y="0"/>
                  </a:cubicBezTo>
                </a:path>
              </a:pathLst>
            </a:custGeom>
            <a:solidFill>
              <a:srgbClr val="7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1" name="Freeform 483"/>
            <p:cNvSpPr>
              <a:spLocks noEditPoints="1"/>
            </p:cNvSpPr>
            <p:nvPr/>
          </p:nvSpPr>
          <p:spPr bwMode="auto">
            <a:xfrm>
              <a:off x="5065713" y="6175376"/>
              <a:ext cx="747713" cy="354013"/>
            </a:xfrm>
            <a:custGeom>
              <a:avLst/>
              <a:gdLst>
                <a:gd name="T0" fmla="*/ 49 w 53"/>
                <a:gd name="T1" fmla="*/ 21 h 25"/>
                <a:gd name="T2" fmla="*/ 48 w 53"/>
                <a:gd name="T3" fmla="*/ 24 h 25"/>
                <a:gd name="T4" fmla="*/ 50 w 53"/>
                <a:gd name="T5" fmla="*/ 25 h 25"/>
                <a:gd name="T6" fmla="*/ 51 w 53"/>
                <a:gd name="T7" fmla="*/ 25 h 25"/>
                <a:gd name="T8" fmla="*/ 51 w 53"/>
                <a:gd name="T9" fmla="*/ 25 h 25"/>
                <a:gd name="T10" fmla="*/ 52 w 53"/>
                <a:gd name="T11" fmla="*/ 25 h 25"/>
                <a:gd name="T12" fmla="*/ 51 w 53"/>
                <a:gd name="T13" fmla="*/ 21 h 25"/>
                <a:gd name="T14" fmla="*/ 50 w 53"/>
                <a:gd name="T15" fmla="*/ 21 h 25"/>
                <a:gd name="T16" fmla="*/ 49 w 53"/>
                <a:gd name="T17" fmla="*/ 21 h 25"/>
                <a:gd name="T18" fmla="*/ 38 w 53"/>
                <a:gd name="T19" fmla="*/ 11 h 25"/>
                <a:gd name="T20" fmla="*/ 36 w 53"/>
                <a:gd name="T21" fmla="*/ 14 h 25"/>
                <a:gd name="T22" fmla="*/ 38 w 53"/>
                <a:gd name="T23" fmla="*/ 16 h 25"/>
                <a:gd name="T24" fmla="*/ 41 w 53"/>
                <a:gd name="T25" fmla="*/ 19 h 25"/>
                <a:gd name="T26" fmla="*/ 44 w 53"/>
                <a:gd name="T27" fmla="*/ 17 h 25"/>
                <a:gd name="T28" fmla="*/ 41 w 53"/>
                <a:gd name="T29" fmla="*/ 14 h 25"/>
                <a:gd name="T30" fmla="*/ 38 w 53"/>
                <a:gd name="T31" fmla="*/ 11 h 25"/>
                <a:gd name="T32" fmla="*/ 15 w 53"/>
                <a:gd name="T33" fmla="*/ 8 h 25"/>
                <a:gd name="T34" fmla="*/ 10 w 53"/>
                <a:gd name="T35" fmla="*/ 9 h 25"/>
                <a:gd name="T36" fmla="*/ 8 w 53"/>
                <a:gd name="T37" fmla="*/ 9 h 25"/>
                <a:gd name="T38" fmla="*/ 7 w 53"/>
                <a:gd name="T39" fmla="*/ 12 h 25"/>
                <a:gd name="T40" fmla="*/ 10 w 53"/>
                <a:gd name="T41" fmla="*/ 13 h 25"/>
                <a:gd name="T42" fmla="*/ 16 w 53"/>
                <a:gd name="T43" fmla="*/ 12 h 25"/>
                <a:gd name="T44" fmla="*/ 15 w 53"/>
                <a:gd name="T45" fmla="*/ 8 h 25"/>
                <a:gd name="T46" fmla="*/ 28 w 53"/>
                <a:gd name="T47" fmla="*/ 6 h 25"/>
                <a:gd name="T48" fmla="*/ 23 w 53"/>
                <a:gd name="T49" fmla="*/ 6 h 25"/>
                <a:gd name="T50" fmla="*/ 23 w 53"/>
                <a:gd name="T51" fmla="*/ 10 h 25"/>
                <a:gd name="T52" fmla="*/ 28 w 53"/>
                <a:gd name="T53" fmla="*/ 10 h 25"/>
                <a:gd name="T54" fmla="*/ 30 w 53"/>
                <a:gd name="T55" fmla="*/ 10 h 25"/>
                <a:gd name="T56" fmla="*/ 30 w 53"/>
                <a:gd name="T57" fmla="*/ 10 h 25"/>
                <a:gd name="T58" fmla="*/ 31 w 53"/>
                <a:gd name="T59" fmla="*/ 6 h 25"/>
                <a:gd name="T60" fmla="*/ 28 w 53"/>
                <a:gd name="T61" fmla="*/ 6 h 25"/>
                <a:gd name="T62" fmla="*/ 1 w 53"/>
                <a:gd name="T63" fmla="*/ 0 h 25"/>
                <a:gd name="T64" fmla="*/ 1 w 53"/>
                <a:gd name="T65" fmla="*/ 2 h 25"/>
                <a:gd name="T66" fmla="*/ 0 w 53"/>
                <a:gd name="T67" fmla="*/ 7 h 25"/>
                <a:gd name="T68" fmla="*/ 3 w 53"/>
                <a:gd name="T69" fmla="*/ 5 h 25"/>
                <a:gd name="T70" fmla="*/ 1 w 53"/>
                <a:gd name="T7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25">
                  <a:moveTo>
                    <a:pt x="49" y="21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24"/>
                    <a:pt x="49" y="25"/>
                    <a:pt x="50" y="25"/>
                  </a:cubicBezTo>
                  <a:cubicBezTo>
                    <a:pt x="50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2" y="22"/>
                    <a:pt x="5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49" y="21"/>
                  </a:cubicBezTo>
                  <a:moveTo>
                    <a:pt x="38" y="11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7" y="16"/>
                    <a:pt x="38" y="16"/>
                  </a:cubicBezTo>
                  <a:cubicBezTo>
                    <a:pt x="39" y="17"/>
                    <a:pt x="40" y="18"/>
                    <a:pt x="41" y="19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6"/>
                    <a:pt x="42" y="15"/>
                    <a:pt x="41" y="14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15" y="8"/>
                  </a:moveTo>
                  <a:cubicBezTo>
                    <a:pt x="13" y="9"/>
                    <a:pt x="11" y="9"/>
                    <a:pt x="10" y="9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2" y="13"/>
                    <a:pt x="14" y="12"/>
                    <a:pt x="16" y="12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28" y="6"/>
                  </a:moveTo>
                  <a:cubicBezTo>
                    <a:pt x="26" y="6"/>
                    <a:pt x="25" y="6"/>
                    <a:pt x="23" y="6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7" y="10"/>
                    <a:pt x="28" y="10"/>
                  </a:cubicBezTo>
                  <a:cubicBezTo>
                    <a:pt x="29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29" y="6"/>
                    <a:pt x="28" y="6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5"/>
                    <a:pt x="0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2"/>
                    <a:pt x="1" y="0"/>
                  </a:cubicBezTo>
                </a:path>
              </a:pathLst>
            </a:custGeom>
            <a:solidFill>
              <a:srgbClr val="C3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2" name="Freeform 484"/>
            <p:cNvSpPr>
              <a:spLocks noEditPoints="1"/>
            </p:cNvSpPr>
            <p:nvPr/>
          </p:nvSpPr>
          <p:spPr bwMode="auto">
            <a:xfrm>
              <a:off x="5221288" y="5765801"/>
              <a:ext cx="522288" cy="395288"/>
            </a:xfrm>
            <a:custGeom>
              <a:avLst/>
              <a:gdLst>
                <a:gd name="T0" fmla="*/ 13 w 37"/>
                <a:gd name="T1" fmla="*/ 12 h 28"/>
                <a:gd name="T2" fmla="*/ 6 w 37"/>
                <a:gd name="T3" fmla="*/ 15 h 28"/>
                <a:gd name="T4" fmla="*/ 0 w 37"/>
                <a:gd name="T5" fmla="*/ 16 h 28"/>
                <a:gd name="T6" fmla="*/ 4 w 37"/>
                <a:gd name="T7" fmla="*/ 20 h 28"/>
                <a:gd name="T8" fmla="*/ 7 w 37"/>
                <a:gd name="T9" fmla="*/ 20 h 28"/>
                <a:gd name="T10" fmla="*/ 15 w 37"/>
                <a:gd name="T11" fmla="*/ 19 h 28"/>
                <a:gd name="T12" fmla="*/ 23 w 37"/>
                <a:gd name="T13" fmla="*/ 18 h 28"/>
                <a:gd name="T14" fmla="*/ 25 w 37"/>
                <a:gd name="T15" fmla="*/ 18 h 28"/>
                <a:gd name="T16" fmla="*/ 37 w 37"/>
                <a:gd name="T17" fmla="*/ 28 h 28"/>
                <a:gd name="T18" fmla="*/ 34 w 37"/>
                <a:gd name="T19" fmla="*/ 19 h 28"/>
                <a:gd name="T20" fmla="*/ 13 w 37"/>
                <a:gd name="T21" fmla="*/ 12 h 28"/>
                <a:gd name="T22" fmla="*/ 22 w 37"/>
                <a:gd name="T23" fmla="*/ 0 h 28"/>
                <a:gd name="T24" fmla="*/ 20 w 37"/>
                <a:gd name="T25" fmla="*/ 0 h 28"/>
                <a:gd name="T26" fmla="*/ 13 w 37"/>
                <a:gd name="T27" fmla="*/ 8 h 28"/>
                <a:gd name="T28" fmla="*/ 31 w 37"/>
                <a:gd name="T29" fmla="*/ 14 h 28"/>
                <a:gd name="T30" fmla="*/ 31 w 37"/>
                <a:gd name="T31" fmla="*/ 13 h 28"/>
                <a:gd name="T32" fmla="*/ 30 w 37"/>
                <a:gd name="T33" fmla="*/ 7 h 28"/>
                <a:gd name="T34" fmla="*/ 25 w 37"/>
                <a:gd name="T35" fmla="*/ 1 h 28"/>
                <a:gd name="T36" fmla="*/ 22 w 37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28">
                  <a:moveTo>
                    <a:pt x="13" y="12"/>
                  </a:moveTo>
                  <a:cubicBezTo>
                    <a:pt x="12" y="14"/>
                    <a:pt x="9" y="14"/>
                    <a:pt x="6" y="15"/>
                  </a:cubicBezTo>
                  <a:cubicBezTo>
                    <a:pt x="3" y="15"/>
                    <a:pt x="2" y="16"/>
                    <a:pt x="0" y="16"/>
                  </a:cubicBezTo>
                  <a:cubicBezTo>
                    <a:pt x="1" y="18"/>
                    <a:pt x="2" y="19"/>
                    <a:pt x="4" y="20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10" y="20"/>
                    <a:pt x="12" y="20"/>
                    <a:pt x="15" y="19"/>
                  </a:cubicBezTo>
                  <a:cubicBezTo>
                    <a:pt x="18" y="18"/>
                    <a:pt x="20" y="18"/>
                    <a:pt x="23" y="18"/>
                  </a:cubicBezTo>
                  <a:cubicBezTo>
                    <a:pt x="23" y="18"/>
                    <a:pt x="24" y="18"/>
                    <a:pt x="25" y="18"/>
                  </a:cubicBezTo>
                  <a:cubicBezTo>
                    <a:pt x="29" y="19"/>
                    <a:pt x="33" y="24"/>
                    <a:pt x="37" y="28"/>
                  </a:cubicBezTo>
                  <a:cubicBezTo>
                    <a:pt x="36" y="25"/>
                    <a:pt x="36" y="22"/>
                    <a:pt x="34" y="19"/>
                  </a:cubicBezTo>
                  <a:cubicBezTo>
                    <a:pt x="27" y="17"/>
                    <a:pt x="19" y="15"/>
                    <a:pt x="13" y="12"/>
                  </a:cubicBezTo>
                  <a:moveTo>
                    <a:pt x="22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4" y="2"/>
                    <a:pt x="12" y="3"/>
                    <a:pt x="13" y="8"/>
                  </a:cubicBezTo>
                  <a:cubicBezTo>
                    <a:pt x="19" y="10"/>
                    <a:pt x="25" y="12"/>
                    <a:pt x="31" y="14"/>
                  </a:cubicBezTo>
                  <a:cubicBezTo>
                    <a:pt x="31" y="14"/>
                    <a:pt x="31" y="13"/>
                    <a:pt x="31" y="13"/>
                  </a:cubicBezTo>
                  <a:cubicBezTo>
                    <a:pt x="32" y="11"/>
                    <a:pt x="33" y="9"/>
                    <a:pt x="30" y="7"/>
                  </a:cubicBezTo>
                  <a:cubicBezTo>
                    <a:pt x="26" y="6"/>
                    <a:pt x="24" y="4"/>
                    <a:pt x="25" y="1"/>
                  </a:cubicBezTo>
                  <a:cubicBezTo>
                    <a:pt x="25" y="0"/>
                    <a:pt x="24" y="0"/>
                    <a:pt x="22" y="0"/>
                  </a:cubicBezTo>
                </a:path>
              </a:pathLst>
            </a:custGeom>
            <a:solidFill>
              <a:srgbClr val="E03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3" name="Freeform 485"/>
            <p:cNvSpPr>
              <a:spLocks/>
            </p:cNvSpPr>
            <p:nvPr/>
          </p:nvSpPr>
          <p:spPr bwMode="auto">
            <a:xfrm>
              <a:off x="5403850" y="5878513"/>
              <a:ext cx="296863" cy="155575"/>
            </a:xfrm>
            <a:custGeom>
              <a:avLst/>
              <a:gdLst>
                <a:gd name="T0" fmla="*/ 0 w 21"/>
                <a:gd name="T1" fmla="*/ 0 h 11"/>
                <a:gd name="T2" fmla="*/ 0 w 21"/>
                <a:gd name="T3" fmla="*/ 0 h 11"/>
                <a:gd name="T4" fmla="*/ 0 w 21"/>
                <a:gd name="T5" fmla="*/ 4 h 11"/>
                <a:gd name="T6" fmla="*/ 21 w 21"/>
                <a:gd name="T7" fmla="*/ 11 h 11"/>
                <a:gd name="T8" fmla="*/ 20 w 21"/>
                <a:gd name="T9" fmla="*/ 10 h 11"/>
                <a:gd name="T10" fmla="*/ 18 w 21"/>
                <a:gd name="T11" fmla="*/ 6 h 11"/>
                <a:gd name="T12" fmla="*/ 0 w 2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6" y="7"/>
                    <a:pt x="14" y="9"/>
                    <a:pt x="21" y="11"/>
                  </a:cubicBezTo>
                  <a:cubicBezTo>
                    <a:pt x="21" y="11"/>
                    <a:pt x="20" y="10"/>
                    <a:pt x="20" y="10"/>
                  </a:cubicBezTo>
                  <a:cubicBezTo>
                    <a:pt x="18" y="9"/>
                    <a:pt x="18" y="7"/>
                    <a:pt x="18" y="6"/>
                  </a:cubicBezTo>
                  <a:cubicBezTo>
                    <a:pt x="12" y="4"/>
                    <a:pt x="6" y="2"/>
                    <a:pt x="0" y="0"/>
                  </a:cubicBezTo>
                </a:path>
              </a:pathLst>
            </a:custGeom>
            <a:solidFill>
              <a:srgbClr val="E3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4" name="Freeform 493"/>
            <p:cNvSpPr>
              <a:spLocks noEditPoints="1"/>
            </p:cNvSpPr>
            <p:nvPr/>
          </p:nvSpPr>
          <p:spPr bwMode="auto">
            <a:xfrm>
              <a:off x="6067425" y="6019801"/>
              <a:ext cx="946150" cy="523875"/>
            </a:xfrm>
            <a:custGeom>
              <a:avLst/>
              <a:gdLst>
                <a:gd name="T0" fmla="*/ 2 w 67"/>
                <a:gd name="T1" fmla="*/ 5 h 37"/>
                <a:gd name="T2" fmla="*/ 0 w 67"/>
                <a:gd name="T3" fmla="*/ 6 h 37"/>
                <a:gd name="T4" fmla="*/ 4 w 67"/>
                <a:gd name="T5" fmla="*/ 8 h 37"/>
                <a:gd name="T6" fmla="*/ 9 w 67"/>
                <a:gd name="T7" fmla="*/ 10 h 37"/>
                <a:gd name="T8" fmla="*/ 12 w 67"/>
                <a:gd name="T9" fmla="*/ 9 h 37"/>
                <a:gd name="T10" fmla="*/ 2 w 67"/>
                <a:gd name="T11" fmla="*/ 5 h 37"/>
                <a:gd name="T12" fmla="*/ 35 w 67"/>
                <a:gd name="T13" fmla="*/ 30 h 37"/>
                <a:gd name="T14" fmla="*/ 32 w 67"/>
                <a:gd name="T15" fmla="*/ 27 h 37"/>
                <a:gd name="T16" fmla="*/ 34 w 67"/>
                <a:gd name="T17" fmla="*/ 25 h 37"/>
                <a:gd name="T18" fmla="*/ 37 w 67"/>
                <a:gd name="T19" fmla="*/ 21 h 37"/>
                <a:gd name="T20" fmla="*/ 40 w 67"/>
                <a:gd name="T21" fmla="*/ 24 h 37"/>
                <a:gd name="T22" fmla="*/ 37 w 67"/>
                <a:gd name="T23" fmla="*/ 27 h 37"/>
                <a:gd name="T24" fmla="*/ 35 w 67"/>
                <a:gd name="T25" fmla="*/ 30 h 37"/>
                <a:gd name="T26" fmla="*/ 41 w 67"/>
                <a:gd name="T27" fmla="*/ 0 h 37"/>
                <a:gd name="T28" fmla="*/ 39 w 67"/>
                <a:gd name="T29" fmla="*/ 0 h 37"/>
                <a:gd name="T30" fmla="*/ 28 w 67"/>
                <a:gd name="T31" fmla="*/ 10 h 37"/>
                <a:gd name="T32" fmla="*/ 30 w 67"/>
                <a:gd name="T33" fmla="*/ 14 h 37"/>
                <a:gd name="T34" fmla="*/ 31 w 67"/>
                <a:gd name="T35" fmla="*/ 15 h 37"/>
                <a:gd name="T36" fmla="*/ 26 w 67"/>
                <a:gd name="T37" fmla="*/ 24 h 37"/>
                <a:gd name="T38" fmla="*/ 24 w 67"/>
                <a:gd name="T39" fmla="*/ 31 h 37"/>
                <a:gd name="T40" fmla="*/ 24 w 67"/>
                <a:gd name="T41" fmla="*/ 32 h 37"/>
                <a:gd name="T42" fmla="*/ 25 w 67"/>
                <a:gd name="T43" fmla="*/ 32 h 37"/>
                <a:gd name="T44" fmla="*/ 26 w 67"/>
                <a:gd name="T45" fmla="*/ 31 h 37"/>
                <a:gd name="T46" fmla="*/ 28 w 67"/>
                <a:gd name="T47" fmla="*/ 35 h 37"/>
                <a:gd name="T48" fmla="*/ 28 w 67"/>
                <a:gd name="T49" fmla="*/ 35 h 37"/>
                <a:gd name="T50" fmla="*/ 28 w 67"/>
                <a:gd name="T51" fmla="*/ 35 h 37"/>
                <a:gd name="T52" fmla="*/ 31 w 67"/>
                <a:gd name="T53" fmla="*/ 37 h 37"/>
                <a:gd name="T54" fmla="*/ 46 w 67"/>
                <a:gd name="T55" fmla="*/ 25 h 37"/>
                <a:gd name="T56" fmla="*/ 49 w 67"/>
                <a:gd name="T57" fmla="*/ 24 h 37"/>
                <a:gd name="T58" fmla="*/ 51 w 67"/>
                <a:gd name="T59" fmla="*/ 24 h 37"/>
                <a:gd name="T60" fmla="*/ 56 w 67"/>
                <a:gd name="T61" fmla="*/ 23 h 37"/>
                <a:gd name="T62" fmla="*/ 60 w 67"/>
                <a:gd name="T63" fmla="*/ 22 h 37"/>
                <a:gd name="T64" fmla="*/ 61 w 67"/>
                <a:gd name="T65" fmla="*/ 19 h 37"/>
                <a:gd name="T66" fmla="*/ 65 w 67"/>
                <a:gd name="T67" fmla="*/ 20 h 37"/>
                <a:gd name="T68" fmla="*/ 66 w 67"/>
                <a:gd name="T69" fmla="*/ 20 h 37"/>
                <a:gd name="T70" fmla="*/ 67 w 67"/>
                <a:gd name="T71" fmla="*/ 18 h 37"/>
                <a:gd name="T72" fmla="*/ 62 w 67"/>
                <a:gd name="T73" fmla="*/ 13 h 37"/>
                <a:gd name="T74" fmla="*/ 60 w 67"/>
                <a:gd name="T75" fmla="*/ 13 h 37"/>
                <a:gd name="T76" fmla="*/ 54 w 67"/>
                <a:gd name="T77" fmla="*/ 16 h 37"/>
                <a:gd name="T78" fmla="*/ 52 w 67"/>
                <a:gd name="T79" fmla="*/ 17 h 37"/>
                <a:gd name="T80" fmla="*/ 53 w 67"/>
                <a:gd name="T81" fmla="*/ 17 h 37"/>
                <a:gd name="T82" fmla="*/ 52 w 67"/>
                <a:gd name="T83" fmla="*/ 21 h 37"/>
                <a:gd name="T84" fmla="*/ 47 w 67"/>
                <a:gd name="T85" fmla="*/ 20 h 37"/>
                <a:gd name="T86" fmla="*/ 47 w 67"/>
                <a:gd name="T87" fmla="*/ 20 h 37"/>
                <a:gd name="T88" fmla="*/ 45 w 67"/>
                <a:gd name="T89" fmla="*/ 21 h 37"/>
                <a:gd name="T90" fmla="*/ 45 w 67"/>
                <a:gd name="T91" fmla="*/ 19 h 37"/>
                <a:gd name="T92" fmla="*/ 39 w 67"/>
                <a:gd name="T93" fmla="*/ 15 h 37"/>
                <a:gd name="T94" fmla="*/ 36 w 67"/>
                <a:gd name="T95" fmla="*/ 10 h 37"/>
                <a:gd name="T96" fmla="*/ 39 w 67"/>
                <a:gd name="T97" fmla="*/ 5 h 37"/>
                <a:gd name="T98" fmla="*/ 45 w 67"/>
                <a:gd name="T99" fmla="*/ 1 h 37"/>
                <a:gd name="T100" fmla="*/ 45 w 67"/>
                <a:gd name="T101" fmla="*/ 0 h 37"/>
                <a:gd name="T102" fmla="*/ 41 w 67"/>
                <a:gd name="T10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37">
                  <a:moveTo>
                    <a:pt x="2" y="5"/>
                  </a:moveTo>
                  <a:cubicBezTo>
                    <a:pt x="1" y="5"/>
                    <a:pt x="0" y="5"/>
                    <a:pt x="0" y="6"/>
                  </a:cubicBezTo>
                  <a:cubicBezTo>
                    <a:pt x="1" y="6"/>
                    <a:pt x="3" y="7"/>
                    <a:pt x="4" y="8"/>
                  </a:cubicBezTo>
                  <a:cubicBezTo>
                    <a:pt x="5" y="9"/>
                    <a:pt x="7" y="10"/>
                    <a:pt x="9" y="10"/>
                  </a:cubicBezTo>
                  <a:cubicBezTo>
                    <a:pt x="10" y="10"/>
                    <a:pt x="11" y="9"/>
                    <a:pt x="12" y="9"/>
                  </a:cubicBezTo>
                  <a:cubicBezTo>
                    <a:pt x="8" y="7"/>
                    <a:pt x="5" y="5"/>
                    <a:pt x="2" y="5"/>
                  </a:cubicBezTo>
                  <a:moveTo>
                    <a:pt x="35" y="30"/>
                  </a:moveTo>
                  <a:cubicBezTo>
                    <a:pt x="32" y="27"/>
                    <a:pt x="32" y="27"/>
                    <a:pt x="32" y="27"/>
                  </a:cubicBezTo>
                  <a:cubicBezTo>
                    <a:pt x="33" y="26"/>
                    <a:pt x="33" y="26"/>
                    <a:pt x="34" y="25"/>
                  </a:cubicBezTo>
                  <a:cubicBezTo>
                    <a:pt x="35" y="24"/>
                    <a:pt x="36" y="23"/>
                    <a:pt x="37" y="21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38" y="26"/>
                    <a:pt x="37" y="27"/>
                  </a:cubicBezTo>
                  <a:cubicBezTo>
                    <a:pt x="36" y="28"/>
                    <a:pt x="35" y="29"/>
                    <a:pt x="35" y="30"/>
                  </a:cubicBezTo>
                  <a:moveTo>
                    <a:pt x="41" y="0"/>
                  </a:moveTo>
                  <a:cubicBezTo>
                    <a:pt x="41" y="0"/>
                    <a:pt x="40" y="0"/>
                    <a:pt x="39" y="0"/>
                  </a:cubicBezTo>
                  <a:cubicBezTo>
                    <a:pt x="35" y="1"/>
                    <a:pt x="31" y="6"/>
                    <a:pt x="28" y="10"/>
                  </a:cubicBezTo>
                  <a:cubicBezTo>
                    <a:pt x="28" y="11"/>
                    <a:pt x="29" y="13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4" y="20"/>
                    <a:pt x="33" y="21"/>
                    <a:pt x="26" y="24"/>
                  </a:cubicBezTo>
                  <a:cubicBezTo>
                    <a:pt x="20" y="27"/>
                    <a:pt x="20" y="27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6"/>
                    <a:pt x="30" y="37"/>
                    <a:pt x="31" y="37"/>
                  </a:cubicBezTo>
                  <a:cubicBezTo>
                    <a:pt x="36" y="33"/>
                    <a:pt x="41" y="26"/>
                    <a:pt x="46" y="25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2" y="24"/>
                    <a:pt x="54" y="23"/>
                    <a:pt x="56" y="23"/>
                  </a:cubicBezTo>
                  <a:cubicBezTo>
                    <a:pt x="57" y="22"/>
                    <a:pt x="59" y="22"/>
                    <a:pt x="60" y="22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20"/>
                    <a:pt x="64" y="20"/>
                    <a:pt x="65" y="20"/>
                  </a:cubicBezTo>
                  <a:cubicBezTo>
                    <a:pt x="65" y="20"/>
                    <a:pt x="66" y="20"/>
                    <a:pt x="66" y="20"/>
                  </a:cubicBezTo>
                  <a:cubicBezTo>
                    <a:pt x="67" y="19"/>
                    <a:pt x="67" y="18"/>
                    <a:pt x="67" y="18"/>
                  </a:cubicBezTo>
                  <a:cubicBezTo>
                    <a:pt x="66" y="16"/>
                    <a:pt x="66" y="14"/>
                    <a:pt x="62" y="13"/>
                  </a:cubicBezTo>
                  <a:cubicBezTo>
                    <a:pt x="62" y="13"/>
                    <a:pt x="61" y="13"/>
                    <a:pt x="60" y="13"/>
                  </a:cubicBezTo>
                  <a:cubicBezTo>
                    <a:pt x="57" y="13"/>
                    <a:pt x="56" y="14"/>
                    <a:pt x="54" y="16"/>
                  </a:cubicBezTo>
                  <a:cubicBezTo>
                    <a:pt x="53" y="16"/>
                    <a:pt x="53" y="17"/>
                    <a:pt x="52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0" y="21"/>
                    <a:pt x="49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6" y="21"/>
                    <a:pt x="45" y="21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18"/>
                    <a:pt x="40" y="17"/>
                    <a:pt x="39" y="15"/>
                  </a:cubicBezTo>
                  <a:cubicBezTo>
                    <a:pt x="37" y="13"/>
                    <a:pt x="37" y="11"/>
                    <a:pt x="36" y="10"/>
                  </a:cubicBezTo>
                  <a:cubicBezTo>
                    <a:pt x="34" y="7"/>
                    <a:pt x="34" y="5"/>
                    <a:pt x="39" y="5"/>
                  </a:cubicBezTo>
                  <a:cubicBezTo>
                    <a:pt x="43" y="4"/>
                    <a:pt x="45" y="3"/>
                    <a:pt x="45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1" y="0"/>
                  </a:cubicBezTo>
                </a:path>
              </a:pathLst>
            </a:custGeom>
            <a:solidFill>
              <a:srgbClr val="7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5" name="Freeform 494"/>
            <p:cNvSpPr>
              <a:spLocks noEditPoints="1"/>
            </p:cNvSpPr>
            <p:nvPr/>
          </p:nvSpPr>
          <p:spPr bwMode="auto">
            <a:xfrm>
              <a:off x="6407150" y="6261101"/>
              <a:ext cx="592138" cy="254000"/>
            </a:xfrm>
            <a:custGeom>
              <a:avLst/>
              <a:gdLst>
                <a:gd name="T0" fmla="*/ 2 w 42"/>
                <a:gd name="T1" fmla="*/ 14 h 18"/>
                <a:gd name="T2" fmla="*/ 1 w 42"/>
                <a:gd name="T3" fmla="*/ 15 h 18"/>
                <a:gd name="T4" fmla="*/ 0 w 42"/>
                <a:gd name="T5" fmla="*/ 15 h 18"/>
                <a:gd name="T6" fmla="*/ 4 w 42"/>
                <a:gd name="T7" fmla="*/ 18 h 18"/>
                <a:gd name="T8" fmla="*/ 4 w 42"/>
                <a:gd name="T9" fmla="*/ 18 h 18"/>
                <a:gd name="T10" fmla="*/ 2 w 42"/>
                <a:gd name="T11" fmla="*/ 14 h 18"/>
                <a:gd name="T12" fmla="*/ 13 w 42"/>
                <a:gd name="T13" fmla="*/ 4 h 18"/>
                <a:gd name="T14" fmla="*/ 10 w 42"/>
                <a:gd name="T15" fmla="*/ 8 h 18"/>
                <a:gd name="T16" fmla="*/ 8 w 42"/>
                <a:gd name="T17" fmla="*/ 10 h 18"/>
                <a:gd name="T18" fmla="*/ 11 w 42"/>
                <a:gd name="T19" fmla="*/ 13 h 18"/>
                <a:gd name="T20" fmla="*/ 13 w 42"/>
                <a:gd name="T21" fmla="*/ 10 h 18"/>
                <a:gd name="T22" fmla="*/ 16 w 42"/>
                <a:gd name="T23" fmla="*/ 7 h 18"/>
                <a:gd name="T24" fmla="*/ 13 w 42"/>
                <a:gd name="T25" fmla="*/ 4 h 18"/>
                <a:gd name="T26" fmla="*/ 37 w 42"/>
                <a:gd name="T27" fmla="*/ 2 h 18"/>
                <a:gd name="T28" fmla="*/ 36 w 42"/>
                <a:gd name="T29" fmla="*/ 5 h 18"/>
                <a:gd name="T30" fmla="*/ 39 w 42"/>
                <a:gd name="T31" fmla="*/ 4 h 18"/>
                <a:gd name="T32" fmla="*/ 42 w 42"/>
                <a:gd name="T33" fmla="*/ 3 h 18"/>
                <a:gd name="T34" fmla="*/ 41 w 42"/>
                <a:gd name="T35" fmla="*/ 3 h 18"/>
                <a:gd name="T36" fmla="*/ 37 w 42"/>
                <a:gd name="T37" fmla="*/ 2 h 18"/>
                <a:gd name="T38" fmla="*/ 28 w 42"/>
                <a:gd name="T39" fmla="*/ 0 h 18"/>
                <a:gd name="T40" fmla="*/ 24 w 42"/>
                <a:gd name="T41" fmla="*/ 3 h 18"/>
                <a:gd name="T42" fmla="*/ 22 w 42"/>
                <a:gd name="T43" fmla="*/ 2 h 18"/>
                <a:gd name="T44" fmla="*/ 21 w 42"/>
                <a:gd name="T45" fmla="*/ 2 h 18"/>
                <a:gd name="T46" fmla="*/ 21 w 42"/>
                <a:gd name="T47" fmla="*/ 4 h 18"/>
                <a:gd name="T48" fmla="*/ 23 w 42"/>
                <a:gd name="T49" fmla="*/ 3 h 18"/>
                <a:gd name="T50" fmla="*/ 23 w 42"/>
                <a:gd name="T51" fmla="*/ 3 h 18"/>
                <a:gd name="T52" fmla="*/ 28 w 42"/>
                <a:gd name="T53" fmla="*/ 4 h 18"/>
                <a:gd name="T54" fmla="*/ 29 w 42"/>
                <a:gd name="T55" fmla="*/ 0 h 18"/>
                <a:gd name="T56" fmla="*/ 28 w 42"/>
                <a:gd name="T5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18">
                  <a:moveTo>
                    <a:pt x="2" y="14"/>
                  </a:moveTo>
                  <a:cubicBezTo>
                    <a:pt x="2" y="15"/>
                    <a:pt x="1" y="15"/>
                    <a:pt x="1" y="15"/>
                  </a:cubicBezTo>
                  <a:cubicBezTo>
                    <a:pt x="1" y="15"/>
                    <a:pt x="0" y="15"/>
                    <a:pt x="0" y="15"/>
                  </a:cubicBezTo>
                  <a:cubicBezTo>
                    <a:pt x="1" y="16"/>
                    <a:pt x="3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13" y="4"/>
                  </a:moveTo>
                  <a:cubicBezTo>
                    <a:pt x="12" y="6"/>
                    <a:pt x="11" y="7"/>
                    <a:pt x="10" y="8"/>
                  </a:cubicBezTo>
                  <a:cubicBezTo>
                    <a:pt x="9" y="9"/>
                    <a:pt x="9" y="9"/>
                    <a:pt x="8" y="10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2" y="11"/>
                    <a:pt x="13" y="10"/>
                  </a:cubicBezTo>
                  <a:cubicBezTo>
                    <a:pt x="14" y="9"/>
                    <a:pt x="15" y="8"/>
                    <a:pt x="16" y="7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37" y="2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7" y="5"/>
                    <a:pt x="38" y="4"/>
                    <a:pt x="39" y="4"/>
                  </a:cubicBezTo>
                  <a:cubicBezTo>
                    <a:pt x="40" y="4"/>
                    <a:pt x="41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0" y="3"/>
                    <a:pt x="38" y="3"/>
                    <a:pt x="37" y="2"/>
                  </a:cubicBezTo>
                  <a:moveTo>
                    <a:pt x="28" y="0"/>
                  </a:moveTo>
                  <a:cubicBezTo>
                    <a:pt x="28" y="1"/>
                    <a:pt x="26" y="3"/>
                    <a:pt x="24" y="3"/>
                  </a:cubicBezTo>
                  <a:cubicBezTo>
                    <a:pt x="24" y="3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5" y="3"/>
                    <a:pt x="26" y="4"/>
                    <a:pt x="28" y="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</a:path>
              </a:pathLst>
            </a:custGeom>
            <a:solidFill>
              <a:srgbClr val="C3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6" name="Freeform 495"/>
            <p:cNvSpPr>
              <a:spLocks noEditPoints="1"/>
            </p:cNvSpPr>
            <p:nvPr/>
          </p:nvSpPr>
          <p:spPr bwMode="auto">
            <a:xfrm>
              <a:off x="5856288" y="5794376"/>
              <a:ext cx="944563" cy="366713"/>
            </a:xfrm>
            <a:custGeom>
              <a:avLst/>
              <a:gdLst>
                <a:gd name="T0" fmla="*/ 67 w 67"/>
                <a:gd name="T1" fmla="*/ 10 h 26"/>
                <a:gd name="T2" fmla="*/ 17 w 67"/>
                <a:gd name="T3" fmla="*/ 20 h 26"/>
                <a:gd name="T4" fmla="*/ 2 w 67"/>
                <a:gd name="T5" fmla="*/ 19 h 26"/>
                <a:gd name="T6" fmla="*/ 2 w 67"/>
                <a:gd name="T7" fmla="*/ 20 h 26"/>
                <a:gd name="T8" fmla="*/ 6 w 67"/>
                <a:gd name="T9" fmla="*/ 22 h 26"/>
                <a:gd name="T10" fmla="*/ 7 w 67"/>
                <a:gd name="T11" fmla="*/ 21 h 26"/>
                <a:gd name="T12" fmla="*/ 11 w 67"/>
                <a:gd name="T13" fmla="*/ 21 h 26"/>
                <a:gd name="T14" fmla="*/ 15 w 67"/>
                <a:gd name="T15" fmla="*/ 22 h 26"/>
                <a:gd name="T16" fmla="*/ 17 w 67"/>
                <a:gd name="T17" fmla="*/ 21 h 26"/>
                <a:gd name="T18" fmla="*/ 27 w 67"/>
                <a:gd name="T19" fmla="*/ 25 h 26"/>
                <a:gd name="T20" fmla="*/ 27 w 67"/>
                <a:gd name="T21" fmla="*/ 25 h 26"/>
                <a:gd name="T22" fmla="*/ 36 w 67"/>
                <a:gd name="T23" fmla="*/ 22 h 26"/>
                <a:gd name="T24" fmla="*/ 39 w 67"/>
                <a:gd name="T25" fmla="*/ 23 h 26"/>
                <a:gd name="T26" fmla="*/ 43 w 67"/>
                <a:gd name="T27" fmla="*/ 26 h 26"/>
                <a:gd name="T28" fmla="*/ 54 w 67"/>
                <a:gd name="T29" fmla="*/ 16 h 26"/>
                <a:gd name="T30" fmla="*/ 56 w 67"/>
                <a:gd name="T31" fmla="*/ 16 h 26"/>
                <a:gd name="T32" fmla="*/ 60 w 67"/>
                <a:gd name="T33" fmla="*/ 16 h 26"/>
                <a:gd name="T34" fmla="*/ 63 w 67"/>
                <a:gd name="T35" fmla="*/ 13 h 26"/>
                <a:gd name="T36" fmla="*/ 67 w 67"/>
                <a:gd name="T37" fmla="*/ 10 h 26"/>
                <a:gd name="T38" fmla="*/ 17 w 67"/>
                <a:gd name="T39" fmla="*/ 0 h 26"/>
                <a:gd name="T40" fmla="*/ 2 w 67"/>
                <a:gd name="T41" fmla="*/ 6 h 26"/>
                <a:gd name="T42" fmla="*/ 1 w 67"/>
                <a:gd name="T43" fmla="*/ 9 h 26"/>
                <a:gd name="T44" fmla="*/ 0 w 67"/>
                <a:gd name="T45" fmla="*/ 15 h 26"/>
                <a:gd name="T46" fmla="*/ 17 w 67"/>
                <a:gd name="T47" fmla="*/ 16 h 26"/>
                <a:gd name="T48" fmla="*/ 67 w 67"/>
                <a:gd name="T49" fmla="*/ 5 h 26"/>
                <a:gd name="T50" fmla="*/ 65 w 67"/>
                <a:gd name="T51" fmla="*/ 3 h 26"/>
                <a:gd name="T52" fmla="*/ 60 w 67"/>
                <a:gd name="T53" fmla="*/ 1 h 26"/>
                <a:gd name="T54" fmla="*/ 56 w 67"/>
                <a:gd name="T55" fmla="*/ 2 h 26"/>
                <a:gd name="T56" fmla="*/ 42 w 67"/>
                <a:gd name="T57" fmla="*/ 5 h 26"/>
                <a:gd name="T58" fmla="*/ 37 w 67"/>
                <a:gd name="T59" fmla="*/ 5 h 26"/>
                <a:gd name="T60" fmla="*/ 34 w 67"/>
                <a:gd name="T61" fmla="*/ 7 h 26"/>
                <a:gd name="T62" fmla="*/ 33 w 67"/>
                <a:gd name="T63" fmla="*/ 7 h 26"/>
                <a:gd name="T64" fmla="*/ 17 w 67"/>
                <a:gd name="T6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6">
                  <a:moveTo>
                    <a:pt x="67" y="10"/>
                  </a:moveTo>
                  <a:cubicBezTo>
                    <a:pt x="51" y="17"/>
                    <a:pt x="34" y="20"/>
                    <a:pt x="17" y="20"/>
                  </a:cubicBezTo>
                  <a:cubicBezTo>
                    <a:pt x="12" y="20"/>
                    <a:pt x="7" y="20"/>
                    <a:pt x="2" y="19"/>
                  </a:cubicBezTo>
                  <a:cubicBezTo>
                    <a:pt x="2" y="19"/>
                    <a:pt x="2" y="20"/>
                    <a:pt x="2" y="20"/>
                  </a:cubicBezTo>
                  <a:cubicBezTo>
                    <a:pt x="2" y="21"/>
                    <a:pt x="4" y="22"/>
                    <a:pt x="6" y="22"/>
                  </a:cubicBezTo>
                  <a:cubicBezTo>
                    <a:pt x="6" y="22"/>
                    <a:pt x="7" y="22"/>
                    <a:pt x="7" y="21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2" y="21"/>
                    <a:pt x="14" y="21"/>
                    <a:pt x="15" y="22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20" y="21"/>
                    <a:pt x="23" y="23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0" y="24"/>
                    <a:pt x="33" y="22"/>
                    <a:pt x="36" y="22"/>
                  </a:cubicBezTo>
                  <a:cubicBezTo>
                    <a:pt x="37" y="22"/>
                    <a:pt x="38" y="23"/>
                    <a:pt x="39" y="23"/>
                  </a:cubicBezTo>
                  <a:cubicBezTo>
                    <a:pt x="41" y="24"/>
                    <a:pt x="42" y="25"/>
                    <a:pt x="43" y="26"/>
                  </a:cubicBezTo>
                  <a:cubicBezTo>
                    <a:pt x="46" y="22"/>
                    <a:pt x="50" y="17"/>
                    <a:pt x="54" y="16"/>
                  </a:cubicBezTo>
                  <a:cubicBezTo>
                    <a:pt x="55" y="16"/>
                    <a:pt x="56" y="16"/>
                    <a:pt x="56" y="16"/>
                  </a:cubicBezTo>
                  <a:cubicBezTo>
                    <a:pt x="58" y="16"/>
                    <a:pt x="59" y="16"/>
                    <a:pt x="60" y="16"/>
                  </a:cubicBezTo>
                  <a:cubicBezTo>
                    <a:pt x="61" y="15"/>
                    <a:pt x="62" y="13"/>
                    <a:pt x="63" y="13"/>
                  </a:cubicBezTo>
                  <a:cubicBezTo>
                    <a:pt x="65" y="12"/>
                    <a:pt x="66" y="11"/>
                    <a:pt x="67" y="10"/>
                  </a:cubicBezTo>
                  <a:moveTo>
                    <a:pt x="17" y="0"/>
                  </a:moveTo>
                  <a:cubicBezTo>
                    <a:pt x="12" y="0"/>
                    <a:pt x="7" y="6"/>
                    <a:pt x="2" y="6"/>
                  </a:cubicBezTo>
                  <a:cubicBezTo>
                    <a:pt x="2" y="7"/>
                    <a:pt x="1" y="8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6" y="15"/>
                    <a:pt x="11" y="16"/>
                    <a:pt x="17" y="16"/>
                  </a:cubicBezTo>
                  <a:cubicBezTo>
                    <a:pt x="35" y="16"/>
                    <a:pt x="51" y="12"/>
                    <a:pt x="67" y="5"/>
                  </a:cubicBezTo>
                  <a:cubicBezTo>
                    <a:pt x="66" y="5"/>
                    <a:pt x="66" y="4"/>
                    <a:pt x="65" y="3"/>
                  </a:cubicBezTo>
                  <a:cubicBezTo>
                    <a:pt x="64" y="1"/>
                    <a:pt x="62" y="1"/>
                    <a:pt x="60" y="1"/>
                  </a:cubicBezTo>
                  <a:cubicBezTo>
                    <a:pt x="59" y="1"/>
                    <a:pt x="57" y="1"/>
                    <a:pt x="56" y="2"/>
                  </a:cubicBezTo>
                  <a:cubicBezTo>
                    <a:pt x="51" y="3"/>
                    <a:pt x="47" y="4"/>
                    <a:pt x="42" y="5"/>
                  </a:cubicBezTo>
                  <a:cubicBezTo>
                    <a:pt x="40" y="5"/>
                    <a:pt x="38" y="5"/>
                    <a:pt x="37" y="5"/>
                  </a:cubicBezTo>
                  <a:cubicBezTo>
                    <a:pt x="36" y="6"/>
                    <a:pt x="35" y="6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8" y="7"/>
                    <a:pt x="22" y="0"/>
                    <a:pt x="17" y="0"/>
                  </a:cubicBezTo>
                </a:path>
              </a:pathLst>
            </a:custGeom>
            <a:solidFill>
              <a:srgbClr val="E03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8" name="Freeform 497"/>
            <p:cNvSpPr>
              <a:spLocks/>
            </p:cNvSpPr>
            <p:nvPr/>
          </p:nvSpPr>
          <p:spPr bwMode="auto">
            <a:xfrm>
              <a:off x="5856288" y="5864226"/>
              <a:ext cx="958850" cy="212725"/>
            </a:xfrm>
            <a:custGeom>
              <a:avLst/>
              <a:gdLst>
                <a:gd name="T0" fmla="*/ 67 w 68"/>
                <a:gd name="T1" fmla="*/ 0 h 15"/>
                <a:gd name="T2" fmla="*/ 17 w 68"/>
                <a:gd name="T3" fmla="*/ 11 h 15"/>
                <a:gd name="T4" fmla="*/ 0 w 68"/>
                <a:gd name="T5" fmla="*/ 10 h 15"/>
                <a:gd name="T6" fmla="*/ 2 w 68"/>
                <a:gd name="T7" fmla="*/ 14 h 15"/>
                <a:gd name="T8" fmla="*/ 17 w 68"/>
                <a:gd name="T9" fmla="*/ 15 h 15"/>
                <a:gd name="T10" fmla="*/ 67 w 68"/>
                <a:gd name="T11" fmla="*/ 5 h 15"/>
                <a:gd name="T12" fmla="*/ 67 w 6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5">
                  <a:moveTo>
                    <a:pt x="67" y="0"/>
                  </a:moveTo>
                  <a:cubicBezTo>
                    <a:pt x="51" y="7"/>
                    <a:pt x="35" y="11"/>
                    <a:pt x="17" y="11"/>
                  </a:cubicBezTo>
                  <a:cubicBezTo>
                    <a:pt x="11" y="11"/>
                    <a:pt x="6" y="10"/>
                    <a:pt x="0" y="10"/>
                  </a:cubicBezTo>
                  <a:cubicBezTo>
                    <a:pt x="1" y="11"/>
                    <a:pt x="2" y="13"/>
                    <a:pt x="2" y="14"/>
                  </a:cubicBezTo>
                  <a:cubicBezTo>
                    <a:pt x="7" y="15"/>
                    <a:pt x="12" y="15"/>
                    <a:pt x="17" y="15"/>
                  </a:cubicBezTo>
                  <a:cubicBezTo>
                    <a:pt x="34" y="15"/>
                    <a:pt x="51" y="12"/>
                    <a:pt x="67" y="5"/>
                  </a:cubicBezTo>
                  <a:cubicBezTo>
                    <a:pt x="68" y="4"/>
                    <a:pt x="67" y="2"/>
                    <a:pt x="67" y="0"/>
                  </a:cubicBezTo>
                </a:path>
              </a:pathLst>
            </a:custGeom>
            <a:solidFill>
              <a:srgbClr val="E3D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9" name="Freeform 513"/>
            <p:cNvSpPr>
              <a:spLocks/>
            </p:cNvSpPr>
            <p:nvPr/>
          </p:nvSpPr>
          <p:spPr bwMode="auto">
            <a:xfrm>
              <a:off x="4868863" y="6048376"/>
              <a:ext cx="153988" cy="127000"/>
            </a:xfrm>
            <a:custGeom>
              <a:avLst/>
              <a:gdLst>
                <a:gd name="T0" fmla="*/ 3 w 11"/>
                <a:gd name="T1" fmla="*/ 0 h 9"/>
                <a:gd name="T2" fmla="*/ 0 w 11"/>
                <a:gd name="T3" fmla="*/ 3 h 9"/>
                <a:gd name="T4" fmla="*/ 3 w 11"/>
                <a:gd name="T5" fmla="*/ 4 h 9"/>
                <a:gd name="T6" fmla="*/ 7 w 11"/>
                <a:gd name="T7" fmla="*/ 9 h 9"/>
                <a:gd name="T8" fmla="*/ 11 w 11"/>
                <a:gd name="T9" fmla="*/ 5 h 9"/>
                <a:gd name="T10" fmla="*/ 10 w 11"/>
                <a:gd name="T11" fmla="*/ 1 h 9"/>
                <a:gd name="T12" fmla="*/ 7 w 11"/>
                <a:gd name="T13" fmla="*/ 3 h 9"/>
                <a:gd name="T14" fmla="*/ 5 w 11"/>
                <a:gd name="T15" fmla="*/ 1 h 9"/>
                <a:gd name="T16" fmla="*/ 3 w 1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9">
                  <a:moveTo>
                    <a:pt x="3" y="0"/>
                  </a:moveTo>
                  <a:cubicBezTo>
                    <a:pt x="1" y="1"/>
                    <a:pt x="1" y="2"/>
                    <a:pt x="0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4" y="5"/>
                    <a:pt x="6" y="7"/>
                    <a:pt x="7" y="9"/>
                  </a:cubicBezTo>
                  <a:cubicBezTo>
                    <a:pt x="9" y="8"/>
                    <a:pt x="11" y="7"/>
                    <a:pt x="11" y="5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7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0" name="Freeform 514"/>
            <p:cNvSpPr>
              <a:spLocks/>
            </p:cNvSpPr>
            <p:nvPr/>
          </p:nvSpPr>
          <p:spPr bwMode="auto">
            <a:xfrm>
              <a:off x="4910138" y="6034088"/>
              <a:ext cx="100013" cy="57150"/>
            </a:xfrm>
            <a:custGeom>
              <a:avLst/>
              <a:gdLst>
                <a:gd name="T0" fmla="*/ 3 w 7"/>
                <a:gd name="T1" fmla="*/ 0 h 4"/>
                <a:gd name="T2" fmla="*/ 0 w 7"/>
                <a:gd name="T3" fmla="*/ 1 h 4"/>
                <a:gd name="T4" fmla="*/ 2 w 7"/>
                <a:gd name="T5" fmla="*/ 2 h 4"/>
                <a:gd name="T6" fmla="*/ 4 w 7"/>
                <a:gd name="T7" fmla="*/ 4 h 4"/>
                <a:gd name="T8" fmla="*/ 7 w 7"/>
                <a:gd name="T9" fmla="*/ 2 h 4"/>
                <a:gd name="T10" fmla="*/ 3 w 7"/>
                <a:gd name="T11" fmla="*/ 0 h 4"/>
                <a:gd name="T12" fmla="*/ 3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2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1" name="Freeform 531"/>
            <p:cNvSpPr>
              <a:spLocks/>
            </p:cNvSpPr>
            <p:nvPr/>
          </p:nvSpPr>
          <p:spPr bwMode="auto">
            <a:xfrm>
              <a:off x="6067425" y="6203951"/>
              <a:ext cx="71438" cy="28575"/>
            </a:xfrm>
            <a:custGeom>
              <a:avLst/>
              <a:gdLst>
                <a:gd name="T0" fmla="*/ 2 w 5"/>
                <a:gd name="T1" fmla="*/ 0 h 2"/>
                <a:gd name="T2" fmla="*/ 2 w 5"/>
                <a:gd name="T3" fmla="*/ 0 h 2"/>
                <a:gd name="T4" fmla="*/ 0 w 5"/>
                <a:gd name="T5" fmla="*/ 1 h 2"/>
                <a:gd name="T6" fmla="*/ 2 w 5"/>
                <a:gd name="T7" fmla="*/ 2 h 2"/>
                <a:gd name="T8" fmla="*/ 3 w 5"/>
                <a:gd name="T9" fmla="*/ 2 h 2"/>
                <a:gd name="T10" fmla="*/ 4 w 5"/>
                <a:gd name="T11" fmla="*/ 1 h 2"/>
                <a:gd name="T12" fmla="*/ 2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7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51" name="文本框 650"/>
          <p:cNvSpPr txBox="1"/>
          <p:nvPr/>
        </p:nvSpPr>
        <p:spPr>
          <a:xfrm>
            <a:off x="4398163" y="3815999"/>
            <a:ext cx="354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prstClr val="black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Thank  YOU</a:t>
            </a:r>
            <a:endParaRPr lang="zh-CN" altLang="en-US" sz="3600" dirty="0">
              <a:solidFill>
                <a:prstClr val="black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214" name="矩形 213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63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/>
      <p:bldP spid="2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组合 190"/>
          <p:cNvGrpSpPr/>
          <p:nvPr/>
        </p:nvGrpSpPr>
        <p:grpSpPr>
          <a:xfrm>
            <a:off x="4210697" y="2970020"/>
            <a:ext cx="3770605" cy="5326869"/>
            <a:chOff x="1048528" y="1698131"/>
            <a:chExt cx="3770605" cy="5326869"/>
          </a:xfrm>
        </p:grpSpPr>
        <p:grpSp>
          <p:nvGrpSpPr>
            <p:cNvPr id="5" name="组合 4"/>
            <p:cNvGrpSpPr/>
            <p:nvPr/>
          </p:nvGrpSpPr>
          <p:grpSpPr>
            <a:xfrm>
              <a:off x="1048528" y="1698131"/>
              <a:ext cx="3770605" cy="5326869"/>
              <a:chOff x="3740150" y="1893888"/>
              <a:chExt cx="4711700" cy="66563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01"/>
              <p:cNvSpPr>
                <a:spLocks/>
              </p:cNvSpPr>
              <p:nvPr/>
            </p:nvSpPr>
            <p:spPr bwMode="auto">
              <a:xfrm>
                <a:off x="3740150" y="1893888"/>
                <a:ext cx="4711700" cy="4705351"/>
              </a:xfrm>
              <a:custGeom>
                <a:avLst/>
                <a:gdLst>
                  <a:gd name="T0" fmla="*/ 334 w 334"/>
                  <a:gd name="T1" fmla="*/ 167 h 333"/>
                  <a:gd name="T2" fmla="*/ 322 w 334"/>
                  <a:gd name="T3" fmla="*/ 189 h 333"/>
                  <a:gd name="T4" fmla="*/ 327 w 334"/>
                  <a:gd name="T5" fmla="*/ 214 h 333"/>
                  <a:gd name="T6" fmla="*/ 309 w 334"/>
                  <a:gd name="T7" fmla="*/ 231 h 333"/>
                  <a:gd name="T8" fmla="*/ 308 w 334"/>
                  <a:gd name="T9" fmla="*/ 257 h 333"/>
                  <a:gd name="T10" fmla="*/ 285 w 334"/>
                  <a:gd name="T11" fmla="*/ 269 h 333"/>
                  <a:gd name="T12" fmla="*/ 276 w 334"/>
                  <a:gd name="T13" fmla="*/ 293 h 333"/>
                  <a:gd name="T14" fmla="*/ 251 w 334"/>
                  <a:gd name="T15" fmla="*/ 298 h 333"/>
                  <a:gd name="T16" fmla="*/ 236 w 334"/>
                  <a:gd name="T17" fmla="*/ 319 h 333"/>
                  <a:gd name="T18" fmla="*/ 223 w 334"/>
                  <a:gd name="T19" fmla="*/ 318 h 333"/>
                  <a:gd name="T20" fmla="*/ 211 w 334"/>
                  <a:gd name="T21" fmla="*/ 317 h 333"/>
                  <a:gd name="T22" fmla="*/ 191 w 334"/>
                  <a:gd name="T23" fmla="*/ 332 h 333"/>
                  <a:gd name="T24" fmla="*/ 167 w 334"/>
                  <a:gd name="T25" fmla="*/ 323 h 333"/>
                  <a:gd name="T26" fmla="*/ 143 w 334"/>
                  <a:gd name="T27" fmla="*/ 332 h 333"/>
                  <a:gd name="T28" fmla="*/ 123 w 334"/>
                  <a:gd name="T29" fmla="*/ 317 h 333"/>
                  <a:gd name="T30" fmla="*/ 111 w 334"/>
                  <a:gd name="T31" fmla="*/ 318 h 333"/>
                  <a:gd name="T32" fmla="*/ 98 w 334"/>
                  <a:gd name="T33" fmla="*/ 319 h 333"/>
                  <a:gd name="T34" fmla="*/ 83 w 334"/>
                  <a:gd name="T35" fmla="*/ 298 h 333"/>
                  <a:gd name="T36" fmla="*/ 58 w 334"/>
                  <a:gd name="T37" fmla="*/ 293 h 333"/>
                  <a:gd name="T38" fmla="*/ 49 w 334"/>
                  <a:gd name="T39" fmla="*/ 269 h 333"/>
                  <a:gd name="T40" fmla="*/ 26 w 334"/>
                  <a:gd name="T41" fmla="*/ 257 h 333"/>
                  <a:gd name="T42" fmla="*/ 25 w 334"/>
                  <a:gd name="T43" fmla="*/ 231 h 333"/>
                  <a:gd name="T44" fmla="*/ 7 w 334"/>
                  <a:gd name="T45" fmla="*/ 214 h 333"/>
                  <a:gd name="T46" fmla="*/ 12 w 334"/>
                  <a:gd name="T47" fmla="*/ 189 h 333"/>
                  <a:gd name="T48" fmla="*/ 0 w 334"/>
                  <a:gd name="T49" fmla="*/ 167 h 333"/>
                  <a:gd name="T50" fmla="*/ 12 w 334"/>
                  <a:gd name="T51" fmla="*/ 144 h 333"/>
                  <a:gd name="T52" fmla="*/ 7 w 334"/>
                  <a:gd name="T53" fmla="*/ 119 h 333"/>
                  <a:gd name="T54" fmla="*/ 25 w 334"/>
                  <a:gd name="T55" fmla="*/ 102 h 333"/>
                  <a:gd name="T56" fmla="*/ 26 w 334"/>
                  <a:gd name="T57" fmla="*/ 76 h 333"/>
                  <a:gd name="T58" fmla="*/ 49 w 334"/>
                  <a:gd name="T59" fmla="*/ 64 h 333"/>
                  <a:gd name="T60" fmla="*/ 58 w 334"/>
                  <a:gd name="T61" fmla="*/ 40 h 333"/>
                  <a:gd name="T62" fmla="*/ 83 w 334"/>
                  <a:gd name="T63" fmla="*/ 35 h 333"/>
                  <a:gd name="T64" fmla="*/ 98 w 334"/>
                  <a:gd name="T65" fmla="*/ 15 h 333"/>
                  <a:gd name="T66" fmla="*/ 111 w 334"/>
                  <a:gd name="T67" fmla="*/ 15 h 333"/>
                  <a:gd name="T68" fmla="*/ 123 w 334"/>
                  <a:gd name="T69" fmla="*/ 17 h 333"/>
                  <a:gd name="T70" fmla="*/ 143 w 334"/>
                  <a:gd name="T71" fmla="*/ 1 h 333"/>
                  <a:gd name="T72" fmla="*/ 167 w 334"/>
                  <a:gd name="T73" fmla="*/ 10 h 333"/>
                  <a:gd name="T74" fmla="*/ 191 w 334"/>
                  <a:gd name="T75" fmla="*/ 1 h 333"/>
                  <a:gd name="T76" fmla="*/ 211 w 334"/>
                  <a:gd name="T77" fmla="*/ 17 h 333"/>
                  <a:gd name="T78" fmla="*/ 223 w 334"/>
                  <a:gd name="T79" fmla="*/ 15 h 333"/>
                  <a:gd name="T80" fmla="*/ 236 w 334"/>
                  <a:gd name="T81" fmla="*/ 15 h 333"/>
                  <a:gd name="T82" fmla="*/ 251 w 334"/>
                  <a:gd name="T83" fmla="*/ 35 h 333"/>
                  <a:gd name="T84" fmla="*/ 276 w 334"/>
                  <a:gd name="T85" fmla="*/ 40 h 333"/>
                  <a:gd name="T86" fmla="*/ 285 w 334"/>
                  <a:gd name="T87" fmla="*/ 64 h 333"/>
                  <a:gd name="T88" fmla="*/ 308 w 334"/>
                  <a:gd name="T89" fmla="*/ 76 h 333"/>
                  <a:gd name="T90" fmla="*/ 309 w 334"/>
                  <a:gd name="T91" fmla="*/ 102 h 333"/>
                  <a:gd name="T92" fmla="*/ 327 w 334"/>
                  <a:gd name="T93" fmla="*/ 119 h 333"/>
                  <a:gd name="T94" fmla="*/ 322 w 334"/>
                  <a:gd name="T95" fmla="*/ 144 h 333"/>
                  <a:gd name="T96" fmla="*/ 334 w 334"/>
                  <a:gd name="T97" fmla="*/ 16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33">
                    <a:moveTo>
                      <a:pt x="334" y="167"/>
                    </a:moveTo>
                    <a:cubicBezTo>
                      <a:pt x="334" y="174"/>
                      <a:pt x="323" y="181"/>
                      <a:pt x="322" y="189"/>
                    </a:cubicBezTo>
                    <a:cubicBezTo>
                      <a:pt x="321" y="196"/>
                      <a:pt x="329" y="206"/>
                      <a:pt x="327" y="214"/>
                    </a:cubicBezTo>
                    <a:cubicBezTo>
                      <a:pt x="325" y="221"/>
                      <a:pt x="312" y="225"/>
                      <a:pt x="309" y="231"/>
                    </a:cubicBezTo>
                    <a:cubicBezTo>
                      <a:pt x="306" y="238"/>
                      <a:pt x="312" y="250"/>
                      <a:pt x="308" y="257"/>
                    </a:cubicBezTo>
                    <a:cubicBezTo>
                      <a:pt x="303" y="263"/>
                      <a:pt x="290" y="263"/>
                      <a:pt x="285" y="269"/>
                    </a:cubicBezTo>
                    <a:cubicBezTo>
                      <a:pt x="280" y="275"/>
                      <a:pt x="282" y="288"/>
                      <a:pt x="276" y="293"/>
                    </a:cubicBezTo>
                    <a:cubicBezTo>
                      <a:pt x="271" y="298"/>
                      <a:pt x="258" y="294"/>
                      <a:pt x="251" y="298"/>
                    </a:cubicBezTo>
                    <a:cubicBezTo>
                      <a:pt x="245" y="302"/>
                      <a:pt x="243" y="315"/>
                      <a:pt x="236" y="319"/>
                    </a:cubicBezTo>
                    <a:cubicBezTo>
                      <a:pt x="233" y="320"/>
                      <a:pt x="228" y="319"/>
                      <a:pt x="223" y="318"/>
                    </a:cubicBezTo>
                    <a:cubicBezTo>
                      <a:pt x="219" y="317"/>
                      <a:pt x="215" y="315"/>
                      <a:pt x="211" y="317"/>
                    </a:cubicBezTo>
                    <a:cubicBezTo>
                      <a:pt x="204" y="319"/>
                      <a:pt x="198" y="331"/>
                      <a:pt x="191" y="332"/>
                    </a:cubicBezTo>
                    <a:cubicBezTo>
                      <a:pt x="183" y="333"/>
                      <a:pt x="175" y="323"/>
                      <a:pt x="167" y="323"/>
                    </a:cubicBezTo>
                    <a:cubicBezTo>
                      <a:pt x="159" y="323"/>
                      <a:pt x="151" y="333"/>
                      <a:pt x="143" y="332"/>
                    </a:cubicBezTo>
                    <a:cubicBezTo>
                      <a:pt x="136" y="331"/>
                      <a:pt x="130" y="319"/>
                      <a:pt x="123" y="317"/>
                    </a:cubicBezTo>
                    <a:cubicBezTo>
                      <a:pt x="119" y="315"/>
                      <a:pt x="115" y="317"/>
                      <a:pt x="111" y="318"/>
                    </a:cubicBezTo>
                    <a:cubicBezTo>
                      <a:pt x="106" y="319"/>
                      <a:pt x="101" y="320"/>
                      <a:pt x="98" y="319"/>
                    </a:cubicBezTo>
                    <a:cubicBezTo>
                      <a:pt x="91" y="315"/>
                      <a:pt x="89" y="302"/>
                      <a:pt x="83" y="298"/>
                    </a:cubicBezTo>
                    <a:cubicBezTo>
                      <a:pt x="76" y="294"/>
                      <a:pt x="63" y="298"/>
                      <a:pt x="58" y="293"/>
                    </a:cubicBezTo>
                    <a:cubicBezTo>
                      <a:pt x="52" y="288"/>
                      <a:pt x="54" y="275"/>
                      <a:pt x="49" y="269"/>
                    </a:cubicBezTo>
                    <a:cubicBezTo>
                      <a:pt x="44" y="263"/>
                      <a:pt x="31" y="263"/>
                      <a:pt x="26" y="257"/>
                    </a:cubicBezTo>
                    <a:cubicBezTo>
                      <a:pt x="22" y="250"/>
                      <a:pt x="28" y="238"/>
                      <a:pt x="25" y="231"/>
                    </a:cubicBezTo>
                    <a:cubicBezTo>
                      <a:pt x="22" y="225"/>
                      <a:pt x="9" y="221"/>
                      <a:pt x="7" y="214"/>
                    </a:cubicBezTo>
                    <a:cubicBezTo>
                      <a:pt x="5" y="206"/>
                      <a:pt x="13" y="196"/>
                      <a:pt x="12" y="189"/>
                    </a:cubicBezTo>
                    <a:cubicBezTo>
                      <a:pt x="11" y="181"/>
                      <a:pt x="0" y="174"/>
                      <a:pt x="0" y="167"/>
                    </a:cubicBezTo>
                    <a:cubicBezTo>
                      <a:pt x="0" y="159"/>
                      <a:pt x="11" y="152"/>
                      <a:pt x="12" y="144"/>
                    </a:cubicBezTo>
                    <a:cubicBezTo>
                      <a:pt x="13" y="137"/>
                      <a:pt x="5" y="127"/>
                      <a:pt x="7" y="119"/>
                    </a:cubicBezTo>
                    <a:cubicBezTo>
                      <a:pt x="9" y="112"/>
                      <a:pt x="22" y="109"/>
                      <a:pt x="25" y="102"/>
                    </a:cubicBezTo>
                    <a:cubicBezTo>
                      <a:pt x="28" y="95"/>
                      <a:pt x="22" y="83"/>
                      <a:pt x="26" y="76"/>
                    </a:cubicBezTo>
                    <a:cubicBezTo>
                      <a:pt x="31" y="70"/>
                      <a:pt x="44" y="70"/>
                      <a:pt x="49" y="64"/>
                    </a:cubicBezTo>
                    <a:cubicBezTo>
                      <a:pt x="54" y="58"/>
                      <a:pt x="52" y="45"/>
                      <a:pt x="58" y="40"/>
                    </a:cubicBezTo>
                    <a:cubicBezTo>
                      <a:pt x="63" y="35"/>
                      <a:pt x="76" y="39"/>
                      <a:pt x="83" y="35"/>
                    </a:cubicBezTo>
                    <a:cubicBezTo>
                      <a:pt x="89" y="31"/>
                      <a:pt x="91" y="18"/>
                      <a:pt x="98" y="15"/>
                    </a:cubicBezTo>
                    <a:cubicBezTo>
                      <a:pt x="101" y="13"/>
                      <a:pt x="106" y="14"/>
                      <a:pt x="111" y="15"/>
                    </a:cubicBezTo>
                    <a:cubicBezTo>
                      <a:pt x="115" y="16"/>
                      <a:pt x="119" y="18"/>
                      <a:pt x="123" y="17"/>
                    </a:cubicBezTo>
                    <a:cubicBezTo>
                      <a:pt x="130" y="14"/>
                      <a:pt x="136" y="2"/>
                      <a:pt x="143" y="1"/>
                    </a:cubicBezTo>
                    <a:cubicBezTo>
                      <a:pt x="151" y="0"/>
                      <a:pt x="159" y="10"/>
                      <a:pt x="167" y="10"/>
                    </a:cubicBezTo>
                    <a:cubicBezTo>
                      <a:pt x="175" y="10"/>
                      <a:pt x="183" y="0"/>
                      <a:pt x="191" y="1"/>
                    </a:cubicBezTo>
                    <a:cubicBezTo>
                      <a:pt x="198" y="2"/>
                      <a:pt x="204" y="14"/>
                      <a:pt x="211" y="17"/>
                    </a:cubicBezTo>
                    <a:cubicBezTo>
                      <a:pt x="215" y="18"/>
                      <a:pt x="219" y="17"/>
                      <a:pt x="223" y="15"/>
                    </a:cubicBezTo>
                    <a:cubicBezTo>
                      <a:pt x="228" y="14"/>
                      <a:pt x="233" y="13"/>
                      <a:pt x="236" y="15"/>
                    </a:cubicBezTo>
                    <a:cubicBezTo>
                      <a:pt x="243" y="18"/>
                      <a:pt x="245" y="31"/>
                      <a:pt x="251" y="35"/>
                    </a:cubicBezTo>
                    <a:cubicBezTo>
                      <a:pt x="258" y="39"/>
                      <a:pt x="271" y="35"/>
                      <a:pt x="276" y="40"/>
                    </a:cubicBezTo>
                    <a:cubicBezTo>
                      <a:pt x="282" y="45"/>
                      <a:pt x="280" y="58"/>
                      <a:pt x="285" y="64"/>
                    </a:cubicBezTo>
                    <a:cubicBezTo>
                      <a:pt x="290" y="70"/>
                      <a:pt x="303" y="70"/>
                      <a:pt x="308" y="76"/>
                    </a:cubicBezTo>
                    <a:cubicBezTo>
                      <a:pt x="312" y="83"/>
                      <a:pt x="306" y="95"/>
                      <a:pt x="309" y="102"/>
                    </a:cubicBezTo>
                    <a:cubicBezTo>
                      <a:pt x="312" y="109"/>
                      <a:pt x="325" y="112"/>
                      <a:pt x="327" y="119"/>
                    </a:cubicBezTo>
                    <a:cubicBezTo>
                      <a:pt x="329" y="127"/>
                      <a:pt x="321" y="137"/>
                      <a:pt x="322" y="144"/>
                    </a:cubicBezTo>
                    <a:cubicBezTo>
                      <a:pt x="323" y="152"/>
                      <a:pt x="334" y="159"/>
                      <a:pt x="334" y="167"/>
                    </a:cubicBezTo>
                  </a:path>
                </a:pathLst>
              </a:custGeom>
              <a:solidFill>
                <a:srgbClr val="7BA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302"/>
              <p:cNvSpPr>
                <a:spLocks noEditPoints="1"/>
              </p:cNvSpPr>
              <p:nvPr/>
            </p:nvSpPr>
            <p:spPr bwMode="auto">
              <a:xfrm>
                <a:off x="3795713" y="1978025"/>
                <a:ext cx="4600575" cy="2389188"/>
              </a:xfrm>
              <a:custGeom>
                <a:avLst/>
                <a:gdLst>
                  <a:gd name="T0" fmla="*/ 7 w 326"/>
                  <a:gd name="T1" fmla="*/ 167 h 169"/>
                  <a:gd name="T2" fmla="*/ 322 w 326"/>
                  <a:gd name="T3" fmla="*/ 161 h 169"/>
                  <a:gd name="T4" fmla="*/ 326 w 326"/>
                  <a:gd name="T5" fmla="*/ 159 h 169"/>
                  <a:gd name="T6" fmla="*/ 6 w 326"/>
                  <a:gd name="T7" fmla="*/ 155 h 169"/>
                  <a:gd name="T8" fmla="*/ 317 w 326"/>
                  <a:gd name="T9" fmla="*/ 145 h 169"/>
                  <a:gd name="T10" fmla="*/ 322 w 326"/>
                  <a:gd name="T11" fmla="*/ 151 h 169"/>
                  <a:gd name="T12" fmla="*/ 12 w 326"/>
                  <a:gd name="T13" fmla="*/ 134 h 169"/>
                  <a:gd name="T14" fmla="*/ 15 w 326"/>
                  <a:gd name="T15" fmla="*/ 142 h 169"/>
                  <a:gd name="T16" fmla="*/ 311 w 326"/>
                  <a:gd name="T17" fmla="*/ 131 h 169"/>
                  <a:gd name="T18" fmla="*/ 314 w 326"/>
                  <a:gd name="T19" fmla="*/ 139 h 169"/>
                  <a:gd name="T20" fmla="*/ 10 w 326"/>
                  <a:gd name="T21" fmla="*/ 119 h 169"/>
                  <a:gd name="T22" fmla="*/ 10 w 326"/>
                  <a:gd name="T23" fmla="*/ 119 h 169"/>
                  <a:gd name="T24" fmla="*/ 318 w 326"/>
                  <a:gd name="T25" fmla="*/ 126 h 169"/>
                  <a:gd name="T26" fmla="*/ 9 w 326"/>
                  <a:gd name="T27" fmla="*/ 111 h 169"/>
                  <a:gd name="T28" fmla="*/ 309 w 326"/>
                  <a:gd name="T29" fmla="*/ 104 h 169"/>
                  <a:gd name="T30" fmla="*/ 309 w 326"/>
                  <a:gd name="T31" fmla="*/ 104 h 169"/>
                  <a:gd name="T32" fmla="*/ 24 w 326"/>
                  <a:gd name="T33" fmla="*/ 104 h 169"/>
                  <a:gd name="T34" fmla="*/ 301 w 326"/>
                  <a:gd name="T35" fmla="*/ 94 h 169"/>
                  <a:gd name="T36" fmla="*/ 304 w 326"/>
                  <a:gd name="T37" fmla="*/ 100 h 169"/>
                  <a:gd name="T38" fmla="*/ 24 w 326"/>
                  <a:gd name="T39" fmla="*/ 81 h 169"/>
                  <a:gd name="T40" fmla="*/ 29 w 326"/>
                  <a:gd name="T41" fmla="*/ 86 h 169"/>
                  <a:gd name="T42" fmla="*/ 298 w 326"/>
                  <a:gd name="T43" fmla="*/ 80 h 169"/>
                  <a:gd name="T44" fmla="*/ 301 w 326"/>
                  <a:gd name="T45" fmla="*/ 86 h 169"/>
                  <a:gd name="T46" fmla="*/ 26 w 326"/>
                  <a:gd name="T47" fmla="*/ 72 h 169"/>
                  <a:gd name="T48" fmla="*/ 33 w 326"/>
                  <a:gd name="T49" fmla="*/ 67 h 169"/>
                  <a:gd name="T50" fmla="*/ 299 w 326"/>
                  <a:gd name="T51" fmla="*/ 71 h 169"/>
                  <a:gd name="T52" fmla="*/ 42 w 326"/>
                  <a:gd name="T53" fmla="*/ 68 h 169"/>
                  <a:gd name="T54" fmla="*/ 275 w 326"/>
                  <a:gd name="T55" fmla="*/ 63 h 169"/>
                  <a:gd name="T56" fmla="*/ 278 w 326"/>
                  <a:gd name="T57" fmla="*/ 61 h 169"/>
                  <a:gd name="T58" fmla="*/ 54 w 326"/>
                  <a:gd name="T59" fmla="*/ 57 h 169"/>
                  <a:gd name="T60" fmla="*/ 274 w 326"/>
                  <a:gd name="T61" fmla="*/ 47 h 169"/>
                  <a:gd name="T62" fmla="*/ 276 w 326"/>
                  <a:gd name="T63" fmla="*/ 55 h 169"/>
                  <a:gd name="T64" fmla="*/ 56 w 326"/>
                  <a:gd name="T65" fmla="*/ 38 h 169"/>
                  <a:gd name="T66" fmla="*/ 62 w 326"/>
                  <a:gd name="T67" fmla="*/ 39 h 169"/>
                  <a:gd name="T68" fmla="*/ 267 w 326"/>
                  <a:gd name="T69" fmla="*/ 40 h 169"/>
                  <a:gd name="T70" fmla="*/ 263 w 326"/>
                  <a:gd name="T71" fmla="*/ 35 h 169"/>
                  <a:gd name="T72" fmla="*/ 69 w 326"/>
                  <a:gd name="T73" fmla="*/ 38 h 169"/>
                  <a:gd name="T74" fmla="*/ 248 w 326"/>
                  <a:gd name="T75" fmla="*/ 33 h 169"/>
                  <a:gd name="T76" fmla="*/ 248 w 326"/>
                  <a:gd name="T77" fmla="*/ 33 h 169"/>
                  <a:gd name="T78" fmla="*/ 89 w 326"/>
                  <a:gd name="T79" fmla="*/ 27 h 169"/>
                  <a:gd name="T80" fmla="*/ 240 w 326"/>
                  <a:gd name="T81" fmla="*/ 32 h 169"/>
                  <a:gd name="T82" fmla="*/ 219 w 326"/>
                  <a:gd name="T83" fmla="*/ 12 h 169"/>
                  <a:gd name="T84" fmla="*/ 218 w 326"/>
                  <a:gd name="T85" fmla="*/ 17 h 169"/>
                  <a:gd name="T86" fmla="*/ 95 w 326"/>
                  <a:gd name="T87" fmla="*/ 12 h 169"/>
                  <a:gd name="T88" fmla="*/ 97 w 326"/>
                  <a:gd name="T89" fmla="*/ 16 h 169"/>
                  <a:gd name="T90" fmla="*/ 108 w 326"/>
                  <a:gd name="T91" fmla="*/ 17 h 169"/>
                  <a:gd name="T92" fmla="*/ 105 w 326"/>
                  <a:gd name="T93" fmla="*/ 12 h 169"/>
                  <a:gd name="T94" fmla="*/ 232 w 326"/>
                  <a:gd name="T95" fmla="*/ 19 h 169"/>
                  <a:gd name="T96" fmla="*/ 125 w 326"/>
                  <a:gd name="T97" fmla="*/ 11 h 169"/>
                  <a:gd name="T98" fmla="*/ 121 w 326"/>
                  <a:gd name="T99" fmla="*/ 18 h 169"/>
                  <a:gd name="T100" fmla="*/ 197 w 326"/>
                  <a:gd name="T101" fmla="*/ 13 h 169"/>
                  <a:gd name="T102" fmla="*/ 159 w 326"/>
                  <a:gd name="T103" fmla="*/ 7 h 169"/>
                  <a:gd name="T104" fmla="*/ 165 w 326"/>
                  <a:gd name="T105" fmla="*/ 8 h 169"/>
                  <a:gd name="T106" fmla="*/ 173 w 326"/>
                  <a:gd name="T107" fmla="*/ 4 h 169"/>
                  <a:gd name="T108" fmla="*/ 180 w 326"/>
                  <a:gd name="T109" fmla="*/ 4 h 169"/>
                  <a:gd name="T110" fmla="*/ 133 w 326"/>
                  <a:gd name="T111" fmla="*/ 8 h 169"/>
                  <a:gd name="T112" fmla="*/ 144 w 326"/>
                  <a:gd name="T113" fmla="*/ 4 h 169"/>
                  <a:gd name="T114" fmla="*/ 188 w 326"/>
                  <a:gd name="T115" fmla="*/ 0 h 169"/>
                  <a:gd name="T116" fmla="*/ 188 w 326"/>
                  <a:gd name="T11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69">
                    <a:moveTo>
                      <a:pt x="4" y="161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4"/>
                      <a:pt x="1" y="166"/>
                      <a:pt x="4" y="169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5" y="165"/>
                      <a:pt x="4" y="163"/>
                      <a:pt x="4" y="161"/>
                    </a:cubicBezTo>
                    <a:moveTo>
                      <a:pt x="326" y="159"/>
                    </a:moveTo>
                    <a:cubicBezTo>
                      <a:pt x="322" y="160"/>
                      <a:pt x="322" y="160"/>
                      <a:pt x="322" y="160"/>
                    </a:cubicBezTo>
                    <a:cubicBezTo>
                      <a:pt x="322" y="161"/>
                      <a:pt x="322" y="161"/>
                      <a:pt x="322" y="161"/>
                    </a:cubicBezTo>
                    <a:cubicBezTo>
                      <a:pt x="322" y="162"/>
                      <a:pt x="321" y="164"/>
                      <a:pt x="320" y="167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4" y="167"/>
                      <a:pt x="326" y="164"/>
                      <a:pt x="326" y="161"/>
                    </a:cubicBezTo>
                    <a:cubicBezTo>
                      <a:pt x="326" y="160"/>
                      <a:pt x="326" y="160"/>
                      <a:pt x="326" y="159"/>
                    </a:cubicBezTo>
                    <a:moveTo>
                      <a:pt x="8" y="147"/>
                    </a:moveTo>
                    <a:cubicBezTo>
                      <a:pt x="7" y="148"/>
                      <a:pt x="7" y="148"/>
                      <a:pt x="7" y="148"/>
                    </a:cubicBezTo>
                    <a:cubicBezTo>
                      <a:pt x="5" y="150"/>
                      <a:pt x="4" y="151"/>
                      <a:pt x="3" y="153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3"/>
                      <a:pt x="8" y="152"/>
                      <a:pt x="10" y="150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8" y="147"/>
                      <a:pt x="8" y="147"/>
                      <a:pt x="8" y="147"/>
                    </a:cubicBezTo>
                    <a:moveTo>
                      <a:pt x="317" y="145"/>
                    </a:moveTo>
                    <a:cubicBezTo>
                      <a:pt x="314" y="148"/>
                      <a:pt x="314" y="148"/>
                      <a:pt x="314" y="148"/>
                    </a:cubicBezTo>
                    <a:cubicBezTo>
                      <a:pt x="315" y="148"/>
                      <a:pt x="316" y="149"/>
                      <a:pt x="316" y="150"/>
                    </a:cubicBezTo>
                    <a:cubicBezTo>
                      <a:pt x="317" y="151"/>
                      <a:pt x="318" y="152"/>
                      <a:pt x="319" y="154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1" y="150"/>
                      <a:pt x="320" y="149"/>
                      <a:pt x="319" y="148"/>
                    </a:cubicBezTo>
                    <a:cubicBezTo>
                      <a:pt x="319" y="147"/>
                      <a:pt x="318" y="146"/>
                      <a:pt x="317" y="145"/>
                    </a:cubicBezTo>
                    <a:moveTo>
                      <a:pt x="15" y="133"/>
                    </a:move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6"/>
                      <a:pt x="12" y="137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41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1"/>
                      <a:pt x="16" y="140"/>
                      <a:pt x="16" y="139"/>
                    </a:cubicBezTo>
                    <a:cubicBezTo>
                      <a:pt x="16" y="139"/>
                      <a:pt x="16" y="138"/>
                      <a:pt x="16" y="138"/>
                    </a:cubicBezTo>
                    <a:cubicBezTo>
                      <a:pt x="16" y="136"/>
                      <a:pt x="16" y="135"/>
                      <a:pt x="15" y="133"/>
                    </a:cubicBezTo>
                    <a:moveTo>
                      <a:pt x="311" y="131"/>
                    </a:moveTo>
                    <a:cubicBezTo>
                      <a:pt x="310" y="134"/>
                      <a:pt x="310" y="136"/>
                      <a:pt x="310" y="138"/>
                    </a:cubicBezTo>
                    <a:cubicBezTo>
                      <a:pt x="310" y="138"/>
                      <a:pt x="310" y="139"/>
                      <a:pt x="310" y="139"/>
                    </a:cubicBezTo>
                    <a:cubicBezTo>
                      <a:pt x="310" y="140"/>
                      <a:pt x="310" y="140"/>
                      <a:pt x="310" y="140"/>
                    </a:cubicBezTo>
                    <a:cubicBezTo>
                      <a:pt x="314" y="139"/>
                      <a:pt x="314" y="139"/>
                      <a:pt x="314" y="139"/>
                    </a:cubicBezTo>
                    <a:cubicBezTo>
                      <a:pt x="314" y="138"/>
                      <a:pt x="314" y="138"/>
                      <a:pt x="314" y="138"/>
                    </a:cubicBezTo>
                    <a:cubicBezTo>
                      <a:pt x="314" y="136"/>
                      <a:pt x="314" y="135"/>
                      <a:pt x="315" y="133"/>
                    </a:cubicBezTo>
                    <a:cubicBezTo>
                      <a:pt x="311" y="131"/>
                      <a:pt x="311" y="131"/>
                      <a:pt x="311" y="131"/>
                    </a:cubicBezTo>
                    <a:moveTo>
                      <a:pt x="10" y="119"/>
                    </a:moveTo>
                    <a:cubicBezTo>
                      <a:pt x="7" y="120"/>
                      <a:pt x="7" y="120"/>
                      <a:pt x="7" y="120"/>
                    </a:cubicBezTo>
                    <a:cubicBezTo>
                      <a:pt x="7" y="122"/>
                      <a:pt x="8" y="125"/>
                      <a:pt x="9" y="127"/>
                    </a:cubicBezTo>
                    <a:cubicBezTo>
                      <a:pt x="13" y="126"/>
                      <a:pt x="13" y="126"/>
                      <a:pt x="13" y="126"/>
                    </a:cubicBezTo>
                    <a:cubicBezTo>
                      <a:pt x="12" y="124"/>
                      <a:pt x="11" y="121"/>
                      <a:pt x="10" y="119"/>
                    </a:cubicBezTo>
                    <a:moveTo>
                      <a:pt x="319" y="118"/>
                    </a:move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6" y="120"/>
                      <a:pt x="315" y="122"/>
                      <a:pt x="314" y="124"/>
                    </a:cubicBezTo>
                    <a:cubicBezTo>
                      <a:pt x="318" y="126"/>
                      <a:pt x="318" y="126"/>
                      <a:pt x="318" y="126"/>
                    </a:cubicBezTo>
                    <a:cubicBezTo>
                      <a:pt x="319" y="123"/>
                      <a:pt x="320" y="120"/>
                      <a:pt x="320" y="118"/>
                    </a:cubicBezTo>
                    <a:cubicBezTo>
                      <a:pt x="319" y="118"/>
                      <a:pt x="319" y="118"/>
                      <a:pt x="319" y="118"/>
                    </a:cubicBezTo>
                    <a:moveTo>
                      <a:pt x="15" y="106"/>
                    </a:moveTo>
                    <a:cubicBezTo>
                      <a:pt x="13" y="107"/>
                      <a:pt x="10" y="109"/>
                      <a:pt x="9" y="111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3" y="112"/>
                      <a:pt x="15" y="110"/>
                      <a:pt x="17" y="109"/>
                    </a:cubicBezTo>
                    <a:cubicBezTo>
                      <a:pt x="15" y="106"/>
                      <a:pt x="15" y="106"/>
                      <a:pt x="15" y="106"/>
                    </a:cubicBezTo>
                    <a:moveTo>
                      <a:pt x="309" y="104"/>
                    </a:moveTo>
                    <a:cubicBezTo>
                      <a:pt x="307" y="108"/>
                      <a:pt x="307" y="108"/>
                      <a:pt x="307" y="108"/>
                    </a:cubicBezTo>
                    <a:cubicBezTo>
                      <a:pt x="309" y="109"/>
                      <a:pt x="312" y="111"/>
                      <a:pt x="313" y="112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14" y="108"/>
                      <a:pt x="312" y="106"/>
                      <a:pt x="309" y="104"/>
                    </a:cubicBezTo>
                    <a:moveTo>
                      <a:pt x="25" y="96"/>
                    </a:moveTo>
                    <a:cubicBezTo>
                      <a:pt x="25" y="96"/>
                      <a:pt x="25" y="97"/>
                      <a:pt x="24" y="97"/>
                    </a:cubicBezTo>
                    <a:cubicBezTo>
                      <a:pt x="24" y="98"/>
                      <a:pt x="23" y="100"/>
                      <a:pt x="21" y="101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6" y="102"/>
                      <a:pt x="27" y="101"/>
                      <a:pt x="28" y="99"/>
                    </a:cubicBezTo>
                    <a:cubicBezTo>
                      <a:pt x="28" y="98"/>
                      <a:pt x="28" y="98"/>
                      <a:pt x="29" y="97"/>
                    </a:cubicBezTo>
                    <a:cubicBezTo>
                      <a:pt x="25" y="96"/>
                      <a:pt x="25" y="96"/>
                      <a:pt x="25" y="96"/>
                    </a:cubicBezTo>
                    <a:moveTo>
                      <a:pt x="301" y="94"/>
                    </a:moveTo>
                    <a:cubicBezTo>
                      <a:pt x="297" y="95"/>
                      <a:pt x="297" y="95"/>
                      <a:pt x="297" y="95"/>
                    </a:cubicBezTo>
                    <a:cubicBezTo>
                      <a:pt x="297" y="96"/>
                      <a:pt x="298" y="98"/>
                      <a:pt x="298" y="99"/>
                    </a:cubicBezTo>
                    <a:cubicBezTo>
                      <a:pt x="299" y="100"/>
                      <a:pt x="300" y="101"/>
                      <a:pt x="301" y="103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2" y="97"/>
                    </a:cubicBezTo>
                    <a:cubicBezTo>
                      <a:pt x="301" y="96"/>
                      <a:pt x="301" y="95"/>
                      <a:pt x="301" y="94"/>
                    </a:cubicBezTo>
                    <a:moveTo>
                      <a:pt x="28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3"/>
                      <a:pt x="24" y="85"/>
                      <a:pt x="25" y="8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4"/>
                      <a:pt x="28" y="83"/>
                      <a:pt x="28" y="81"/>
                    </a:cubicBezTo>
                    <a:moveTo>
                      <a:pt x="302" y="79"/>
                    </a:move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80"/>
                      <a:pt x="298" y="80"/>
                      <a:pt x="298" y="80"/>
                    </a:cubicBezTo>
                    <a:cubicBezTo>
                      <a:pt x="298" y="82"/>
                      <a:pt x="298" y="84"/>
                      <a:pt x="297" y="86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2" y="84"/>
                      <a:pt x="302" y="82"/>
                      <a:pt x="302" y="80"/>
                    </a:cubicBezTo>
                    <a:cubicBezTo>
                      <a:pt x="302" y="79"/>
                      <a:pt x="302" y="79"/>
                      <a:pt x="302" y="79"/>
                    </a:cubicBezTo>
                    <a:moveTo>
                      <a:pt x="33" y="67"/>
                    </a:moveTo>
                    <a:cubicBezTo>
                      <a:pt x="31" y="68"/>
                      <a:pt x="28" y="70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3"/>
                      <a:pt x="32" y="72"/>
                      <a:pt x="35" y="71"/>
                    </a:cubicBezTo>
                    <a:cubicBezTo>
                      <a:pt x="33" y="67"/>
                      <a:pt x="33" y="67"/>
                      <a:pt x="33" y="67"/>
                    </a:cubicBezTo>
                    <a:moveTo>
                      <a:pt x="291" y="67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2" y="71"/>
                      <a:pt x="294" y="72"/>
                      <a:pt x="296" y="74"/>
                    </a:cubicBezTo>
                    <a:cubicBezTo>
                      <a:pt x="299" y="71"/>
                      <a:pt x="299" y="71"/>
                      <a:pt x="299" y="71"/>
                    </a:cubicBezTo>
                    <a:cubicBezTo>
                      <a:pt x="296" y="69"/>
                      <a:pt x="293" y="67"/>
                      <a:pt x="291" y="67"/>
                    </a:cubicBezTo>
                    <a:moveTo>
                      <a:pt x="47" y="62"/>
                    </a:moveTo>
                    <a:cubicBezTo>
                      <a:pt x="45" y="63"/>
                      <a:pt x="43" y="64"/>
                      <a:pt x="40" y="65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4" y="67"/>
                      <a:pt x="47" y="66"/>
                      <a:pt x="49" y="65"/>
                    </a:cubicBezTo>
                    <a:cubicBezTo>
                      <a:pt x="47" y="62"/>
                      <a:pt x="47" y="62"/>
                      <a:pt x="47" y="62"/>
                    </a:cubicBezTo>
                    <a:moveTo>
                      <a:pt x="278" y="61"/>
                    </a:moveTo>
                    <a:cubicBezTo>
                      <a:pt x="275" y="63"/>
                      <a:pt x="275" y="63"/>
                      <a:pt x="275" y="63"/>
                    </a:cubicBezTo>
                    <a:cubicBezTo>
                      <a:pt x="277" y="66"/>
                      <a:pt x="280" y="67"/>
                      <a:pt x="283" y="68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81" y="63"/>
                      <a:pt x="279" y="62"/>
                      <a:pt x="278" y="61"/>
                    </a:cubicBezTo>
                    <a:cubicBezTo>
                      <a:pt x="278" y="61"/>
                      <a:pt x="278" y="61"/>
                      <a:pt x="278" y="61"/>
                    </a:cubicBezTo>
                    <a:moveTo>
                      <a:pt x="51" y="49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3"/>
                      <a:pt x="50" y="54"/>
                      <a:pt x="50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5" y="53"/>
                      <a:pt x="55" y="51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1" y="49"/>
                      <a:pt x="51" y="49"/>
                      <a:pt x="51" y="49"/>
                    </a:cubicBezTo>
                    <a:moveTo>
                      <a:pt x="274" y="47"/>
                    </a:moveTo>
                    <a:cubicBezTo>
                      <a:pt x="270" y="48"/>
                      <a:pt x="270" y="48"/>
                      <a:pt x="270" y="48"/>
                    </a:cubicBezTo>
                    <a:cubicBezTo>
                      <a:pt x="271" y="49"/>
                      <a:pt x="271" y="50"/>
                      <a:pt x="271" y="51"/>
                    </a:cubicBezTo>
                    <a:cubicBezTo>
                      <a:pt x="271" y="53"/>
                      <a:pt x="272" y="54"/>
                      <a:pt x="272" y="55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5" y="53"/>
                      <a:pt x="275" y="52"/>
                      <a:pt x="275" y="51"/>
                    </a:cubicBezTo>
                    <a:cubicBezTo>
                      <a:pt x="275" y="49"/>
                      <a:pt x="274" y="48"/>
                      <a:pt x="274" y="47"/>
                    </a:cubicBezTo>
                    <a:moveTo>
                      <a:pt x="61" y="35"/>
                    </a:moveTo>
                    <a:cubicBezTo>
                      <a:pt x="59" y="36"/>
                      <a:pt x="58" y="37"/>
                      <a:pt x="56" y="38"/>
                    </a:cubicBezTo>
                    <a:cubicBezTo>
                      <a:pt x="55" y="38"/>
                      <a:pt x="55" y="40"/>
                      <a:pt x="54" y="41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8" y="42"/>
                      <a:pt x="58" y="41"/>
                      <a:pt x="59" y="40"/>
                    </a:cubicBezTo>
                    <a:cubicBezTo>
                      <a:pt x="60" y="40"/>
                      <a:pt x="61" y="39"/>
                      <a:pt x="62" y="39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263" y="35"/>
                    </a:moveTo>
                    <a:cubicBezTo>
                      <a:pt x="263" y="39"/>
                      <a:pt x="263" y="39"/>
                      <a:pt x="263" y="39"/>
                    </a:cubicBezTo>
                    <a:cubicBezTo>
                      <a:pt x="265" y="39"/>
                      <a:pt x="266" y="40"/>
                      <a:pt x="267" y="40"/>
                    </a:cubicBezTo>
                    <a:cubicBezTo>
                      <a:pt x="267" y="41"/>
                      <a:pt x="268" y="41"/>
                      <a:pt x="268" y="41"/>
                    </a:cubicBezTo>
                    <a:cubicBezTo>
                      <a:pt x="271" y="39"/>
                      <a:pt x="271" y="39"/>
                      <a:pt x="271" y="39"/>
                    </a:cubicBezTo>
                    <a:cubicBezTo>
                      <a:pt x="271" y="38"/>
                      <a:pt x="270" y="38"/>
                      <a:pt x="270" y="38"/>
                    </a:cubicBezTo>
                    <a:cubicBezTo>
                      <a:pt x="268" y="36"/>
                      <a:pt x="266" y="35"/>
                      <a:pt x="263" y="35"/>
                    </a:cubicBezTo>
                    <a:moveTo>
                      <a:pt x="76" y="34"/>
                    </a:moveTo>
                    <a:cubicBezTo>
                      <a:pt x="74" y="34"/>
                      <a:pt x="72" y="34"/>
                      <a:pt x="70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2" y="38"/>
                      <a:pt x="75" y="38"/>
                      <a:pt x="77" y="38"/>
                    </a:cubicBezTo>
                    <a:cubicBezTo>
                      <a:pt x="76" y="34"/>
                      <a:pt x="76" y="34"/>
                      <a:pt x="76" y="34"/>
                    </a:cubicBezTo>
                    <a:moveTo>
                      <a:pt x="248" y="33"/>
                    </a:moveTo>
                    <a:cubicBezTo>
                      <a:pt x="247" y="37"/>
                      <a:pt x="247" y="37"/>
                      <a:pt x="247" y="37"/>
                    </a:cubicBezTo>
                    <a:cubicBezTo>
                      <a:pt x="250" y="38"/>
                      <a:pt x="252" y="38"/>
                      <a:pt x="255" y="38"/>
                    </a:cubicBezTo>
                    <a:cubicBezTo>
                      <a:pt x="255" y="34"/>
                      <a:pt x="255" y="34"/>
                      <a:pt x="255" y="34"/>
                    </a:cubicBezTo>
                    <a:cubicBezTo>
                      <a:pt x="253" y="34"/>
                      <a:pt x="250" y="34"/>
                      <a:pt x="248" y="33"/>
                    </a:cubicBezTo>
                    <a:moveTo>
                      <a:pt x="86" y="25"/>
                    </a:moveTo>
                    <a:cubicBezTo>
                      <a:pt x="85" y="27"/>
                      <a:pt x="83" y="30"/>
                      <a:pt x="82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7" y="32"/>
                      <a:pt x="88" y="29"/>
                      <a:pt x="89" y="27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239" y="23"/>
                    </a:moveTo>
                    <a:cubicBezTo>
                      <a:pt x="236" y="25"/>
                      <a:pt x="236" y="25"/>
                      <a:pt x="236" y="25"/>
                    </a:cubicBezTo>
                    <a:cubicBezTo>
                      <a:pt x="237" y="28"/>
                      <a:pt x="238" y="30"/>
                      <a:pt x="240" y="32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2" y="28"/>
                      <a:pt x="241" y="26"/>
                      <a:pt x="239" y="24"/>
                    </a:cubicBezTo>
                    <a:cubicBezTo>
                      <a:pt x="239" y="23"/>
                      <a:pt x="239" y="23"/>
                      <a:pt x="239" y="23"/>
                    </a:cubicBezTo>
                    <a:moveTo>
                      <a:pt x="219" y="12"/>
                    </a:moveTo>
                    <a:cubicBezTo>
                      <a:pt x="219" y="13"/>
                      <a:pt x="218" y="13"/>
                      <a:pt x="217" y="13"/>
                    </a:cubicBezTo>
                    <a:cubicBezTo>
                      <a:pt x="215" y="13"/>
                      <a:pt x="214" y="14"/>
                      <a:pt x="212" y="1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214" y="18"/>
                      <a:pt x="216" y="17"/>
                      <a:pt x="218" y="17"/>
                    </a:cubicBezTo>
                    <a:cubicBezTo>
                      <a:pt x="219" y="17"/>
                      <a:pt x="219" y="16"/>
                      <a:pt x="220" y="16"/>
                    </a:cubicBezTo>
                    <a:cubicBezTo>
                      <a:pt x="219" y="12"/>
                      <a:pt x="219" y="12"/>
                      <a:pt x="219" y="12"/>
                    </a:cubicBezTo>
                    <a:moveTo>
                      <a:pt x="96" y="12"/>
                    </a:moveTo>
                    <a:cubicBezTo>
                      <a:pt x="95" y="12"/>
                      <a:pt x="95" y="12"/>
                      <a:pt x="95" y="12"/>
                    </a:cubicBezTo>
                    <a:cubicBezTo>
                      <a:pt x="93" y="13"/>
                      <a:pt x="91" y="15"/>
                      <a:pt x="90" y="18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4" y="18"/>
                      <a:pt x="95" y="17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2"/>
                      <a:pt x="96" y="12"/>
                      <a:pt x="96" y="12"/>
                    </a:cubicBezTo>
                    <a:moveTo>
                      <a:pt x="105" y="12"/>
                    </a:moveTo>
                    <a:cubicBezTo>
                      <a:pt x="104" y="16"/>
                      <a:pt x="104" y="16"/>
                      <a:pt x="104" y="16"/>
                    </a:cubicBezTo>
                    <a:cubicBezTo>
                      <a:pt x="105" y="16"/>
                      <a:pt x="107" y="16"/>
                      <a:pt x="108" y="17"/>
                    </a:cubicBezTo>
                    <a:cubicBezTo>
                      <a:pt x="109" y="17"/>
                      <a:pt x="110" y="17"/>
                      <a:pt x="111" y="18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1" y="14"/>
                      <a:pt x="110" y="13"/>
                      <a:pt x="109" y="13"/>
                    </a:cubicBezTo>
                    <a:cubicBezTo>
                      <a:pt x="108" y="13"/>
                      <a:pt x="106" y="12"/>
                      <a:pt x="105" y="12"/>
                    </a:cubicBezTo>
                    <a:moveTo>
                      <a:pt x="228" y="12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8" y="16"/>
                      <a:pt x="228" y="16"/>
                      <a:pt x="229" y="16"/>
                    </a:cubicBezTo>
                    <a:cubicBezTo>
                      <a:pt x="230" y="16"/>
                      <a:pt x="231" y="17"/>
                      <a:pt x="232" y="19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4" y="15"/>
                      <a:pt x="232" y="13"/>
                      <a:pt x="231" y="12"/>
                    </a:cubicBezTo>
                    <a:cubicBezTo>
                      <a:pt x="230" y="12"/>
                      <a:pt x="229" y="12"/>
                      <a:pt x="228" y="12"/>
                    </a:cubicBezTo>
                    <a:moveTo>
                      <a:pt x="125" y="11"/>
                    </a:moveTo>
                    <a:cubicBezTo>
                      <a:pt x="123" y="13"/>
                      <a:pt x="121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8"/>
                    </a:cubicBezTo>
                    <a:cubicBezTo>
                      <a:pt x="123" y="17"/>
                      <a:pt x="125" y="16"/>
                      <a:pt x="127" y="14"/>
                    </a:cubicBezTo>
                    <a:cubicBezTo>
                      <a:pt x="125" y="11"/>
                      <a:pt x="125" y="11"/>
                      <a:pt x="125" y="11"/>
                    </a:cubicBezTo>
                    <a:moveTo>
                      <a:pt x="200" y="10"/>
                    </a:moveTo>
                    <a:cubicBezTo>
                      <a:pt x="197" y="13"/>
                      <a:pt x="197" y="13"/>
                      <a:pt x="197" y="13"/>
                    </a:cubicBezTo>
                    <a:cubicBezTo>
                      <a:pt x="199" y="15"/>
                      <a:pt x="201" y="17"/>
                      <a:pt x="204" y="18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3" y="13"/>
                      <a:pt x="201" y="12"/>
                      <a:pt x="200" y="10"/>
                    </a:cubicBezTo>
                    <a:moveTo>
                      <a:pt x="159" y="7"/>
                    </a:moveTo>
                    <a:cubicBezTo>
                      <a:pt x="158" y="11"/>
                      <a:pt x="158" y="11"/>
                      <a:pt x="158" y="11"/>
                    </a:cubicBezTo>
                    <a:cubicBezTo>
                      <a:pt x="160" y="12"/>
                      <a:pt x="161" y="12"/>
                      <a:pt x="163" y="12"/>
                    </a:cubicBezTo>
                    <a:cubicBezTo>
                      <a:pt x="164" y="12"/>
                      <a:pt x="165" y="12"/>
                      <a:pt x="166" y="1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8"/>
                      <a:pt x="164" y="8"/>
                      <a:pt x="163" y="8"/>
                    </a:cubicBezTo>
                    <a:cubicBezTo>
                      <a:pt x="162" y="8"/>
                      <a:pt x="161" y="8"/>
                      <a:pt x="159" y="7"/>
                    </a:cubicBezTo>
                    <a:moveTo>
                      <a:pt x="179" y="1"/>
                    </a:moveTo>
                    <a:cubicBezTo>
                      <a:pt x="177" y="2"/>
                      <a:pt x="175" y="3"/>
                      <a:pt x="173" y="4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7"/>
                      <a:pt x="175" y="7"/>
                      <a:pt x="175" y="7"/>
                    </a:cubicBezTo>
                    <a:cubicBezTo>
                      <a:pt x="177" y="6"/>
                      <a:pt x="179" y="5"/>
                      <a:pt x="180" y="4"/>
                    </a:cubicBezTo>
                    <a:cubicBezTo>
                      <a:pt x="179" y="1"/>
                      <a:pt x="179" y="1"/>
                      <a:pt x="179" y="1"/>
                    </a:cubicBezTo>
                    <a:moveTo>
                      <a:pt x="136" y="1"/>
                    </a:moveTo>
                    <a:cubicBezTo>
                      <a:pt x="134" y="2"/>
                      <a:pt x="132" y="4"/>
                      <a:pt x="130" y="6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4" y="7"/>
                      <a:pt x="136" y="5"/>
                      <a:pt x="138" y="4"/>
                    </a:cubicBezTo>
                    <a:cubicBezTo>
                      <a:pt x="136" y="1"/>
                      <a:pt x="136" y="1"/>
                      <a:pt x="136" y="1"/>
                    </a:cubicBezTo>
                    <a:moveTo>
                      <a:pt x="145" y="0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6" y="4"/>
                      <a:pt x="148" y="6"/>
                      <a:pt x="151" y="7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0" y="2"/>
                      <a:pt x="148" y="1"/>
                      <a:pt x="145" y="0"/>
                    </a:cubicBezTo>
                    <a:moveTo>
                      <a:pt x="188" y="0"/>
                    </a:moveTo>
                    <a:cubicBezTo>
                      <a:pt x="186" y="3"/>
                      <a:pt x="186" y="3"/>
                      <a:pt x="186" y="3"/>
                    </a:cubicBezTo>
                    <a:cubicBezTo>
                      <a:pt x="188" y="4"/>
                      <a:pt x="190" y="5"/>
                      <a:pt x="192" y="7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3" y="3"/>
                      <a:pt x="190" y="1"/>
                      <a:pt x="188" y="0"/>
                    </a:cubicBezTo>
                  </a:path>
                </a:pathLst>
              </a:custGeom>
              <a:solidFill>
                <a:srgbClr val="C4C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03"/>
              <p:cNvSpPr>
                <a:spLocks/>
              </p:cNvSpPr>
              <p:nvPr/>
            </p:nvSpPr>
            <p:spPr bwMode="auto">
              <a:xfrm>
                <a:off x="4121150" y="2274888"/>
                <a:ext cx="3949700" cy="3943350"/>
              </a:xfrm>
              <a:custGeom>
                <a:avLst/>
                <a:gdLst>
                  <a:gd name="T0" fmla="*/ 280 w 280"/>
                  <a:gd name="T1" fmla="*/ 140 h 279"/>
                  <a:gd name="T2" fmla="*/ 269 w 280"/>
                  <a:gd name="T3" fmla="*/ 158 h 279"/>
                  <a:gd name="T4" fmla="*/ 274 w 280"/>
                  <a:gd name="T5" fmla="*/ 179 h 279"/>
                  <a:gd name="T6" fmla="*/ 259 w 280"/>
                  <a:gd name="T7" fmla="*/ 194 h 279"/>
                  <a:gd name="T8" fmla="*/ 257 w 280"/>
                  <a:gd name="T9" fmla="*/ 215 h 279"/>
                  <a:gd name="T10" fmla="*/ 239 w 280"/>
                  <a:gd name="T11" fmla="*/ 225 h 279"/>
                  <a:gd name="T12" fmla="*/ 231 w 280"/>
                  <a:gd name="T13" fmla="*/ 245 h 279"/>
                  <a:gd name="T14" fmla="*/ 211 w 280"/>
                  <a:gd name="T15" fmla="*/ 249 h 279"/>
                  <a:gd name="T16" fmla="*/ 198 w 280"/>
                  <a:gd name="T17" fmla="*/ 267 h 279"/>
                  <a:gd name="T18" fmla="*/ 187 w 280"/>
                  <a:gd name="T19" fmla="*/ 266 h 279"/>
                  <a:gd name="T20" fmla="*/ 177 w 280"/>
                  <a:gd name="T21" fmla="*/ 265 h 279"/>
                  <a:gd name="T22" fmla="*/ 160 w 280"/>
                  <a:gd name="T23" fmla="*/ 278 h 279"/>
                  <a:gd name="T24" fmla="*/ 140 w 280"/>
                  <a:gd name="T25" fmla="*/ 270 h 279"/>
                  <a:gd name="T26" fmla="*/ 120 w 280"/>
                  <a:gd name="T27" fmla="*/ 278 h 279"/>
                  <a:gd name="T28" fmla="*/ 103 w 280"/>
                  <a:gd name="T29" fmla="*/ 265 h 279"/>
                  <a:gd name="T30" fmla="*/ 93 w 280"/>
                  <a:gd name="T31" fmla="*/ 266 h 279"/>
                  <a:gd name="T32" fmla="*/ 82 w 280"/>
                  <a:gd name="T33" fmla="*/ 267 h 279"/>
                  <a:gd name="T34" fmla="*/ 69 w 280"/>
                  <a:gd name="T35" fmla="*/ 249 h 279"/>
                  <a:gd name="T36" fmla="*/ 49 w 280"/>
                  <a:gd name="T37" fmla="*/ 245 h 279"/>
                  <a:gd name="T38" fmla="*/ 41 w 280"/>
                  <a:gd name="T39" fmla="*/ 225 h 279"/>
                  <a:gd name="T40" fmla="*/ 23 w 280"/>
                  <a:gd name="T41" fmla="*/ 215 h 279"/>
                  <a:gd name="T42" fmla="*/ 21 w 280"/>
                  <a:gd name="T43" fmla="*/ 194 h 279"/>
                  <a:gd name="T44" fmla="*/ 6 w 280"/>
                  <a:gd name="T45" fmla="*/ 179 h 279"/>
                  <a:gd name="T46" fmla="*/ 11 w 280"/>
                  <a:gd name="T47" fmla="*/ 158 h 279"/>
                  <a:gd name="T48" fmla="*/ 0 w 280"/>
                  <a:gd name="T49" fmla="*/ 140 h 279"/>
                  <a:gd name="T50" fmla="*/ 11 w 280"/>
                  <a:gd name="T51" fmla="*/ 121 h 279"/>
                  <a:gd name="T52" fmla="*/ 6 w 280"/>
                  <a:gd name="T53" fmla="*/ 100 h 279"/>
                  <a:gd name="T54" fmla="*/ 21 w 280"/>
                  <a:gd name="T55" fmla="*/ 85 h 279"/>
                  <a:gd name="T56" fmla="*/ 23 w 280"/>
                  <a:gd name="T57" fmla="*/ 64 h 279"/>
                  <a:gd name="T58" fmla="*/ 41 w 280"/>
                  <a:gd name="T59" fmla="*/ 54 h 279"/>
                  <a:gd name="T60" fmla="*/ 49 w 280"/>
                  <a:gd name="T61" fmla="*/ 34 h 279"/>
                  <a:gd name="T62" fmla="*/ 69 w 280"/>
                  <a:gd name="T63" fmla="*/ 30 h 279"/>
                  <a:gd name="T64" fmla="*/ 82 w 280"/>
                  <a:gd name="T65" fmla="*/ 12 h 279"/>
                  <a:gd name="T66" fmla="*/ 93 w 280"/>
                  <a:gd name="T67" fmla="*/ 13 h 279"/>
                  <a:gd name="T68" fmla="*/ 103 w 280"/>
                  <a:gd name="T69" fmla="*/ 14 h 279"/>
                  <a:gd name="T70" fmla="*/ 120 w 280"/>
                  <a:gd name="T71" fmla="*/ 1 h 279"/>
                  <a:gd name="T72" fmla="*/ 140 w 280"/>
                  <a:gd name="T73" fmla="*/ 9 h 279"/>
                  <a:gd name="T74" fmla="*/ 160 w 280"/>
                  <a:gd name="T75" fmla="*/ 1 h 279"/>
                  <a:gd name="T76" fmla="*/ 177 w 280"/>
                  <a:gd name="T77" fmla="*/ 14 h 279"/>
                  <a:gd name="T78" fmla="*/ 187 w 280"/>
                  <a:gd name="T79" fmla="*/ 13 h 279"/>
                  <a:gd name="T80" fmla="*/ 198 w 280"/>
                  <a:gd name="T81" fmla="*/ 12 h 279"/>
                  <a:gd name="T82" fmla="*/ 211 w 280"/>
                  <a:gd name="T83" fmla="*/ 30 h 279"/>
                  <a:gd name="T84" fmla="*/ 231 w 280"/>
                  <a:gd name="T85" fmla="*/ 34 h 279"/>
                  <a:gd name="T86" fmla="*/ 239 w 280"/>
                  <a:gd name="T87" fmla="*/ 54 h 279"/>
                  <a:gd name="T88" fmla="*/ 257 w 280"/>
                  <a:gd name="T89" fmla="*/ 64 h 279"/>
                  <a:gd name="T90" fmla="*/ 259 w 280"/>
                  <a:gd name="T91" fmla="*/ 85 h 279"/>
                  <a:gd name="T92" fmla="*/ 274 w 280"/>
                  <a:gd name="T93" fmla="*/ 100 h 279"/>
                  <a:gd name="T94" fmla="*/ 269 w 280"/>
                  <a:gd name="T95" fmla="*/ 121 h 279"/>
                  <a:gd name="T96" fmla="*/ 280 w 280"/>
                  <a:gd name="T97" fmla="*/ 14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9">
                    <a:moveTo>
                      <a:pt x="280" y="140"/>
                    </a:moveTo>
                    <a:cubicBezTo>
                      <a:pt x="280" y="146"/>
                      <a:pt x="270" y="152"/>
                      <a:pt x="269" y="158"/>
                    </a:cubicBezTo>
                    <a:cubicBezTo>
                      <a:pt x="268" y="165"/>
                      <a:pt x="276" y="173"/>
                      <a:pt x="274" y="179"/>
                    </a:cubicBezTo>
                    <a:cubicBezTo>
                      <a:pt x="272" y="185"/>
                      <a:pt x="262" y="188"/>
                      <a:pt x="259" y="194"/>
                    </a:cubicBezTo>
                    <a:cubicBezTo>
                      <a:pt x="256" y="200"/>
                      <a:pt x="261" y="210"/>
                      <a:pt x="257" y="215"/>
                    </a:cubicBezTo>
                    <a:cubicBezTo>
                      <a:pt x="254" y="220"/>
                      <a:pt x="243" y="220"/>
                      <a:pt x="239" y="225"/>
                    </a:cubicBezTo>
                    <a:cubicBezTo>
                      <a:pt x="235" y="230"/>
                      <a:pt x="236" y="241"/>
                      <a:pt x="231" y="245"/>
                    </a:cubicBezTo>
                    <a:cubicBezTo>
                      <a:pt x="227" y="249"/>
                      <a:pt x="216" y="246"/>
                      <a:pt x="211" y="249"/>
                    </a:cubicBezTo>
                    <a:cubicBezTo>
                      <a:pt x="205" y="253"/>
                      <a:pt x="204" y="264"/>
                      <a:pt x="198" y="267"/>
                    </a:cubicBezTo>
                    <a:cubicBezTo>
                      <a:pt x="195" y="268"/>
                      <a:pt x="191" y="267"/>
                      <a:pt x="187" y="266"/>
                    </a:cubicBezTo>
                    <a:cubicBezTo>
                      <a:pt x="183" y="265"/>
                      <a:pt x="180" y="264"/>
                      <a:pt x="177" y="265"/>
                    </a:cubicBezTo>
                    <a:cubicBezTo>
                      <a:pt x="171" y="267"/>
                      <a:pt x="166" y="277"/>
                      <a:pt x="160" y="278"/>
                    </a:cubicBezTo>
                    <a:cubicBezTo>
                      <a:pt x="154" y="279"/>
                      <a:pt x="147" y="270"/>
                      <a:pt x="140" y="270"/>
                    </a:cubicBezTo>
                    <a:cubicBezTo>
                      <a:pt x="133" y="270"/>
                      <a:pt x="126" y="279"/>
                      <a:pt x="120" y="278"/>
                    </a:cubicBezTo>
                    <a:cubicBezTo>
                      <a:pt x="114" y="277"/>
                      <a:pt x="109" y="267"/>
                      <a:pt x="103" y="265"/>
                    </a:cubicBezTo>
                    <a:cubicBezTo>
                      <a:pt x="100" y="264"/>
                      <a:pt x="97" y="265"/>
                      <a:pt x="93" y="266"/>
                    </a:cubicBezTo>
                    <a:cubicBezTo>
                      <a:pt x="89" y="267"/>
                      <a:pt x="85" y="268"/>
                      <a:pt x="82" y="267"/>
                    </a:cubicBezTo>
                    <a:cubicBezTo>
                      <a:pt x="76" y="264"/>
                      <a:pt x="75" y="253"/>
                      <a:pt x="69" y="249"/>
                    </a:cubicBezTo>
                    <a:cubicBezTo>
                      <a:pt x="64" y="246"/>
                      <a:pt x="53" y="249"/>
                      <a:pt x="49" y="245"/>
                    </a:cubicBezTo>
                    <a:cubicBezTo>
                      <a:pt x="44" y="241"/>
                      <a:pt x="45" y="230"/>
                      <a:pt x="41" y="225"/>
                    </a:cubicBezTo>
                    <a:cubicBezTo>
                      <a:pt x="37" y="220"/>
                      <a:pt x="26" y="220"/>
                      <a:pt x="23" y="215"/>
                    </a:cubicBezTo>
                    <a:cubicBezTo>
                      <a:pt x="19" y="210"/>
                      <a:pt x="24" y="200"/>
                      <a:pt x="21" y="194"/>
                    </a:cubicBezTo>
                    <a:cubicBezTo>
                      <a:pt x="18" y="188"/>
                      <a:pt x="8" y="185"/>
                      <a:pt x="6" y="179"/>
                    </a:cubicBezTo>
                    <a:cubicBezTo>
                      <a:pt x="4" y="173"/>
                      <a:pt x="12" y="165"/>
                      <a:pt x="11" y="158"/>
                    </a:cubicBezTo>
                    <a:cubicBezTo>
                      <a:pt x="10" y="152"/>
                      <a:pt x="0" y="146"/>
                      <a:pt x="0" y="140"/>
                    </a:cubicBezTo>
                    <a:cubicBezTo>
                      <a:pt x="0" y="133"/>
                      <a:pt x="10" y="127"/>
                      <a:pt x="11" y="121"/>
                    </a:cubicBezTo>
                    <a:cubicBezTo>
                      <a:pt x="12" y="115"/>
                      <a:pt x="4" y="106"/>
                      <a:pt x="6" y="100"/>
                    </a:cubicBezTo>
                    <a:cubicBezTo>
                      <a:pt x="8" y="94"/>
                      <a:pt x="18" y="91"/>
                      <a:pt x="21" y="85"/>
                    </a:cubicBezTo>
                    <a:cubicBezTo>
                      <a:pt x="24" y="79"/>
                      <a:pt x="19" y="69"/>
                      <a:pt x="23" y="64"/>
                    </a:cubicBezTo>
                    <a:cubicBezTo>
                      <a:pt x="26" y="59"/>
                      <a:pt x="37" y="59"/>
                      <a:pt x="41" y="54"/>
                    </a:cubicBezTo>
                    <a:cubicBezTo>
                      <a:pt x="45" y="49"/>
                      <a:pt x="44" y="38"/>
                      <a:pt x="49" y="34"/>
                    </a:cubicBezTo>
                    <a:cubicBezTo>
                      <a:pt x="53" y="30"/>
                      <a:pt x="64" y="33"/>
                      <a:pt x="69" y="30"/>
                    </a:cubicBezTo>
                    <a:cubicBezTo>
                      <a:pt x="75" y="26"/>
                      <a:pt x="76" y="15"/>
                      <a:pt x="82" y="12"/>
                    </a:cubicBezTo>
                    <a:cubicBezTo>
                      <a:pt x="85" y="11"/>
                      <a:pt x="89" y="12"/>
                      <a:pt x="93" y="13"/>
                    </a:cubicBezTo>
                    <a:cubicBezTo>
                      <a:pt x="97" y="14"/>
                      <a:pt x="100" y="15"/>
                      <a:pt x="103" y="14"/>
                    </a:cubicBezTo>
                    <a:cubicBezTo>
                      <a:pt x="109" y="12"/>
                      <a:pt x="114" y="2"/>
                      <a:pt x="120" y="1"/>
                    </a:cubicBezTo>
                    <a:cubicBezTo>
                      <a:pt x="126" y="0"/>
                      <a:pt x="133" y="9"/>
                      <a:pt x="140" y="9"/>
                    </a:cubicBezTo>
                    <a:cubicBezTo>
                      <a:pt x="147" y="9"/>
                      <a:pt x="154" y="0"/>
                      <a:pt x="160" y="1"/>
                    </a:cubicBezTo>
                    <a:cubicBezTo>
                      <a:pt x="166" y="2"/>
                      <a:pt x="171" y="12"/>
                      <a:pt x="177" y="14"/>
                    </a:cubicBezTo>
                    <a:cubicBezTo>
                      <a:pt x="180" y="15"/>
                      <a:pt x="183" y="14"/>
                      <a:pt x="187" y="13"/>
                    </a:cubicBezTo>
                    <a:cubicBezTo>
                      <a:pt x="191" y="12"/>
                      <a:pt x="195" y="11"/>
                      <a:pt x="198" y="12"/>
                    </a:cubicBezTo>
                    <a:cubicBezTo>
                      <a:pt x="204" y="15"/>
                      <a:pt x="205" y="26"/>
                      <a:pt x="211" y="30"/>
                    </a:cubicBezTo>
                    <a:cubicBezTo>
                      <a:pt x="216" y="33"/>
                      <a:pt x="227" y="30"/>
                      <a:pt x="231" y="34"/>
                    </a:cubicBezTo>
                    <a:cubicBezTo>
                      <a:pt x="236" y="38"/>
                      <a:pt x="235" y="49"/>
                      <a:pt x="239" y="54"/>
                    </a:cubicBezTo>
                    <a:cubicBezTo>
                      <a:pt x="243" y="59"/>
                      <a:pt x="254" y="59"/>
                      <a:pt x="257" y="64"/>
                    </a:cubicBezTo>
                    <a:cubicBezTo>
                      <a:pt x="261" y="69"/>
                      <a:pt x="256" y="79"/>
                      <a:pt x="259" y="85"/>
                    </a:cubicBezTo>
                    <a:cubicBezTo>
                      <a:pt x="262" y="91"/>
                      <a:pt x="272" y="94"/>
                      <a:pt x="274" y="100"/>
                    </a:cubicBezTo>
                    <a:cubicBezTo>
                      <a:pt x="276" y="106"/>
                      <a:pt x="268" y="115"/>
                      <a:pt x="269" y="121"/>
                    </a:cubicBezTo>
                    <a:cubicBezTo>
                      <a:pt x="270" y="127"/>
                      <a:pt x="280" y="133"/>
                      <a:pt x="280" y="140"/>
                    </a:cubicBezTo>
                  </a:path>
                </a:pathLst>
              </a:custGeom>
              <a:solidFill>
                <a:srgbClr val="E03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304"/>
              <p:cNvSpPr>
                <a:spLocks/>
              </p:cNvSpPr>
              <p:nvPr/>
            </p:nvSpPr>
            <p:spPr bwMode="auto">
              <a:xfrm>
                <a:off x="4445000" y="2600325"/>
                <a:ext cx="3302000" cy="3292475"/>
              </a:xfrm>
              <a:custGeom>
                <a:avLst/>
                <a:gdLst>
                  <a:gd name="T0" fmla="*/ 234 w 234"/>
                  <a:gd name="T1" fmla="*/ 117 h 233"/>
                  <a:gd name="T2" fmla="*/ 226 w 234"/>
                  <a:gd name="T3" fmla="*/ 132 h 233"/>
                  <a:gd name="T4" fmla="*/ 229 w 234"/>
                  <a:gd name="T5" fmla="*/ 150 h 233"/>
                  <a:gd name="T6" fmla="*/ 217 w 234"/>
                  <a:gd name="T7" fmla="*/ 162 h 233"/>
                  <a:gd name="T8" fmla="*/ 216 w 234"/>
                  <a:gd name="T9" fmla="*/ 180 h 233"/>
                  <a:gd name="T10" fmla="*/ 200 w 234"/>
                  <a:gd name="T11" fmla="*/ 188 h 233"/>
                  <a:gd name="T12" fmla="*/ 194 w 234"/>
                  <a:gd name="T13" fmla="*/ 205 h 233"/>
                  <a:gd name="T14" fmla="*/ 176 w 234"/>
                  <a:gd name="T15" fmla="*/ 209 h 233"/>
                  <a:gd name="T16" fmla="*/ 166 w 234"/>
                  <a:gd name="T17" fmla="*/ 223 h 233"/>
                  <a:gd name="T18" fmla="*/ 156 w 234"/>
                  <a:gd name="T19" fmla="*/ 223 h 233"/>
                  <a:gd name="T20" fmla="*/ 148 w 234"/>
                  <a:gd name="T21" fmla="*/ 222 h 233"/>
                  <a:gd name="T22" fmla="*/ 134 w 234"/>
                  <a:gd name="T23" fmla="*/ 233 h 233"/>
                  <a:gd name="T24" fmla="*/ 117 w 234"/>
                  <a:gd name="T25" fmla="*/ 226 h 233"/>
                  <a:gd name="T26" fmla="*/ 100 w 234"/>
                  <a:gd name="T27" fmla="*/ 233 h 233"/>
                  <a:gd name="T28" fmla="*/ 86 w 234"/>
                  <a:gd name="T29" fmla="*/ 222 h 233"/>
                  <a:gd name="T30" fmla="*/ 78 w 234"/>
                  <a:gd name="T31" fmla="*/ 223 h 233"/>
                  <a:gd name="T32" fmla="*/ 68 w 234"/>
                  <a:gd name="T33" fmla="*/ 223 h 233"/>
                  <a:gd name="T34" fmla="*/ 58 w 234"/>
                  <a:gd name="T35" fmla="*/ 209 h 233"/>
                  <a:gd name="T36" fmla="*/ 40 w 234"/>
                  <a:gd name="T37" fmla="*/ 205 h 233"/>
                  <a:gd name="T38" fmla="*/ 34 w 234"/>
                  <a:gd name="T39" fmla="*/ 188 h 233"/>
                  <a:gd name="T40" fmla="*/ 18 w 234"/>
                  <a:gd name="T41" fmla="*/ 180 h 233"/>
                  <a:gd name="T42" fmla="*/ 17 w 234"/>
                  <a:gd name="T43" fmla="*/ 162 h 233"/>
                  <a:gd name="T44" fmla="*/ 5 w 234"/>
                  <a:gd name="T45" fmla="*/ 150 h 233"/>
                  <a:gd name="T46" fmla="*/ 8 w 234"/>
                  <a:gd name="T47" fmla="*/ 132 h 233"/>
                  <a:gd name="T48" fmla="*/ 0 w 234"/>
                  <a:gd name="T49" fmla="*/ 117 h 233"/>
                  <a:gd name="T50" fmla="*/ 8 w 234"/>
                  <a:gd name="T51" fmla="*/ 101 h 233"/>
                  <a:gd name="T52" fmla="*/ 5 w 234"/>
                  <a:gd name="T53" fmla="*/ 84 h 233"/>
                  <a:gd name="T54" fmla="*/ 17 w 234"/>
                  <a:gd name="T55" fmla="*/ 71 h 233"/>
                  <a:gd name="T56" fmla="*/ 18 w 234"/>
                  <a:gd name="T57" fmla="*/ 53 h 233"/>
                  <a:gd name="T58" fmla="*/ 34 w 234"/>
                  <a:gd name="T59" fmla="*/ 45 h 233"/>
                  <a:gd name="T60" fmla="*/ 40 w 234"/>
                  <a:gd name="T61" fmla="*/ 28 h 233"/>
                  <a:gd name="T62" fmla="*/ 58 w 234"/>
                  <a:gd name="T63" fmla="*/ 24 h 233"/>
                  <a:gd name="T64" fmla="*/ 68 w 234"/>
                  <a:gd name="T65" fmla="*/ 10 h 233"/>
                  <a:gd name="T66" fmla="*/ 78 w 234"/>
                  <a:gd name="T67" fmla="*/ 11 h 233"/>
                  <a:gd name="T68" fmla="*/ 86 w 234"/>
                  <a:gd name="T69" fmla="*/ 11 h 233"/>
                  <a:gd name="T70" fmla="*/ 100 w 234"/>
                  <a:gd name="T71" fmla="*/ 1 h 233"/>
                  <a:gd name="T72" fmla="*/ 117 w 234"/>
                  <a:gd name="T73" fmla="*/ 7 h 233"/>
                  <a:gd name="T74" fmla="*/ 134 w 234"/>
                  <a:gd name="T75" fmla="*/ 1 h 233"/>
                  <a:gd name="T76" fmla="*/ 148 w 234"/>
                  <a:gd name="T77" fmla="*/ 11 h 233"/>
                  <a:gd name="T78" fmla="*/ 156 w 234"/>
                  <a:gd name="T79" fmla="*/ 11 h 233"/>
                  <a:gd name="T80" fmla="*/ 166 w 234"/>
                  <a:gd name="T81" fmla="*/ 10 h 233"/>
                  <a:gd name="T82" fmla="*/ 176 w 234"/>
                  <a:gd name="T83" fmla="*/ 24 h 233"/>
                  <a:gd name="T84" fmla="*/ 194 w 234"/>
                  <a:gd name="T85" fmla="*/ 28 h 233"/>
                  <a:gd name="T86" fmla="*/ 200 w 234"/>
                  <a:gd name="T87" fmla="*/ 45 h 233"/>
                  <a:gd name="T88" fmla="*/ 216 w 234"/>
                  <a:gd name="T89" fmla="*/ 53 h 233"/>
                  <a:gd name="T90" fmla="*/ 217 w 234"/>
                  <a:gd name="T91" fmla="*/ 71 h 233"/>
                  <a:gd name="T92" fmla="*/ 229 w 234"/>
                  <a:gd name="T93" fmla="*/ 84 h 233"/>
                  <a:gd name="T94" fmla="*/ 226 w 234"/>
                  <a:gd name="T95" fmla="*/ 101 h 233"/>
                  <a:gd name="T96" fmla="*/ 234 w 234"/>
                  <a:gd name="T97" fmla="*/ 1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4" h="233">
                    <a:moveTo>
                      <a:pt x="234" y="117"/>
                    </a:moveTo>
                    <a:cubicBezTo>
                      <a:pt x="234" y="122"/>
                      <a:pt x="226" y="127"/>
                      <a:pt x="226" y="132"/>
                    </a:cubicBezTo>
                    <a:cubicBezTo>
                      <a:pt x="225" y="138"/>
                      <a:pt x="231" y="144"/>
                      <a:pt x="229" y="150"/>
                    </a:cubicBezTo>
                    <a:cubicBezTo>
                      <a:pt x="228" y="155"/>
                      <a:pt x="219" y="157"/>
                      <a:pt x="217" y="162"/>
                    </a:cubicBezTo>
                    <a:cubicBezTo>
                      <a:pt x="214" y="167"/>
                      <a:pt x="218" y="175"/>
                      <a:pt x="216" y="180"/>
                    </a:cubicBezTo>
                    <a:cubicBezTo>
                      <a:pt x="213" y="184"/>
                      <a:pt x="203" y="184"/>
                      <a:pt x="200" y="188"/>
                    </a:cubicBezTo>
                    <a:cubicBezTo>
                      <a:pt x="196" y="192"/>
                      <a:pt x="198" y="202"/>
                      <a:pt x="194" y="205"/>
                    </a:cubicBezTo>
                    <a:cubicBezTo>
                      <a:pt x="190" y="209"/>
                      <a:pt x="181" y="206"/>
                      <a:pt x="176" y="209"/>
                    </a:cubicBezTo>
                    <a:cubicBezTo>
                      <a:pt x="172" y="212"/>
                      <a:pt x="171" y="221"/>
                      <a:pt x="166" y="223"/>
                    </a:cubicBezTo>
                    <a:cubicBezTo>
                      <a:pt x="163" y="224"/>
                      <a:pt x="160" y="223"/>
                      <a:pt x="156" y="223"/>
                    </a:cubicBezTo>
                    <a:cubicBezTo>
                      <a:pt x="153" y="222"/>
                      <a:pt x="150" y="221"/>
                      <a:pt x="148" y="222"/>
                    </a:cubicBezTo>
                    <a:cubicBezTo>
                      <a:pt x="143" y="223"/>
                      <a:pt x="139" y="232"/>
                      <a:pt x="134" y="233"/>
                    </a:cubicBezTo>
                    <a:cubicBezTo>
                      <a:pt x="128" y="233"/>
                      <a:pt x="122" y="226"/>
                      <a:pt x="117" y="226"/>
                    </a:cubicBezTo>
                    <a:cubicBezTo>
                      <a:pt x="112" y="226"/>
                      <a:pt x="106" y="233"/>
                      <a:pt x="100" y="233"/>
                    </a:cubicBezTo>
                    <a:cubicBezTo>
                      <a:pt x="95" y="232"/>
                      <a:pt x="91" y="223"/>
                      <a:pt x="86" y="222"/>
                    </a:cubicBezTo>
                    <a:cubicBezTo>
                      <a:pt x="84" y="221"/>
                      <a:pt x="81" y="222"/>
                      <a:pt x="78" y="223"/>
                    </a:cubicBezTo>
                    <a:cubicBezTo>
                      <a:pt x="74" y="223"/>
                      <a:pt x="71" y="224"/>
                      <a:pt x="68" y="223"/>
                    </a:cubicBezTo>
                    <a:cubicBezTo>
                      <a:pt x="63" y="221"/>
                      <a:pt x="62" y="212"/>
                      <a:pt x="58" y="209"/>
                    </a:cubicBezTo>
                    <a:cubicBezTo>
                      <a:pt x="53" y="206"/>
                      <a:pt x="44" y="209"/>
                      <a:pt x="40" y="205"/>
                    </a:cubicBezTo>
                    <a:cubicBezTo>
                      <a:pt x="36" y="202"/>
                      <a:pt x="38" y="192"/>
                      <a:pt x="34" y="188"/>
                    </a:cubicBezTo>
                    <a:cubicBezTo>
                      <a:pt x="31" y="184"/>
                      <a:pt x="21" y="184"/>
                      <a:pt x="18" y="180"/>
                    </a:cubicBezTo>
                    <a:cubicBezTo>
                      <a:pt x="16" y="175"/>
                      <a:pt x="20" y="167"/>
                      <a:pt x="17" y="162"/>
                    </a:cubicBezTo>
                    <a:cubicBezTo>
                      <a:pt x="15" y="157"/>
                      <a:pt x="6" y="155"/>
                      <a:pt x="5" y="150"/>
                    </a:cubicBezTo>
                    <a:cubicBezTo>
                      <a:pt x="3" y="144"/>
                      <a:pt x="9" y="138"/>
                      <a:pt x="8" y="132"/>
                    </a:cubicBezTo>
                    <a:cubicBezTo>
                      <a:pt x="8" y="127"/>
                      <a:pt x="0" y="122"/>
                      <a:pt x="0" y="117"/>
                    </a:cubicBezTo>
                    <a:cubicBezTo>
                      <a:pt x="0" y="111"/>
                      <a:pt x="8" y="106"/>
                      <a:pt x="8" y="101"/>
                    </a:cubicBezTo>
                    <a:cubicBezTo>
                      <a:pt x="9" y="96"/>
                      <a:pt x="3" y="89"/>
                      <a:pt x="5" y="84"/>
                    </a:cubicBezTo>
                    <a:cubicBezTo>
                      <a:pt x="6" y="78"/>
                      <a:pt x="15" y="76"/>
                      <a:pt x="17" y="71"/>
                    </a:cubicBezTo>
                    <a:cubicBezTo>
                      <a:pt x="20" y="66"/>
                      <a:pt x="16" y="58"/>
                      <a:pt x="18" y="53"/>
                    </a:cubicBezTo>
                    <a:cubicBezTo>
                      <a:pt x="21" y="49"/>
                      <a:pt x="31" y="49"/>
                      <a:pt x="34" y="45"/>
                    </a:cubicBezTo>
                    <a:cubicBezTo>
                      <a:pt x="38" y="41"/>
                      <a:pt x="36" y="32"/>
                      <a:pt x="40" y="28"/>
                    </a:cubicBezTo>
                    <a:cubicBezTo>
                      <a:pt x="44" y="24"/>
                      <a:pt x="53" y="27"/>
                      <a:pt x="58" y="24"/>
                    </a:cubicBezTo>
                    <a:cubicBezTo>
                      <a:pt x="62" y="21"/>
                      <a:pt x="63" y="12"/>
                      <a:pt x="68" y="10"/>
                    </a:cubicBezTo>
                    <a:cubicBezTo>
                      <a:pt x="71" y="9"/>
                      <a:pt x="74" y="10"/>
                      <a:pt x="78" y="11"/>
                    </a:cubicBezTo>
                    <a:cubicBezTo>
                      <a:pt x="81" y="11"/>
                      <a:pt x="84" y="12"/>
                      <a:pt x="86" y="11"/>
                    </a:cubicBezTo>
                    <a:cubicBezTo>
                      <a:pt x="91" y="10"/>
                      <a:pt x="95" y="1"/>
                      <a:pt x="100" y="1"/>
                    </a:cubicBezTo>
                    <a:cubicBezTo>
                      <a:pt x="106" y="0"/>
                      <a:pt x="112" y="7"/>
                      <a:pt x="117" y="7"/>
                    </a:cubicBezTo>
                    <a:cubicBezTo>
                      <a:pt x="122" y="7"/>
                      <a:pt x="128" y="0"/>
                      <a:pt x="134" y="1"/>
                    </a:cubicBezTo>
                    <a:cubicBezTo>
                      <a:pt x="139" y="1"/>
                      <a:pt x="143" y="10"/>
                      <a:pt x="148" y="11"/>
                    </a:cubicBezTo>
                    <a:cubicBezTo>
                      <a:pt x="150" y="12"/>
                      <a:pt x="153" y="11"/>
                      <a:pt x="156" y="11"/>
                    </a:cubicBezTo>
                    <a:cubicBezTo>
                      <a:pt x="160" y="10"/>
                      <a:pt x="163" y="9"/>
                      <a:pt x="166" y="10"/>
                    </a:cubicBezTo>
                    <a:cubicBezTo>
                      <a:pt x="171" y="12"/>
                      <a:pt x="172" y="21"/>
                      <a:pt x="176" y="24"/>
                    </a:cubicBezTo>
                    <a:cubicBezTo>
                      <a:pt x="181" y="27"/>
                      <a:pt x="190" y="24"/>
                      <a:pt x="194" y="28"/>
                    </a:cubicBezTo>
                    <a:cubicBezTo>
                      <a:pt x="198" y="32"/>
                      <a:pt x="196" y="41"/>
                      <a:pt x="200" y="45"/>
                    </a:cubicBezTo>
                    <a:cubicBezTo>
                      <a:pt x="203" y="49"/>
                      <a:pt x="213" y="49"/>
                      <a:pt x="216" y="53"/>
                    </a:cubicBezTo>
                    <a:cubicBezTo>
                      <a:pt x="218" y="58"/>
                      <a:pt x="214" y="66"/>
                      <a:pt x="217" y="71"/>
                    </a:cubicBezTo>
                    <a:cubicBezTo>
                      <a:pt x="219" y="76"/>
                      <a:pt x="228" y="78"/>
                      <a:pt x="229" y="84"/>
                    </a:cubicBezTo>
                    <a:cubicBezTo>
                      <a:pt x="231" y="89"/>
                      <a:pt x="225" y="96"/>
                      <a:pt x="226" y="101"/>
                    </a:cubicBezTo>
                    <a:cubicBezTo>
                      <a:pt x="226" y="106"/>
                      <a:pt x="234" y="111"/>
                      <a:pt x="234" y="117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305"/>
              <p:cNvSpPr>
                <a:spLocks noEditPoints="1"/>
              </p:cNvSpPr>
              <p:nvPr/>
            </p:nvSpPr>
            <p:spPr bwMode="auto">
              <a:xfrm>
                <a:off x="4275138" y="2416175"/>
                <a:ext cx="3641725" cy="3660775"/>
              </a:xfrm>
              <a:custGeom>
                <a:avLst/>
                <a:gdLst>
                  <a:gd name="T0" fmla="*/ 129 w 258"/>
                  <a:gd name="T1" fmla="*/ 259 h 259"/>
                  <a:gd name="T2" fmla="*/ 37 w 258"/>
                  <a:gd name="T3" fmla="*/ 221 h 259"/>
                  <a:gd name="T4" fmla="*/ 0 w 258"/>
                  <a:gd name="T5" fmla="*/ 130 h 259"/>
                  <a:gd name="T6" fmla="*/ 37 w 258"/>
                  <a:gd name="T7" fmla="*/ 38 h 259"/>
                  <a:gd name="T8" fmla="*/ 129 w 258"/>
                  <a:gd name="T9" fmla="*/ 0 h 259"/>
                  <a:gd name="T10" fmla="*/ 221 w 258"/>
                  <a:gd name="T11" fmla="*/ 38 h 259"/>
                  <a:gd name="T12" fmla="*/ 258 w 258"/>
                  <a:gd name="T13" fmla="*/ 130 h 259"/>
                  <a:gd name="T14" fmla="*/ 221 w 258"/>
                  <a:gd name="T15" fmla="*/ 221 h 259"/>
                  <a:gd name="T16" fmla="*/ 129 w 258"/>
                  <a:gd name="T17" fmla="*/ 259 h 259"/>
                  <a:gd name="T18" fmla="*/ 129 w 258"/>
                  <a:gd name="T19" fmla="*/ 4 h 259"/>
                  <a:gd name="T20" fmla="*/ 4 w 258"/>
                  <a:gd name="T21" fmla="*/ 130 h 259"/>
                  <a:gd name="T22" fmla="*/ 129 w 258"/>
                  <a:gd name="T23" fmla="*/ 255 h 259"/>
                  <a:gd name="T24" fmla="*/ 254 w 258"/>
                  <a:gd name="T25" fmla="*/ 130 h 259"/>
                  <a:gd name="T26" fmla="*/ 129 w 258"/>
                  <a:gd name="T27" fmla="*/ 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8" h="259">
                    <a:moveTo>
                      <a:pt x="129" y="259"/>
                    </a:moveTo>
                    <a:cubicBezTo>
                      <a:pt x="94" y="259"/>
                      <a:pt x="62" y="246"/>
                      <a:pt x="37" y="221"/>
                    </a:cubicBezTo>
                    <a:cubicBezTo>
                      <a:pt x="13" y="197"/>
                      <a:pt x="0" y="164"/>
                      <a:pt x="0" y="130"/>
                    </a:cubicBezTo>
                    <a:cubicBezTo>
                      <a:pt x="0" y="95"/>
                      <a:pt x="13" y="62"/>
                      <a:pt x="37" y="38"/>
                    </a:cubicBezTo>
                    <a:cubicBezTo>
                      <a:pt x="62" y="14"/>
                      <a:pt x="94" y="0"/>
                      <a:pt x="129" y="0"/>
                    </a:cubicBezTo>
                    <a:cubicBezTo>
                      <a:pt x="164" y="0"/>
                      <a:pt x="196" y="14"/>
                      <a:pt x="221" y="38"/>
                    </a:cubicBezTo>
                    <a:cubicBezTo>
                      <a:pt x="245" y="62"/>
                      <a:pt x="258" y="95"/>
                      <a:pt x="258" y="130"/>
                    </a:cubicBezTo>
                    <a:cubicBezTo>
                      <a:pt x="258" y="164"/>
                      <a:pt x="245" y="197"/>
                      <a:pt x="221" y="221"/>
                    </a:cubicBezTo>
                    <a:cubicBezTo>
                      <a:pt x="196" y="246"/>
                      <a:pt x="164" y="259"/>
                      <a:pt x="129" y="259"/>
                    </a:cubicBezTo>
                    <a:moveTo>
                      <a:pt x="129" y="4"/>
                    </a:moveTo>
                    <a:cubicBezTo>
                      <a:pt x="60" y="4"/>
                      <a:pt x="4" y="61"/>
                      <a:pt x="4" y="130"/>
                    </a:cubicBezTo>
                    <a:cubicBezTo>
                      <a:pt x="4" y="199"/>
                      <a:pt x="60" y="255"/>
                      <a:pt x="129" y="255"/>
                    </a:cubicBezTo>
                    <a:cubicBezTo>
                      <a:pt x="198" y="255"/>
                      <a:pt x="254" y="199"/>
                      <a:pt x="254" y="130"/>
                    </a:cubicBezTo>
                    <a:cubicBezTo>
                      <a:pt x="254" y="61"/>
                      <a:pt x="198" y="4"/>
                      <a:pt x="129" y="4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357"/>
              <p:cNvSpPr>
                <a:spLocks noEditPoints="1"/>
              </p:cNvSpPr>
              <p:nvPr/>
            </p:nvSpPr>
            <p:spPr bwMode="auto">
              <a:xfrm>
                <a:off x="3810000" y="4381501"/>
                <a:ext cx="4572000" cy="2203450"/>
              </a:xfrm>
              <a:custGeom>
                <a:avLst/>
                <a:gdLst>
                  <a:gd name="T0" fmla="*/ 172 w 324"/>
                  <a:gd name="T1" fmla="*/ 147 h 156"/>
                  <a:gd name="T2" fmla="*/ 153 w 324"/>
                  <a:gd name="T3" fmla="*/ 147 h 156"/>
                  <a:gd name="T4" fmla="*/ 164 w 324"/>
                  <a:gd name="T5" fmla="*/ 130 h 156"/>
                  <a:gd name="T6" fmla="*/ 142 w 324"/>
                  <a:gd name="T7" fmla="*/ 129 h 156"/>
                  <a:gd name="T8" fmla="*/ 139 w 324"/>
                  <a:gd name="T9" fmla="*/ 147 h 156"/>
                  <a:gd name="T10" fmla="*/ 146 w 324"/>
                  <a:gd name="T11" fmla="*/ 151 h 156"/>
                  <a:gd name="T12" fmla="*/ 162 w 324"/>
                  <a:gd name="T13" fmla="*/ 147 h 156"/>
                  <a:gd name="T14" fmla="*/ 188 w 324"/>
                  <a:gd name="T15" fmla="*/ 151 h 156"/>
                  <a:gd name="T16" fmla="*/ 184 w 324"/>
                  <a:gd name="T17" fmla="*/ 148 h 156"/>
                  <a:gd name="T18" fmla="*/ 190 w 324"/>
                  <a:gd name="T19" fmla="*/ 130 h 156"/>
                  <a:gd name="T20" fmla="*/ 169 w 324"/>
                  <a:gd name="T21" fmla="*/ 126 h 156"/>
                  <a:gd name="T22" fmla="*/ 62 w 324"/>
                  <a:gd name="T23" fmla="*/ 112 h 156"/>
                  <a:gd name="T24" fmla="*/ 51 w 324"/>
                  <a:gd name="T25" fmla="*/ 103 h 156"/>
                  <a:gd name="T26" fmla="*/ 47 w 324"/>
                  <a:gd name="T27" fmla="*/ 90 h 156"/>
                  <a:gd name="T28" fmla="*/ 49 w 324"/>
                  <a:gd name="T29" fmla="*/ 96 h 156"/>
                  <a:gd name="T30" fmla="*/ 38 w 324"/>
                  <a:gd name="T31" fmla="*/ 82 h 156"/>
                  <a:gd name="T32" fmla="*/ 23 w 324"/>
                  <a:gd name="T33" fmla="*/ 71 h 156"/>
                  <a:gd name="T34" fmla="*/ 28 w 324"/>
                  <a:gd name="T35" fmla="*/ 64 h 156"/>
                  <a:gd name="T36" fmla="*/ 28 w 324"/>
                  <a:gd name="T37" fmla="*/ 59 h 156"/>
                  <a:gd name="T38" fmla="*/ 17 w 324"/>
                  <a:gd name="T39" fmla="*/ 43 h 156"/>
                  <a:gd name="T40" fmla="*/ 6 w 324"/>
                  <a:gd name="T41" fmla="*/ 36 h 156"/>
                  <a:gd name="T42" fmla="*/ 9 w 324"/>
                  <a:gd name="T43" fmla="*/ 35 h 156"/>
                  <a:gd name="T44" fmla="*/ 8 w 324"/>
                  <a:gd name="T45" fmla="*/ 23 h 156"/>
                  <a:gd name="T46" fmla="*/ 1 w 324"/>
                  <a:gd name="T47" fmla="*/ 2 h 156"/>
                  <a:gd name="T48" fmla="*/ 2 w 324"/>
                  <a:gd name="T49" fmla="*/ 38 h 156"/>
                  <a:gd name="T50" fmla="*/ 75 w 324"/>
                  <a:gd name="T51" fmla="*/ 121 h 156"/>
                  <a:gd name="T52" fmla="*/ 85 w 324"/>
                  <a:gd name="T53" fmla="*/ 118 h 156"/>
                  <a:gd name="T54" fmla="*/ 89 w 324"/>
                  <a:gd name="T55" fmla="*/ 134 h 156"/>
                  <a:gd name="T56" fmla="*/ 89 w 324"/>
                  <a:gd name="T57" fmla="*/ 126 h 156"/>
                  <a:gd name="T58" fmla="*/ 71 w 324"/>
                  <a:gd name="T59" fmla="*/ 96 h 156"/>
                  <a:gd name="T60" fmla="*/ 30 w 324"/>
                  <a:gd name="T61" fmla="*/ 36 h 156"/>
                  <a:gd name="T62" fmla="*/ 18 w 324"/>
                  <a:gd name="T63" fmla="*/ 9 h 156"/>
                  <a:gd name="T64" fmla="*/ 9 w 324"/>
                  <a:gd name="T65" fmla="*/ 7 h 156"/>
                  <a:gd name="T66" fmla="*/ 235 w 324"/>
                  <a:gd name="T67" fmla="*/ 125 h 156"/>
                  <a:gd name="T68" fmla="*/ 240 w 324"/>
                  <a:gd name="T69" fmla="*/ 118 h 156"/>
                  <a:gd name="T70" fmla="*/ 243 w 324"/>
                  <a:gd name="T71" fmla="*/ 120 h 156"/>
                  <a:gd name="T72" fmla="*/ 256 w 324"/>
                  <a:gd name="T73" fmla="*/ 117 h 156"/>
                  <a:gd name="T74" fmla="*/ 271 w 324"/>
                  <a:gd name="T75" fmla="*/ 111 h 156"/>
                  <a:gd name="T76" fmla="*/ 278 w 324"/>
                  <a:gd name="T77" fmla="*/ 90 h 156"/>
                  <a:gd name="T78" fmla="*/ 286 w 324"/>
                  <a:gd name="T79" fmla="*/ 82 h 156"/>
                  <a:gd name="T80" fmla="*/ 299 w 324"/>
                  <a:gd name="T81" fmla="*/ 79 h 156"/>
                  <a:gd name="T82" fmla="*/ 301 w 324"/>
                  <a:gd name="T83" fmla="*/ 71 h 156"/>
                  <a:gd name="T84" fmla="*/ 296 w 324"/>
                  <a:gd name="T85" fmla="*/ 55 h 156"/>
                  <a:gd name="T86" fmla="*/ 304 w 324"/>
                  <a:gd name="T87" fmla="*/ 50 h 156"/>
                  <a:gd name="T88" fmla="*/ 308 w 324"/>
                  <a:gd name="T89" fmla="*/ 47 h 156"/>
                  <a:gd name="T90" fmla="*/ 315 w 324"/>
                  <a:gd name="T91" fmla="*/ 33 h 156"/>
                  <a:gd name="T92" fmla="*/ 316 w 324"/>
                  <a:gd name="T93" fmla="*/ 41 h 156"/>
                  <a:gd name="T94" fmla="*/ 316 w 324"/>
                  <a:gd name="T95" fmla="*/ 23 h 156"/>
                  <a:gd name="T96" fmla="*/ 314 w 324"/>
                  <a:gd name="T97" fmla="*/ 3 h 156"/>
                  <a:gd name="T98" fmla="*/ 291 w 324"/>
                  <a:gd name="T99" fmla="*/ 10 h 156"/>
                  <a:gd name="T100" fmla="*/ 253 w 324"/>
                  <a:gd name="T101" fmla="*/ 96 h 156"/>
                  <a:gd name="T102" fmla="*/ 205 w 324"/>
                  <a:gd name="T103" fmla="*/ 116 h 156"/>
                  <a:gd name="T104" fmla="*/ 205 w 324"/>
                  <a:gd name="T105" fmla="*/ 135 h 156"/>
                  <a:gd name="T106" fmla="*/ 220 w 324"/>
                  <a:gd name="T107" fmla="*/ 129 h 156"/>
                  <a:gd name="T108" fmla="*/ 228 w 324"/>
                  <a:gd name="T109" fmla="*/ 139 h 156"/>
                  <a:gd name="T110" fmla="*/ 211 w 324"/>
                  <a:gd name="T111" fmla="*/ 140 h 156"/>
                  <a:gd name="T112" fmla="*/ 271 w 324"/>
                  <a:gd name="T113" fmla="*/ 117 h 156"/>
                  <a:gd name="T114" fmla="*/ 317 w 324"/>
                  <a:gd name="T115" fmla="*/ 13 h 156"/>
                  <a:gd name="T116" fmla="*/ 324 w 324"/>
                  <a:gd name="T1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156">
                    <a:moveTo>
                      <a:pt x="172" y="147"/>
                    </a:moveTo>
                    <a:cubicBezTo>
                      <a:pt x="170" y="146"/>
                      <a:pt x="168" y="144"/>
                      <a:pt x="165" y="144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9" y="141"/>
                      <a:pt x="172" y="142"/>
                      <a:pt x="174" y="144"/>
                    </a:cubicBezTo>
                    <a:cubicBezTo>
                      <a:pt x="172" y="147"/>
                      <a:pt x="172" y="147"/>
                      <a:pt x="172" y="147"/>
                    </a:cubicBezTo>
                    <a:moveTo>
                      <a:pt x="153" y="147"/>
                    </a:move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53" y="142"/>
                      <a:pt x="155" y="141"/>
                      <a:pt x="158" y="140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7" y="144"/>
                      <a:pt x="155" y="145"/>
                      <a:pt x="153" y="147"/>
                    </a:cubicBezTo>
                    <a:moveTo>
                      <a:pt x="162" y="131"/>
                    </a:moveTo>
                    <a:cubicBezTo>
                      <a:pt x="161" y="131"/>
                      <a:pt x="160" y="131"/>
                      <a:pt x="160" y="130"/>
                    </a:cubicBezTo>
                    <a:cubicBezTo>
                      <a:pt x="160" y="130"/>
                      <a:pt x="161" y="129"/>
                      <a:pt x="162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4" y="129"/>
                      <a:pt x="164" y="130"/>
                    </a:cubicBezTo>
                    <a:cubicBezTo>
                      <a:pt x="165" y="130"/>
                      <a:pt x="164" y="131"/>
                      <a:pt x="163" y="131"/>
                    </a:cubicBezTo>
                    <a:cubicBezTo>
                      <a:pt x="162" y="131"/>
                      <a:pt x="162" y="131"/>
                      <a:pt x="162" y="131"/>
                    </a:cubicBezTo>
                    <a:moveTo>
                      <a:pt x="160" y="122"/>
                    </a:moveTo>
                    <a:cubicBezTo>
                      <a:pt x="154" y="123"/>
                      <a:pt x="148" y="129"/>
                      <a:pt x="143" y="129"/>
                    </a:cubicBezTo>
                    <a:cubicBezTo>
                      <a:pt x="143" y="129"/>
                      <a:pt x="142" y="129"/>
                      <a:pt x="142" y="129"/>
                    </a:cubicBezTo>
                    <a:cubicBezTo>
                      <a:pt x="140" y="129"/>
                      <a:pt x="138" y="127"/>
                      <a:pt x="137" y="126"/>
                    </a:cubicBezTo>
                    <a:cubicBezTo>
                      <a:pt x="137" y="127"/>
                      <a:pt x="137" y="128"/>
                      <a:pt x="138" y="129"/>
                    </a:cubicBezTo>
                    <a:cubicBezTo>
                      <a:pt x="138" y="129"/>
                      <a:pt x="138" y="131"/>
                      <a:pt x="138" y="131"/>
                    </a:cubicBezTo>
                    <a:cubicBezTo>
                      <a:pt x="132" y="134"/>
                      <a:pt x="135" y="137"/>
                      <a:pt x="135" y="140"/>
                    </a:cubicBezTo>
                    <a:cubicBezTo>
                      <a:pt x="134" y="143"/>
                      <a:pt x="134" y="146"/>
                      <a:pt x="139" y="147"/>
                    </a:cubicBezTo>
                    <a:cubicBezTo>
                      <a:pt x="139" y="148"/>
                      <a:pt x="139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1" y="148"/>
                      <a:pt x="143" y="148"/>
                      <a:pt x="144" y="147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4" y="151"/>
                      <a:pt x="143" y="152"/>
                      <a:pt x="141" y="152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0" y="153"/>
                      <a:pt x="139" y="155"/>
                      <a:pt x="139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47" y="156"/>
                      <a:pt x="155" y="147"/>
                      <a:pt x="162" y="147"/>
                    </a:cubicBezTo>
                    <a:cubicBezTo>
                      <a:pt x="169" y="147"/>
                      <a:pt x="177" y="156"/>
                      <a:pt x="185" y="156"/>
                    </a:cubicBezTo>
                    <a:cubicBezTo>
                      <a:pt x="185" y="156"/>
                      <a:pt x="185" y="156"/>
                      <a:pt x="186" y="156"/>
                    </a:cubicBezTo>
                    <a:cubicBezTo>
                      <a:pt x="188" y="156"/>
                      <a:pt x="189" y="155"/>
                      <a:pt x="191" y="153"/>
                    </a:cubicBezTo>
                    <a:cubicBezTo>
                      <a:pt x="190" y="153"/>
                      <a:pt x="189" y="152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7" y="151"/>
                      <a:pt x="186" y="152"/>
                      <a:pt x="185" y="152"/>
                    </a:cubicBezTo>
                    <a:cubicBezTo>
                      <a:pt x="185" y="152"/>
                      <a:pt x="184" y="152"/>
                      <a:pt x="184" y="152"/>
                    </a:cubicBezTo>
                    <a:cubicBezTo>
                      <a:pt x="182" y="152"/>
                      <a:pt x="181" y="151"/>
                      <a:pt x="179" y="151"/>
                    </a:cubicBezTo>
                    <a:cubicBezTo>
                      <a:pt x="180" y="147"/>
                      <a:pt x="180" y="147"/>
                      <a:pt x="180" y="147"/>
                    </a:cubicBezTo>
                    <a:cubicBezTo>
                      <a:pt x="182" y="148"/>
                      <a:pt x="183" y="148"/>
                      <a:pt x="184" y="14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84" y="148"/>
                      <a:pt x="184" y="147"/>
                      <a:pt x="184" y="147"/>
                    </a:cubicBezTo>
                    <a:cubicBezTo>
                      <a:pt x="180" y="143"/>
                      <a:pt x="180" y="143"/>
                      <a:pt x="186" y="140"/>
                    </a:cubicBezTo>
                    <a:cubicBezTo>
                      <a:pt x="193" y="137"/>
                      <a:pt x="194" y="136"/>
                      <a:pt x="191" y="131"/>
                    </a:cubicBezTo>
                    <a:cubicBezTo>
                      <a:pt x="190" y="131"/>
                      <a:pt x="190" y="130"/>
                      <a:pt x="190" y="130"/>
                    </a:cubicBezTo>
                    <a:cubicBezTo>
                      <a:pt x="189" y="129"/>
                      <a:pt x="188" y="127"/>
                      <a:pt x="188" y="126"/>
                    </a:cubicBezTo>
                    <a:cubicBezTo>
                      <a:pt x="186" y="127"/>
                      <a:pt x="184" y="128"/>
                      <a:pt x="182" y="129"/>
                    </a:cubicBezTo>
                    <a:cubicBezTo>
                      <a:pt x="182" y="129"/>
                      <a:pt x="181" y="129"/>
                      <a:pt x="181" y="129"/>
                    </a:cubicBezTo>
                    <a:cubicBezTo>
                      <a:pt x="178" y="129"/>
                      <a:pt x="175" y="127"/>
                      <a:pt x="172" y="125"/>
                    </a:cubicBezTo>
                    <a:cubicBezTo>
                      <a:pt x="171" y="125"/>
                      <a:pt x="170" y="126"/>
                      <a:pt x="169" y="126"/>
                    </a:cubicBezTo>
                    <a:cubicBezTo>
                      <a:pt x="167" y="126"/>
                      <a:pt x="165" y="125"/>
                      <a:pt x="164" y="124"/>
                    </a:cubicBezTo>
                    <a:cubicBezTo>
                      <a:pt x="163" y="123"/>
                      <a:pt x="161" y="122"/>
                      <a:pt x="160" y="122"/>
                    </a:cubicBezTo>
                    <a:moveTo>
                      <a:pt x="69" y="117"/>
                    </a:moveTo>
                    <a:cubicBezTo>
                      <a:pt x="66" y="117"/>
                      <a:pt x="64" y="117"/>
                      <a:pt x="61" y="11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4" y="113"/>
                      <a:pt x="67" y="113"/>
                      <a:pt x="69" y="113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7"/>
                      <a:pt x="69" y="117"/>
                      <a:pt x="69" y="117"/>
                    </a:cubicBezTo>
                    <a:moveTo>
                      <a:pt x="54" y="111"/>
                    </a:moveTo>
                    <a:cubicBezTo>
                      <a:pt x="52" y="109"/>
                      <a:pt x="51" y="106"/>
                      <a:pt x="51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5" y="105"/>
                      <a:pt x="56" y="107"/>
                      <a:pt x="57" y="109"/>
                    </a:cubicBezTo>
                    <a:cubicBezTo>
                      <a:pt x="54" y="111"/>
                      <a:pt x="54" y="111"/>
                      <a:pt x="54" y="111"/>
                    </a:cubicBezTo>
                    <a:moveTo>
                      <a:pt x="49" y="96"/>
                    </a:moveTo>
                    <a:cubicBezTo>
                      <a:pt x="49" y="93"/>
                      <a:pt x="48" y="92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2" y="90"/>
                      <a:pt x="53" y="93"/>
                      <a:pt x="53" y="95"/>
                    </a:cubicBezTo>
                    <a:cubicBezTo>
                      <a:pt x="49" y="96"/>
                      <a:pt x="49" y="96"/>
                      <a:pt x="49" y="96"/>
                    </a:cubicBezTo>
                    <a:moveTo>
                      <a:pt x="41" y="87"/>
                    </a:moveTo>
                    <a:cubicBezTo>
                      <a:pt x="39" y="86"/>
                      <a:pt x="38" y="86"/>
                      <a:pt x="37" y="86"/>
                    </a:cubicBezTo>
                    <a:cubicBezTo>
                      <a:pt x="36" y="85"/>
                      <a:pt x="35" y="85"/>
                      <a:pt x="33" y="8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6" y="81"/>
                      <a:pt x="37" y="82"/>
                      <a:pt x="38" y="82"/>
                    </a:cubicBezTo>
                    <a:cubicBezTo>
                      <a:pt x="40" y="82"/>
                      <a:pt x="41" y="83"/>
                      <a:pt x="42" y="83"/>
                    </a:cubicBezTo>
                    <a:cubicBezTo>
                      <a:pt x="41" y="87"/>
                      <a:pt x="41" y="87"/>
                      <a:pt x="41" y="87"/>
                    </a:cubicBezTo>
                    <a:moveTo>
                      <a:pt x="26" y="80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24" y="77"/>
                      <a:pt x="23" y="74"/>
                      <a:pt x="23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4"/>
                      <a:pt x="27" y="75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28" y="64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2"/>
                      <a:pt x="24" y="60"/>
                      <a:pt x="24" y="59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8"/>
                      <a:pt x="28" y="59"/>
                    </a:cubicBezTo>
                    <a:cubicBezTo>
                      <a:pt x="28" y="60"/>
                      <a:pt x="28" y="62"/>
                      <a:pt x="28" y="64"/>
                    </a:cubicBezTo>
                    <a:moveTo>
                      <a:pt x="21" y="51"/>
                    </a:moveTo>
                    <a:cubicBezTo>
                      <a:pt x="19" y="49"/>
                      <a:pt x="18" y="48"/>
                      <a:pt x="16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2" y="46"/>
                      <a:pt x="24" y="48"/>
                    </a:cubicBezTo>
                    <a:cubicBezTo>
                      <a:pt x="21" y="51"/>
                      <a:pt x="21" y="51"/>
                      <a:pt x="21" y="51"/>
                    </a:cubicBezTo>
                    <a:moveTo>
                      <a:pt x="9" y="41"/>
                    </a:moveTo>
                    <a:cubicBezTo>
                      <a:pt x="7" y="40"/>
                      <a:pt x="6" y="38"/>
                      <a:pt x="6" y="36"/>
                    </a:cubicBezTo>
                    <a:cubicBezTo>
                      <a:pt x="6" y="35"/>
                      <a:pt x="5" y="35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0" y="36"/>
                      <a:pt x="10" y="37"/>
                      <a:pt x="11" y="39"/>
                    </a:cubicBezTo>
                    <a:cubicBezTo>
                      <a:pt x="9" y="41"/>
                      <a:pt x="9" y="41"/>
                      <a:pt x="9" y="41"/>
                    </a:cubicBezTo>
                    <a:moveTo>
                      <a:pt x="11" y="26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1"/>
                      <a:pt x="10" y="19"/>
                      <a:pt x="10" y="18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1" y="26"/>
                      <a:pt x="11" y="26"/>
                      <a:pt x="11" y="26"/>
                    </a:cubicBezTo>
                    <a:moveTo>
                      <a:pt x="1" y="2"/>
                    </a:moveTo>
                    <a:cubicBezTo>
                      <a:pt x="2" y="3"/>
                      <a:pt x="3" y="5"/>
                      <a:pt x="5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2"/>
                      <a:pt x="7" y="13"/>
                    </a:cubicBezTo>
                    <a:cubicBezTo>
                      <a:pt x="8" y="20"/>
                      <a:pt x="0" y="30"/>
                      <a:pt x="2" y="38"/>
                    </a:cubicBezTo>
                    <a:cubicBezTo>
                      <a:pt x="4" y="45"/>
                      <a:pt x="17" y="49"/>
                      <a:pt x="20" y="55"/>
                    </a:cubicBezTo>
                    <a:cubicBezTo>
                      <a:pt x="23" y="62"/>
                      <a:pt x="17" y="74"/>
                      <a:pt x="21" y="81"/>
                    </a:cubicBezTo>
                    <a:cubicBezTo>
                      <a:pt x="26" y="87"/>
                      <a:pt x="39" y="87"/>
                      <a:pt x="44" y="93"/>
                    </a:cubicBezTo>
                    <a:cubicBezTo>
                      <a:pt x="49" y="99"/>
                      <a:pt x="47" y="112"/>
                      <a:pt x="53" y="117"/>
                    </a:cubicBezTo>
                    <a:cubicBezTo>
                      <a:pt x="58" y="121"/>
                      <a:pt x="69" y="119"/>
                      <a:pt x="75" y="121"/>
                    </a:cubicBezTo>
                    <a:cubicBezTo>
                      <a:pt x="76" y="120"/>
                      <a:pt x="76" y="119"/>
                      <a:pt x="78" y="118"/>
                    </a:cubicBezTo>
                    <a:cubicBezTo>
                      <a:pt x="77" y="118"/>
                      <a:pt x="77" y="118"/>
                      <a:pt x="76" y="118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9" y="114"/>
                      <a:pt x="80" y="115"/>
                      <a:pt x="82" y="116"/>
                    </a:cubicBezTo>
                    <a:cubicBezTo>
                      <a:pt x="83" y="116"/>
                      <a:pt x="84" y="117"/>
                      <a:pt x="85" y="118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20"/>
                      <a:pt x="85" y="121"/>
                      <a:pt x="86" y="123"/>
                    </a:cubicBezTo>
                    <a:cubicBezTo>
                      <a:pt x="86" y="125"/>
                      <a:pt x="84" y="126"/>
                      <a:pt x="82" y="127"/>
                    </a:cubicBezTo>
                    <a:cubicBezTo>
                      <a:pt x="84" y="131"/>
                      <a:pt x="86" y="136"/>
                      <a:pt x="89" y="139"/>
                    </a:cubicBezTo>
                    <a:cubicBezTo>
                      <a:pt x="89" y="138"/>
                      <a:pt x="89" y="136"/>
                      <a:pt x="89" y="134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2"/>
                      <a:pt x="87" y="130"/>
                      <a:pt x="86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90" y="127"/>
                      <a:pt x="90" y="127"/>
                    </a:cubicBezTo>
                    <a:cubicBezTo>
                      <a:pt x="90" y="124"/>
                      <a:pt x="93" y="120"/>
                      <a:pt x="96" y="117"/>
                    </a:cubicBezTo>
                    <a:cubicBezTo>
                      <a:pt x="98" y="116"/>
                      <a:pt x="99" y="115"/>
                      <a:pt x="100" y="114"/>
                    </a:cubicBezTo>
                    <a:cubicBezTo>
                      <a:pt x="97" y="110"/>
                      <a:pt x="95" y="103"/>
                      <a:pt x="91" y="100"/>
                    </a:cubicBezTo>
                    <a:cubicBezTo>
                      <a:pt x="86" y="97"/>
                      <a:pt x="75" y="100"/>
                      <a:pt x="71" y="96"/>
                    </a:cubicBezTo>
                    <a:cubicBezTo>
                      <a:pt x="66" y="92"/>
                      <a:pt x="67" y="81"/>
                      <a:pt x="63" y="76"/>
                    </a:cubicBezTo>
                    <a:cubicBezTo>
                      <a:pt x="59" y="71"/>
                      <a:pt x="48" y="71"/>
                      <a:pt x="45" y="66"/>
                    </a:cubicBezTo>
                    <a:cubicBezTo>
                      <a:pt x="41" y="61"/>
                      <a:pt x="46" y="51"/>
                      <a:pt x="43" y="45"/>
                    </a:cubicBezTo>
                    <a:cubicBezTo>
                      <a:pt x="42" y="43"/>
                      <a:pt x="40" y="41"/>
                      <a:pt x="37" y="39"/>
                    </a:cubicBezTo>
                    <a:cubicBezTo>
                      <a:pt x="35" y="38"/>
                      <a:pt x="32" y="37"/>
                      <a:pt x="30" y="36"/>
                    </a:cubicBezTo>
                    <a:cubicBezTo>
                      <a:pt x="24" y="34"/>
                      <a:pt x="24" y="31"/>
                      <a:pt x="28" y="29"/>
                    </a:cubicBezTo>
                    <a:cubicBezTo>
                      <a:pt x="27" y="23"/>
                      <a:pt x="34" y="15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9"/>
                      <a:pt x="27" y="8"/>
                      <a:pt x="25" y="8"/>
                    </a:cubicBezTo>
                    <a:cubicBezTo>
                      <a:pt x="23" y="8"/>
                      <a:pt x="21" y="8"/>
                      <a:pt x="18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0" y="9"/>
                      <a:pt x="9" y="7"/>
                    </a:cubicBezTo>
                    <a:cubicBezTo>
                      <a:pt x="5" y="6"/>
                      <a:pt x="3" y="4"/>
                      <a:pt x="1" y="2"/>
                    </a:cubicBezTo>
                    <a:moveTo>
                      <a:pt x="235" y="134"/>
                    </a:move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33" y="130"/>
                      <a:pt x="234" y="128"/>
                      <a:pt x="235" y="126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9" y="127"/>
                      <a:pt x="239" y="127"/>
                      <a:pt x="239" y="127"/>
                    </a:cubicBezTo>
                    <a:cubicBezTo>
                      <a:pt x="238" y="128"/>
                      <a:pt x="238" y="128"/>
                      <a:pt x="238" y="128"/>
                    </a:cubicBezTo>
                    <a:cubicBezTo>
                      <a:pt x="237" y="130"/>
                      <a:pt x="236" y="132"/>
                      <a:pt x="235" y="134"/>
                    </a:cubicBezTo>
                    <a:moveTo>
                      <a:pt x="243" y="120"/>
                    </a:moveTo>
                    <a:cubicBezTo>
                      <a:pt x="240" y="118"/>
                      <a:pt x="240" y="118"/>
                      <a:pt x="240" y="118"/>
                    </a:cubicBezTo>
                    <a:cubicBezTo>
                      <a:pt x="241" y="117"/>
                      <a:pt x="241" y="116"/>
                      <a:pt x="242" y="116"/>
                    </a:cubicBezTo>
                    <a:cubicBezTo>
                      <a:pt x="244" y="115"/>
                      <a:pt x="245" y="114"/>
                      <a:pt x="247" y="114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8"/>
                      <a:pt x="245" y="118"/>
                      <a:pt x="244" y="119"/>
                    </a:cubicBezTo>
                    <a:cubicBezTo>
                      <a:pt x="244" y="119"/>
                      <a:pt x="243" y="120"/>
                      <a:pt x="243" y="120"/>
                    </a:cubicBezTo>
                    <a:moveTo>
                      <a:pt x="256" y="117"/>
                    </a:moveTo>
                    <a:cubicBezTo>
                      <a:pt x="255" y="113"/>
                      <a:pt x="255" y="113"/>
                      <a:pt x="255" y="113"/>
                    </a:cubicBezTo>
                    <a:cubicBezTo>
                      <a:pt x="258" y="113"/>
                      <a:pt x="261" y="113"/>
                      <a:pt x="263" y="112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1" y="117"/>
                      <a:pt x="258" y="117"/>
                      <a:pt x="256" y="117"/>
                    </a:cubicBezTo>
                    <a:moveTo>
                      <a:pt x="271" y="111"/>
                    </a:moveTo>
                    <a:cubicBezTo>
                      <a:pt x="268" y="109"/>
                      <a:pt x="268" y="109"/>
                      <a:pt x="268" y="109"/>
                    </a:cubicBezTo>
                    <a:cubicBezTo>
                      <a:pt x="269" y="107"/>
                      <a:pt x="269" y="104"/>
                      <a:pt x="270" y="102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3" y="106"/>
                      <a:pt x="272" y="108"/>
                      <a:pt x="271" y="111"/>
                    </a:cubicBezTo>
                    <a:moveTo>
                      <a:pt x="275" y="95"/>
                    </a:moveTo>
                    <a:cubicBezTo>
                      <a:pt x="271" y="94"/>
                      <a:pt x="271" y="94"/>
                      <a:pt x="271" y="94"/>
                    </a:cubicBezTo>
                    <a:cubicBezTo>
                      <a:pt x="272" y="92"/>
                      <a:pt x="273" y="89"/>
                      <a:pt x="274" y="88"/>
                    </a:cubicBezTo>
                    <a:cubicBezTo>
                      <a:pt x="275" y="87"/>
                      <a:pt x="275" y="87"/>
                      <a:pt x="275" y="87"/>
                    </a:cubicBezTo>
                    <a:cubicBezTo>
                      <a:pt x="278" y="90"/>
                      <a:pt x="278" y="90"/>
                      <a:pt x="278" y="90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76" y="91"/>
                      <a:pt x="275" y="93"/>
                      <a:pt x="275" y="95"/>
                    </a:cubicBezTo>
                    <a:moveTo>
                      <a:pt x="284" y="87"/>
                    </a:moveTo>
                    <a:cubicBezTo>
                      <a:pt x="283" y="83"/>
                      <a:pt x="283" y="83"/>
                      <a:pt x="283" y="83"/>
                    </a:cubicBezTo>
                    <a:cubicBezTo>
                      <a:pt x="284" y="83"/>
                      <a:pt x="285" y="82"/>
                      <a:pt x="286" y="82"/>
                    </a:cubicBezTo>
                    <a:cubicBezTo>
                      <a:pt x="287" y="81"/>
                      <a:pt x="289" y="81"/>
                      <a:pt x="290" y="80"/>
                    </a:cubicBezTo>
                    <a:cubicBezTo>
                      <a:pt x="291" y="84"/>
                      <a:pt x="291" y="84"/>
                      <a:pt x="291" y="84"/>
                    </a:cubicBezTo>
                    <a:cubicBezTo>
                      <a:pt x="290" y="85"/>
                      <a:pt x="288" y="85"/>
                      <a:pt x="287" y="86"/>
                    </a:cubicBezTo>
                    <a:cubicBezTo>
                      <a:pt x="286" y="86"/>
                      <a:pt x="285" y="86"/>
                      <a:pt x="284" y="87"/>
                    </a:cubicBezTo>
                    <a:moveTo>
                      <a:pt x="299" y="79"/>
                    </a:moveTo>
                    <a:cubicBezTo>
                      <a:pt x="295" y="77"/>
                      <a:pt x="295" y="77"/>
                      <a:pt x="295" y="77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7" y="75"/>
                      <a:pt x="297" y="73"/>
                      <a:pt x="297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4"/>
                      <a:pt x="300" y="77"/>
                      <a:pt x="299" y="79"/>
                    </a:cubicBezTo>
                    <a:cubicBezTo>
                      <a:pt x="299" y="79"/>
                      <a:pt x="299" y="79"/>
                      <a:pt x="299" y="79"/>
                    </a:cubicBezTo>
                    <a:moveTo>
                      <a:pt x="296" y="63"/>
                    </a:moveTo>
                    <a:cubicBezTo>
                      <a:pt x="296" y="62"/>
                      <a:pt x="296" y="60"/>
                      <a:pt x="296" y="59"/>
                    </a:cubicBezTo>
                    <a:cubicBezTo>
                      <a:pt x="296" y="57"/>
                      <a:pt x="296" y="56"/>
                      <a:pt x="296" y="55"/>
                    </a:cubicBezTo>
                    <a:cubicBezTo>
                      <a:pt x="300" y="56"/>
                      <a:pt x="300" y="56"/>
                      <a:pt x="300" y="56"/>
                    </a:cubicBezTo>
                    <a:cubicBezTo>
                      <a:pt x="300" y="57"/>
                      <a:pt x="300" y="58"/>
                      <a:pt x="300" y="59"/>
                    </a:cubicBezTo>
                    <a:cubicBezTo>
                      <a:pt x="300" y="60"/>
                      <a:pt x="300" y="61"/>
                      <a:pt x="300" y="63"/>
                    </a:cubicBezTo>
                    <a:cubicBezTo>
                      <a:pt x="296" y="63"/>
                      <a:pt x="296" y="63"/>
                      <a:pt x="296" y="63"/>
                    </a:cubicBezTo>
                    <a:moveTo>
                      <a:pt x="304" y="50"/>
                    </a:moveTo>
                    <a:cubicBezTo>
                      <a:pt x="301" y="47"/>
                      <a:pt x="301" y="47"/>
                      <a:pt x="301" y="47"/>
                    </a:cubicBezTo>
                    <a:cubicBezTo>
                      <a:pt x="303" y="46"/>
                      <a:pt x="304" y="45"/>
                      <a:pt x="306" y="43"/>
                    </a:cubicBezTo>
                    <a:cubicBezTo>
                      <a:pt x="307" y="43"/>
                      <a:pt x="307" y="43"/>
                      <a:pt x="307" y="43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08" y="47"/>
                      <a:pt x="308" y="47"/>
                      <a:pt x="308" y="47"/>
                    </a:cubicBezTo>
                    <a:cubicBezTo>
                      <a:pt x="307" y="48"/>
                      <a:pt x="305" y="49"/>
                      <a:pt x="304" y="50"/>
                    </a:cubicBezTo>
                    <a:moveTo>
                      <a:pt x="316" y="41"/>
                    </a:moveTo>
                    <a:cubicBezTo>
                      <a:pt x="313" y="38"/>
                      <a:pt x="313" y="38"/>
                      <a:pt x="313" y="38"/>
                    </a:cubicBezTo>
                    <a:cubicBezTo>
                      <a:pt x="314" y="37"/>
                      <a:pt x="314" y="36"/>
                      <a:pt x="315" y="35"/>
                    </a:cubicBezTo>
                    <a:cubicBezTo>
                      <a:pt x="315" y="35"/>
                      <a:pt x="315" y="34"/>
                      <a:pt x="315" y="33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9" y="32"/>
                      <a:pt x="319" y="32"/>
                      <a:pt x="319" y="32"/>
                    </a:cubicBezTo>
                    <a:cubicBezTo>
                      <a:pt x="319" y="33"/>
                      <a:pt x="319" y="33"/>
                      <a:pt x="319" y="34"/>
                    </a:cubicBezTo>
                    <a:cubicBezTo>
                      <a:pt x="319" y="35"/>
                      <a:pt x="318" y="36"/>
                      <a:pt x="318" y="36"/>
                    </a:cubicBezTo>
                    <a:cubicBezTo>
                      <a:pt x="318" y="38"/>
                      <a:pt x="317" y="39"/>
                      <a:pt x="316" y="41"/>
                    </a:cubicBezTo>
                    <a:moveTo>
                      <a:pt x="313" y="26"/>
                    </a:moveTo>
                    <a:cubicBezTo>
                      <a:pt x="312" y="24"/>
                      <a:pt x="312" y="24"/>
                      <a:pt x="312" y="24"/>
                    </a:cubicBezTo>
                    <a:cubicBezTo>
                      <a:pt x="311" y="22"/>
                      <a:pt x="310" y="20"/>
                      <a:pt x="310" y="18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4" y="19"/>
                      <a:pt x="315" y="21"/>
                      <a:pt x="316" y="23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3" y="26"/>
                      <a:pt x="313" y="26"/>
                      <a:pt x="313" y="26"/>
                    </a:cubicBezTo>
                    <a:moveTo>
                      <a:pt x="313" y="11"/>
                    </a:moveTo>
                    <a:cubicBezTo>
                      <a:pt x="310" y="10"/>
                      <a:pt x="310" y="10"/>
                      <a:pt x="310" y="10"/>
                    </a:cubicBezTo>
                    <a:cubicBezTo>
                      <a:pt x="310" y="7"/>
                      <a:pt x="312" y="5"/>
                      <a:pt x="314" y="3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5" y="7"/>
                      <a:pt x="314" y="9"/>
                      <a:pt x="313" y="11"/>
                    </a:cubicBezTo>
                    <a:moveTo>
                      <a:pt x="324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6" y="4"/>
                      <a:pt x="294" y="7"/>
                      <a:pt x="291" y="10"/>
                    </a:cubicBezTo>
                    <a:cubicBezTo>
                      <a:pt x="291" y="17"/>
                      <a:pt x="298" y="24"/>
                      <a:pt x="296" y="30"/>
                    </a:cubicBezTo>
                    <a:cubicBezTo>
                      <a:pt x="294" y="36"/>
                      <a:pt x="284" y="39"/>
                      <a:pt x="281" y="45"/>
                    </a:cubicBezTo>
                    <a:cubicBezTo>
                      <a:pt x="278" y="51"/>
                      <a:pt x="283" y="61"/>
                      <a:pt x="279" y="66"/>
                    </a:cubicBezTo>
                    <a:cubicBezTo>
                      <a:pt x="276" y="71"/>
                      <a:pt x="265" y="71"/>
                      <a:pt x="261" y="76"/>
                    </a:cubicBezTo>
                    <a:cubicBezTo>
                      <a:pt x="257" y="81"/>
                      <a:pt x="258" y="92"/>
                      <a:pt x="253" y="96"/>
                    </a:cubicBezTo>
                    <a:cubicBezTo>
                      <a:pt x="249" y="100"/>
                      <a:pt x="238" y="97"/>
                      <a:pt x="233" y="100"/>
                    </a:cubicBezTo>
                    <a:cubicBezTo>
                      <a:pt x="227" y="104"/>
                      <a:pt x="226" y="115"/>
                      <a:pt x="220" y="118"/>
                    </a:cubicBezTo>
                    <a:cubicBezTo>
                      <a:pt x="219" y="118"/>
                      <a:pt x="218" y="118"/>
                      <a:pt x="217" y="118"/>
                    </a:cubicBezTo>
                    <a:cubicBezTo>
                      <a:pt x="214" y="118"/>
                      <a:pt x="212" y="118"/>
                      <a:pt x="209" y="117"/>
                    </a:cubicBezTo>
                    <a:cubicBezTo>
                      <a:pt x="208" y="117"/>
                      <a:pt x="207" y="116"/>
                      <a:pt x="205" y="116"/>
                    </a:cubicBezTo>
                    <a:cubicBezTo>
                      <a:pt x="205" y="116"/>
                      <a:pt x="205" y="116"/>
                      <a:pt x="205" y="117"/>
                    </a:cubicBezTo>
                    <a:cubicBezTo>
                      <a:pt x="205" y="119"/>
                      <a:pt x="203" y="120"/>
                      <a:pt x="199" y="121"/>
                    </a:cubicBezTo>
                    <a:cubicBezTo>
                      <a:pt x="194" y="121"/>
                      <a:pt x="194" y="123"/>
                      <a:pt x="196" y="126"/>
                    </a:cubicBezTo>
                    <a:cubicBezTo>
                      <a:pt x="197" y="127"/>
                      <a:pt x="197" y="129"/>
                      <a:pt x="199" y="131"/>
                    </a:cubicBezTo>
                    <a:cubicBezTo>
                      <a:pt x="200" y="133"/>
                      <a:pt x="202" y="134"/>
                      <a:pt x="205" y="135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205" y="133"/>
                      <a:pt x="206" y="133"/>
                      <a:pt x="207" y="133"/>
                    </a:cubicBezTo>
                    <a:cubicBezTo>
                      <a:pt x="209" y="133"/>
                      <a:pt x="210" y="133"/>
                      <a:pt x="212" y="133"/>
                    </a:cubicBezTo>
                    <a:cubicBezTo>
                      <a:pt x="213" y="133"/>
                      <a:pt x="213" y="132"/>
                      <a:pt x="214" y="132"/>
                    </a:cubicBezTo>
                    <a:cubicBezTo>
                      <a:pt x="216" y="130"/>
                      <a:pt x="217" y="129"/>
                      <a:pt x="220" y="129"/>
                    </a:cubicBezTo>
                    <a:cubicBezTo>
                      <a:pt x="221" y="129"/>
                      <a:pt x="222" y="129"/>
                      <a:pt x="222" y="129"/>
                    </a:cubicBezTo>
                    <a:cubicBezTo>
                      <a:pt x="226" y="130"/>
                      <a:pt x="226" y="132"/>
                      <a:pt x="227" y="134"/>
                    </a:cubicBezTo>
                    <a:cubicBezTo>
                      <a:pt x="227" y="134"/>
                      <a:pt x="227" y="135"/>
                      <a:pt x="226" y="136"/>
                    </a:cubicBezTo>
                    <a:cubicBezTo>
                      <a:pt x="226" y="136"/>
                      <a:pt x="227" y="136"/>
                      <a:pt x="227" y="135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7" y="139"/>
                      <a:pt x="226" y="140"/>
                      <a:pt x="225" y="140"/>
                    </a:cubicBezTo>
                    <a:cubicBezTo>
                      <a:pt x="223" y="140"/>
                      <a:pt x="222" y="139"/>
                      <a:pt x="220" y="139"/>
                    </a:cubicBezTo>
                    <a:cubicBezTo>
                      <a:pt x="220" y="138"/>
                      <a:pt x="220" y="138"/>
                      <a:pt x="220" y="138"/>
                    </a:cubicBezTo>
                    <a:cubicBezTo>
                      <a:pt x="219" y="138"/>
                      <a:pt x="217" y="138"/>
                      <a:pt x="216" y="139"/>
                    </a:cubicBezTo>
                    <a:cubicBezTo>
                      <a:pt x="214" y="139"/>
                      <a:pt x="212" y="140"/>
                      <a:pt x="211" y="140"/>
                    </a:cubicBezTo>
                    <a:cubicBezTo>
                      <a:pt x="213" y="140"/>
                      <a:pt x="216" y="141"/>
                      <a:pt x="218" y="142"/>
                    </a:cubicBezTo>
                    <a:cubicBezTo>
                      <a:pt x="221" y="143"/>
                      <a:pt x="224" y="143"/>
                      <a:pt x="227" y="143"/>
                    </a:cubicBezTo>
                    <a:cubicBezTo>
                      <a:pt x="229" y="143"/>
                      <a:pt x="230" y="143"/>
                      <a:pt x="231" y="143"/>
                    </a:cubicBezTo>
                    <a:cubicBezTo>
                      <a:pt x="238" y="139"/>
                      <a:pt x="240" y="126"/>
                      <a:pt x="246" y="122"/>
                    </a:cubicBezTo>
                    <a:cubicBezTo>
                      <a:pt x="253" y="118"/>
                      <a:pt x="266" y="122"/>
                      <a:pt x="271" y="117"/>
                    </a:cubicBezTo>
                    <a:cubicBezTo>
                      <a:pt x="277" y="112"/>
                      <a:pt x="275" y="99"/>
                      <a:pt x="280" y="93"/>
                    </a:cubicBezTo>
                    <a:cubicBezTo>
                      <a:pt x="285" y="87"/>
                      <a:pt x="298" y="87"/>
                      <a:pt x="303" y="81"/>
                    </a:cubicBezTo>
                    <a:cubicBezTo>
                      <a:pt x="307" y="74"/>
                      <a:pt x="301" y="62"/>
                      <a:pt x="304" y="55"/>
                    </a:cubicBezTo>
                    <a:cubicBezTo>
                      <a:pt x="307" y="49"/>
                      <a:pt x="320" y="45"/>
                      <a:pt x="322" y="38"/>
                    </a:cubicBezTo>
                    <a:cubicBezTo>
                      <a:pt x="324" y="30"/>
                      <a:pt x="316" y="20"/>
                      <a:pt x="317" y="13"/>
                    </a:cubicBezTo>
                    <a:cubicBezTo>
                      <a:pt x="317" y="12"/>
                      <a:pt x="317" y="11"/>
                      <a:pt x="317" y="10"/>
                    </a:cubicBezTo>
                    <a:cubicBezTo>
                      <a:pt x="317" y="10"/>
                      <a:pt x="317" y="10"/>
                      <a:pt x="317" y="10"/>
                    </a:cubicBezTo>
                    <a:cubicBezTo>
                      <a:pt x="318" y="9"/>
                      <a:pt x="319" y="8"/>
                      <a:pt x="319" y="7"/>
                    </a:cubicBezTo>
                    <a:cubicBezTo>
                      <a:pt x="320" y="6"/>
                      <a:pt x="321" y="5"/>
                      <a:pt x="321" y="4"/>
                    </a:cubicBezTo>
                    <a:cubicBezTo>
                      <a:pt x="322" y="3"/>
                      <a:pt x="323" y="2"/>
                      <a:pt x="324" y="0"/>
                    </a:cubicBezTo>
                  </a:path>
                </a:pathLst>
              </a:custGeom>
              <a:solidFill>
                <a:srgbClr val="74A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358"/>
              <p:cNvSpPr>
                <a:spLocks noEditPoints="1"/>
              </p:cNvSpPr>
              <p:nvPr/>
            </p:nvSpPr>
            <p:spPr bwMode="auto">
              <a:xfrm>
                <a:off x="3879850" y="4422776"/>
                <a:ext cx="4432300" cy="2106613"/>
              </a:xfrm>
              <a:custGeom>
                <a:avLst/>
                <a:gdLst>
                  <a:gd name="T0" fmla="*/ 180 w 314"/>
                  <a:gd name="T1" fmla="*/ 149 h 149"/>
                  <a:gd name="T2" fmla="*/ 175 w 314"/>
                  <a:gd name="T3" fmla="*/ 144 h 149"/>
                  <a:gd name="T4" fmla="*/ 135 w 314"/>
                  <a:gd name="T5" fmla="*/ 145 h 149"/>
                  <a:gd name="T6" fmla="*/ 162 w 314"/>
                  <a:gd name="T7" fmla="*/ 137 h 149"/>
                  <a:gd name="T8" fmla="*/ 162 w 314"/>
                  <a:gd name="T9" fmla="*/ 137 h 149"/>
                  <a:gd name="T10" fmla="*/ 154 w 314"/>
                  <a:gd name="T11" fmla="*/ 140 h 149"/>
                  <a:gd name="T12" fmla="*/ 218 w 314"/>
                  <a:gd name="T13" fmla="*/ 134 h 149"/>
                  <a:gd name="T14" fmla="*/ 223 w 314"/>
                  <a:gd name="T15" fmla="*/ 136 h 149"/>
                  <a:gd name="T16" fmla="*/ 200 w 314"/>
                  <a:gd name="T17" fmla="*/ 132 h 149"/>
                  <a:gd name="T18" fmla="*/ 202 w 314"/>
                  <a:gd name="T19" fmla="*/ 130 h 149"/>
                  <a:gd name="T20" fmla="*/ 84 w 314"/>
                  <a:gd name="T21" fmla="*/ 131 h 149"/>
                  <a:gd name="T22" fmla="*/ 84 w 314"/>
                  <a:gd name="T23" fmla="*/ 123 h 149"/>
                  <a:gd name="T24" fmla="*/ 227 w 314"/>
                  <a:gd name="T25" fmla="*/ 128 h 149"/>
                  <a:gd name="T26" fmla="*/ 230 w 314"/>
                  <a:gd name="T27" fmla="*/ 122 h 149"/>
                  <a:gd name="T28" fmla="*/ 76 w 314"/>
                  <a:gd name="T29" fmla="*/ 114 h 149"/>
                  <a:gd name="T30" fmla="*/ 77 w 314"/>
                  <a:gd name="T31" fmla="*/ 113 h 149"/>
                  <a:gd name="T32" fmla="*/ 235 w 314"/>
                  <a:gd name="T33" fmla="*/ 115 h 149"/>
                  <a:gd name="T34" fmla="*/ 242 w 314"/>
                  <a:gd name="T35" fmla="*/ 111 h 149"/>
                  <a:gd name="T36" fmla="*/ 64 w 314"/>
                  <a:gd name="T37" fmla="*/ 112 h 149"/>
                  <a:gd name="T38" fmla="*/ 250 w 314"/>
                  <a:gd name="T39" fmla="*/ 110 h 149"/>
                  <a:gd name="T40" fmla="*/ 49 w 314"/>
                  <a:gd name="T41" fmla="*/ 100 h 149"/>
                  <a:gd name="T42" fmla="*/ 49 w 314"/>
                  <a:gd name="T43" fmla="*/ 100 h 149"/>
                  <a:gd name="T44" fmla="*/ 268 w 314"/>
                  <a:gd name="T45" fmla="*/ 100 h 149"/>
                  <a:gd name="T46" fmla="*/ 42 w 314"/>
                  <a:gd name="T47" fmla="*/ 87 h 149"/>
                  <a:gd name="T48" fmla="*/ 44 w 314"/>
                  <a:gd name="T49" fmla="*/ 84 h 149"/>
                  <a:gd name="T50" fmla="*/ 270 w 314"/>
                  <a:gd name="T51" fmla="*/ 92 h 149"/>
                  <a:gd name="T52" fmla="*/ 30 w 314"/>
                  <a:gd name="T53" fmla="*/ 78 h 149"/>
                  <a:gd name="T54" fmla="*/ 37 w 314"/>
                  <a:gd name="T55" fmla="*/ 80 h 149"/>
                  <a:gd name="T56" fmla="*/ 281 w 314"/>
                  <a:gd name="T57" fmla="*/ 79 h 149"/>
                  <a:gd name="T58" fmla="*/ 286 w 314"/>
                  <a:gd name="T59" fmla="*/ 81 h 149"/>
                  <a:gd name="T60" fmla="*/ 20 w 314"/>
                  <a:gd name="T61" fmla="*/ 76 h 149"/>
                  <a:gd name="T62" fmla="*/ 22 w 314"/>
                  <a:gd name="T63" fmla="*/ 68 h 149"/>
                  <a:gd name="T64" fmla="*/ 290 w 314"/>
                  <a:gd name="T65" fmla="*/ 74 h 149"/>
                  <a:gd name="T66" fmla="*/ 296 w 314"/>
                  <a:gd name="T67" fmla="*/ 68 h 149"/>
                  <a:gd name="T68" fmla="*/ 19 w 314"/>
                  <a:gd name="T69" fmla="*/ 60 h 149"/>
                  <a:gd name="T70" fmla="*/ 291 w 314"/>
                  <a:gd name="T71" fmla="*/ 52 h 149"/>
                  <a:gd name="T72" fmla="*/ 295 w 314"/>
                  <a:gd name="T73" fmla="*/ 56 h 149"/>
                  <a:gd name="T74" fmla="*/ 10 w 314"/>
                  <a:gd name="T75" fmla="*/ 43 h 149"/>
                  <a:gd name="T76" fmla="*/ 13 w 314"/>
                  <a:gd name="T77" fmla="*/ 40 h 149"/>
                  <a:gd name="T78" fmla="*/ 296 w 314"/>
                  <a:gd name="T79" fmla="*/ 44 h 149"/>
                  <a:gd name="T80" fmla="*/ 302 w 314"/>
                  <a:gd name="T81" fmla="*/ 40 h 149"/>
                  <a:gd name="T82" fmla="*/ 4 w 314"/>
                  <a:gd name="T83" fmla="*/ 38 h 149"/>
                  <a:gd name="T84" fmla="*/ 4 w 314"/>
                  <a:gd name="T85" fmla="*/ 30 h 149"/>
                  <a:gd name="T86" fmla="*/ 310 w 314"/>
                  <a:gd name="T87" fmla="*/ 30 h 149"/>
                  <a:gd name="T88" fmla="*/ 313 w 314"/>
                  <a:gd name="T89" fmla="*/ 33 h 149"/>
                  <a:gd name="T90" fmla="*/ 3 w 314"/>
                  <a:gd name="T91" fmla="*/ 20 h 149"/>
                  <a:gd name="T92" fmla="*/ 9 w 314"/>
                  <a:gd name="T93" fmla="*/ 16 h 149"/>
                  <a:gd name="T94" fmla="*/ 307 w 314"/>
                  <a:gd name="T95" fmla="*/ 21 h 149"/>
                  <a:gd name="T96" fmla="*/ 308 w 314"/>
                  <a:gd name="T97" fmla="*/ 14 h 149"/>
                  <a:gd name="T98" fmla="*/ 9 w 314"/>
                  <a:gd name="T99" fmla="*/ 6 h 149"/>
                  <a:gd name="T100" fmla="*/ 305 w 314"/>
                  <a:gd name="T10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4" h="149">
                    <a:moveTo>
                      <a:pt x="175" y="144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6" y="148"/>
                      <a:pt x="177" y="149"/>
                      <a:pt x="179" y="149"/>
                    </a:cubicBezTo>
                    <a:cubicBezTo>
                      <a:pt x="179" y="149"/>
                      <a:pt x="180" y="149"/>
                      <a:pt x="180" y="149"/>
                    </a:cubicBezTo>
                    <a:cubicBezTo>
                      <a:pt x="181" y="149"/>
                      <a:pt x="182" y="148"/>
                      <a:pt x="183" y="148"/>
                    </a:cubicBezTo>
                    <a:cubicBezTo>
                      <a:pt x="182" y="147"/>
                      <a:pt x="180" y="146"/>
                      <a:pt x="179" y="145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78" y="145"/>
                      <a:pt x="177" y="145"/>
                      <a:pt x="175" y="144"/>
                    </a:cubicBezTo>
                    <a:moveTo>
                      <a:pt x="139" y="144"/>
                    </a:moveTo>
                    <a:cubicBezTo>
                      <a:pt x="138" y="145"/>
                      <a:pt x="136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6" y="146"/>
                      <a:pt x="137" y="147"/>
                      <a:pt x="136" y="149"/>
                    </a:cubicBezTo>
                    <a:cubicBezTo>
                      <a:pt x="138" y="149"/>
                      <a:pt x="139" y="148"/>
                      <a:pt x="141" y="148"/>
                    </a:cubicBezTo>
                    <a:cubicBezTo>
                      <a:pt x="139" y="144"/>
                      <a:pt x="139" y="144"/>
                      <a:pt x="139" y="144"/>
                    </a:cubicBezTo>
                    <a:moveTo>
                      <a:pt x="162" y="137"/>
                    </a:move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3" y="141"/>
                      <a:pt x="165" y="143"/>
                      <a:pt x="167" y="144"/>
                    </a:cubicBezTo>
                    <a:cubicBezTo>
                      <a:pt x="169" y="141"/>
                      <a:pt x="169" y="141"/>
                      <a:pt x="169" y="141"/>
                    </a:cubicBezTo>
                    <a:cubicBezTo>
                      <a:pt x="167" y="139"/>
                      <a:pt x="164" y="138"/>
                      <a:pt x="162" y="137"/>
                    </a:cubicBezTo>
                    <a:moveTo>
                      <a:pt x="153" y="137"/>
                    </a:moveTo>
                    <a:cubicBezTo>
                      <a:pt x="150" y="138"/>
                      <a:pt x="148" y="139"/>
                      <a:pt x="146" y="140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0" y="142"/>
                      <a:pt x="152" y="141"/>
                      <a:pt x="154" y="140"/>
                    </a:cubicBezTo>
                    <a:cubicBezTo>
                      <a:pt x="153" y="137"/>
                      <a:pt x="153" y="137"/>
                      <a:pt x="153" y="137"/>
                    </a:cubicBezTo>
                    <a:moveTo>
                      <a:pt x="222" y="132"/>
                    </a:moveTo>
                    <a:cubicBezTo>
                      <a:pt x="222" y="133"/>
                      <a:pt x="221" y="133"/>
                      <a:pt x="221" y="133"/>
                    </a:cubicBezTo>
                    <a:cubicBezTo>
                      <a:pt x="220" y="133"/>
                      <a:pt x="219" y="134"/>
                      <a:pt x="218" y="134"/>
                    </a:cubicBezTo>
                    <a:cubicBezTo>
                      <a:pt x="217" y="134"/>
                      <a:pt x="216" y="135"/>
                      <a:pt x="215" y="135"/>
                    </a:cubicBezTo>
                    <a:cubicBezTo>
                      <a:pt x="215" y="136"/>
                      <a:pt x="215" y="136"/>
                      <a:pt x="215" y="136"/>
                    </a:cubicBezTo>
                    <a:cubicBezTo>
                      <a:pt x="217" y="136"/>
                      <a:pt x="218" y="137"/>
                      <a:pt x="220" y="137"/>
                    </a:cubicBezTo>
                    <a:cubicBezTo>
                      <a:pt x="221" y="137"/>
                      <a:pt x="222" y="136"/>
                      <a:pt x="223" y="136"/>
                    </a:cubicBezTo>
                    <a:cubicBezTo>
                      <a:pt x="222" y="132"/>
                      <a:pt x="222" y="132"/>
                      <a:pt x="222" y="132"/>
                    </a:cubicBezTo>
                    <a:moveTo>
                      <a:pt x="202" y="130"/>
                    </a:moveTo>
                    <a:cubicBezTo>
                      <a:pt x="201" y="130"/>
                      <a:pt x="200" y="130"/>
                      <a:pt x="200" y="13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32"/>
                      <a:pt x="201" y="132"/>
                      <a:pt x="201" y="132"/>
                    </a:cubicBezTo>
                    <a:cubicBezTo>
                      <a:pt x="202" y="132"/>
                      <a:pt x="203" y="133"/>
                      <a:pt x="203" y="133"/>
                    </a:cubicBezTo>
                    <a:cubicBezTo>
                      <a:pt x="205" y="133"/>
                      <a:pt x="207" y="131"/>
                      <a:pt x="207" y="130"/>
                    </a:cubicBezTo>
                    <a:cubicBezTo>
                      <a:pt x="205" y="130"/>
                      <a:pt x="204" y="130"/>
                      <a:pt x="202" y="130"/>
                    </a:cubicBezTo>
                    <a:moveTo>
                      <a:pt x="84" y="122"/>
                    </a:move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2" y="127"/>
                      <a:pt x="83" y="129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29"/>
                      <a:pt x="85" y="127"/>
                      <a:pt x="85" y="126"/>
                    </a:cubicBezTo>
                    <a:cubicBezTo>
                      <a:pt x="85" y="125"/>
                      <a:pt x="85" y="125"/>
                      <a:pt x="85" y="124"/>
                    </a:cubicBezTo>
                    <a:cubicBezTo>
                      <a:pt x="85" y="124"/>
                      <a:pt x="84" y="123"/>
                      <a:pt x="84" y="123"/>
                    </a:cubicBezTo>
                    <a:cubicBezTo>
                      <a:pt x="84" y="122"/>
                      <a:pt x="84" y="122"/>
                      <a:pt x="84" y="122"/>
                    </a:cubicBezTo>
                    <a:moveTo>
                      <a:pt x="230" y="122"/>
                    </a:moveTo>
                    <a:cubicBezTo>
                      <a:pt x="230" y="123"/>
                      <a:pt x="230" y="123"/>
                      <a:pt x="230" y="123"/>
                    </a:cubicBezTo>
                    <a:cubicBezTo>
                      <a:pt x="229" y="125"/>
                      <a:pt x="228" y="127"/>
                      <a:pt x="227" y="128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1" y="129"/>
                      <a:pt x="232" y="127"/>
                      <a:pt x="233" y="125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30" y="122"/>
                      <a:pt x="230" y="122"/>
                      <a:pt x="230" y="122"/>
                    </a:cubicBezTo>
                    <a:moveTo>
                      <a:pt x="72" y="111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2" y="115"/>
                      <a:pt x="72" y="115"/>
                      <a:pt x="73" y="115"/>
                    </a:cubicBezTo>
                    <a:cubicBezTo>
                      <a:pt x="73" y="114"/>
                      <a:pt x="74" y="114"/>
                      <a:pt x="76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8" y="114"/>
                      <a:pt x="79" y="115"/>
                      <a:pt x="80" y="116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79" y="114"/>
                      <a:pt x="78" y="113"/>
                      <a:pt x="77" y="113"/>
                    </a:cubicBezTo>
                    <a:cubicBezTo>
                      <a:pt x="75" y="112"/>
                      <a:pt x="74" y="111"/>
                      <a:pt x="72" y="111"/>
                    </a:cubicBezTo>
                    <a:moveTo>
                      <a:pt x="242" y="111"/>
                    </a:moveTo>
                    <a:cubicBezTo>
                      <a:pt x="240" y="111"/>
                      <a:pt x="239" y="112"/>
                      <a:pt x="237" y="113"/>
                    </a:cubicBezTo>
                    <a:cubicBezTo>
                      <a:pt x="236" y="113"/>
                      <a:pt x="236" y="114"/>
                      <a:pt x="235" y="115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38" y="117"/>
                      <a:pt x="239" y="116"/>
                      <a:pt x="239" y="116"/>
                    </a:cubicBezTo>
                    <a:cubicBezTo>
                      <a:pt x="240" y="115"/>
                      <a:pt x="242" y="115"/>
                      <a:pt x="243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moveTo>
                      <a:pt x="57" y="10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59" y="114"/>
                      <a:pt x="61" y="114"/>
                      <a:pt x="64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2" y="110"/>
                      <a:pt x="59" y="110"/>
                      <a:pt x="57" y="109"/>
                    </a:cubicBezTo>
                    <a:moveTo>
                      <a:pt x="258" y="109"/>
                    </a:moveTo>
                    <a:cubicBezTo>
                      <a:pt x="256" y="110"/>
                      <a:pt x="253" y="110"/>
                      <a:pt x="250" y="110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3" y="114"/>
                      <a:pt x="256" y="114"/>
                      <a:pt x="259" y="113"/>
                    </a:cubicBezTo>
                    <a:cubicBezTo>
                      <a:pt x="258" y="109"/>
                      <a:pt x="258" y="109"/>
                      <a:pt x="258" y="109"/>
                    </a:cubicBezTo>
                    <a:moveTo>
                      <a:pt x="49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3"/>
                      <a:pt x="47" y="106"/>
                      <a:pt x="49" y="108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1" y="104"/>
                      <a:pt x="50" y="102"/>
                      <a:pt x="49" y="100"/>
                    </a:cubicBezTo>
                    <a:moveTo>
                      <a:pt x="265" y="99"/>
                    </a:moveTo>
                    <a:cubicBezTo>
                      <a:pt x="264" y="101"/>
                      <a:pt x="264" y="104"/>
                      <a:pt x="263" y="106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67" y="105"/>
                      <a:pt x="268" y="103"/>
                      <a:pt x="268" y="100"/>
                    </a:cubicBezTo>
                    <a:cubicBezTo>
                      <a:pt x="265" y="99"/>
                      <a:pt x="265" y="99"/>
                      <a:pt x="265" y="99"/>
                    </a:cubicBezTo>
                    <a:moveTo>
                      <a:pt x="44" y="84"/>
                    </a:move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3" y="89"/>
                      <a:pt x="44" y="90"/>
                      <a:pt x="44" y="9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7" y="87"/>
                      <a:pt x="45" y="85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270" y="84"/>
                    </a:moveTo>
                    <a:cubicBezTo>
                      <a:pt x="270" y="84"/>
                      <a:pt x="270" y="84"/>
                      <a:pt x="269" y="85"/>
                    </a:cubicBezTo>
                    <a:cubicBezTo>
                      <a:pt x="268" y="86"/>
                      <a:pt x="267" y="89"/>
                      <a:pt x="266" y="91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90"/>
                      <a:pt x="271" y="88"/>
                      <a:pt x="272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0" y="84"/>
                      <a:pt x="270" y="84"/>
                      <a:pt x="270" y="84"/>
                    </a:cubicBezTo>
                    <a:moveTo>
                      <a:pt x="30" y="78"/>
                    </a:moveTo>
                    <a:cubicBezTo>
                      <a:pt x="28" y="81"/>
                      <a:pt x="28" y="81"/>
                      <a:pt x="28" y="81"/>
                    </a:cubicBezTo>
                    <a:cubicBezTo>
                      <a:pt x="30" y="82"/>
                      <a:pt x="31" y="82"/>
                      <a:pt x="32" y="83"/>
                    </a:cubicBezTo>
                    <a:cubicBezTo>
                      <a:pt x="33" y="83"/>
                      <a:pt x="34" y="83"/>
                      <a:pt x="36" y="84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6" y="80"/>
                      <a:pt x="35" y="79"/>
                      <a:pt x="33" y="79"/>
                    </a:cubicBezTo>
                    <a:cubicBezTo>
                      <a:pt x="32" y="79"/>
                      <a:pt x="31" y="78"/>
                      <a:pt x="30" y="78"/>
                    </a:cubicBezTo>
                    <a:moveTo>
                      <a:pt x="285" y="77"/>
                    </a:moveTo>
                    <a:cubicBezTo>
                      <a:pt x="284" y="78"/>
                      <a:pt x="282" y="78"/>
                      <a:pt x="281" y="79"/>
                    </a:cubicBezTo>
                    <a:cubicBezTo>
                      <a:pt x="280" y="79"/>
                      <a:pt x="279" y="80"/>
                      <a:pt x="278" y="80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80" y="83"/>
                      <a:pt x="281" y="83"/>
                      <a:pt x="282" y="83"/>
                    </a:cubicBezTo>
                    <a:cubicBezTo>
                      <a:pt x="283" y="82"/>
                      <a:pt x="285" y="82"/>
                      <a:pt x="286" y="81"/>
                    </a:cubicBezTo>
                    <a:cubicBezTo>
                      <a:pt x="285" y="77"/>
                      <a:pt x="285" y="77"/>
                      <a:pt x="285" y="77"/>
                    </a:cubicBezTo>
                    <a:moveTo>
                      <a:pt x="22" y="68"/>
                    </a:move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71"/>
                      <a:pt x="19" y="74"/>
                      <a:pt x="20" y="76"/>
                    </a:cubicBezTo>
                    <a:cubicBezTo>
                      <a:pt x="20" y="76"/>
                      <a:pt x="21" y="76"/>
                      <a:pt x="21" y="77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2"/>
                      <a:pt x="22" y="71"/>
                      <a:pt x="22" y="68"/>
                    </a:cubicBezTo>
                    <a:moveTo>
                      <a:pt x="296" y="68"/>
                    </a:moveTo>
                    <a:cubicBezTo>
                      <a:pt x="292" y="68"/>
                      <a:pt x="292" y="68"/>
                      <a:pt x="292" y="68"/>
                    </a:cubicBezTo>
                    <a:cubicBezTo>
                      <a:pt x="292" y="70"/>
                      <a:pt x="292" y="72"/>
                      <a:pt x="291" y="73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5" y="74"/>
                      <a:pt x="296" y="71"/>
                      <a:pt x="296" y="68"/>
                    </a:cubicBezTo>
                    <a:cubicBezTo>
                      <a:pt x="296" y="68"/>
                      <a:pt x="296" y="68"/>
                      <a:pt x="296" y="68"/>
                    </a:cubicBezTo>
                    <a:moveTo>
                      <a:pt x="23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4"/>
                      <a:pt x="19" y="55"/>
                      <a:pt x="19" y="56"/>
                    </a:cubicBezTo>
                    <a:cubicBezTo>
                      <a:pt x="19" y="57"/>
                      <a:pt x="19" y="59"/>
                      <a:pt x="19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7"/>
                      <a:pt x="23" y="56"/>
                    </a:cubicBezTo>
                    <a:cubicBezTo>
                      <a:pt x="23" y="55"/>
                      <a:pt x="23" y="54"/>
                      <a:pt x="23" y="53"/>
                    </a:cubicBezTo>
                    <a:moveTo>
                      <a:pt x="291" y="52"/>
                    </a:moveTo>
                    <a:cubicBezTo>
                      <a:pt x="291" y="53"/>
                      <a:pt x="291" y="54"/>
                      <a:pt x="291" y="56"/>
                    </a:cubicBezTo>
                    <a:cubicBezTo>
                      <a:pt x="291" y="57"/>
                      <a:pt x="291" y="59"/>
                      <a:pt x="291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8"/>
                      <a:pt x="295" y="57"/>
                      <a:pt x="295" y="56"/>
                    </a:cubicBezTo>
                    <a:cubicBezTo>
                      <a:pt x="295" y="55"/>
                      <a:pt x="295" y="54"/>
                      <a:pt x="295" y="53"/>
                    </a:cubicBezTo>
                    <a:cubicBezTo>
                      <a:pt x="291" y="52"/>
                      <a:pt x="291" y="52"/>
                      <a:pt x="291" y="52"/>
                    </a:cubicBezTo>
                    <a:moveTo>
                      <a:pt x="12" y="4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3" y="45"/>
                      <a:pt x="14" y="46"/>
                      <a:pt x="16" y="48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7" y="43"/>
                      <a:pt x="15" y="42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moveTo>
                      <a:pt x="302" y="40"/>
                    </a:moveTo>
                    <a:cubicBezTo>
                      <a:pt x="301" y="40"/>
                      <a:pt x="301" y="40"/>
                      <a:pt x="301" y="40"/>
                    </a:cubicBezTo>
                    <a:cubicBezTo>
                      <a:pt x="299" y="42"/>
                      <a:pt x="298" y="43"/>
                      <a:pt x="296" y="44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300" y="46"/>
                      <a:pt x="302" y="45"/>
                      <a:pt x="303" y="44"/>
                    </a:cubicBezTo>
                    <a:cubicBezTo>
                      <a:pt x="305" y="43"/>
                      <a:pt x="305" y="43"/>
                      <a:pt x="305" y="43"/>
                    </a:cubicBezTo>
                    <a:cubicBezTo>
                      <a:pt x="302" y="40"/>
                      <a:pt x="302" y="40"/>
                      <a:pt x="302" y="40"/>
                    </a:cubicBezTo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2"/>
                      <a:pt x="1" y="33"/>
                    </a:cubicBezTo>
                    <a:cubicBezTo>
                      <a:pt x="1" y="35"/>
                      <a:pt x="2" y="37"/>
                      <a:pt x="4" y="3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4"/>
                      <a:pt x="5" y="33"/>
                      <a:pt x="4" y="32"/>
                    </a:cubicBezTo>
                    <a:cubicBezTo>
                      <a:pt x="4" y="32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314" y="29"/>
                    </a:move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1"/>
                      <a:pt x="310" y="32"/>
                      <a:pt x="310" y="32"/>
                    </a:cubicBezTo>
                    <a:cubicBezTo>
                      <a:pt x="309" y="33"/>
                      <a:pt x="309" y="34"/>
                      <a:pt x="308" y="35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2" y="36"/>
                      <a:pt x="313" y="35"/>
                      <a:pt x="313" y="33"/>
                    </a:cubicBezTo>
                    <a:cubicBezTo>
                      <a:pt x="313" y="33"/>
                      <a:pt x="314" y="32"/>
                      <a:pt x="314" y="31"/>
                    </a:cubicBezTo>
                    <a:cubicBezTo>
                      <a:pt x="314" y="30"/>
                      <a:pt x="314" y="30"/>
                      <a:pt x="314" y="29"/>
                    </a:cubicBezTo>
                    <a:moveTo>
                      <a:pt x="5" y="15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19"/>
                      <a:pt x="8" y="18"/>
                      <a:pt x="9" y="16"/>
                    </a:cubicBezTo>
                    <a:cubicBezTo>
                      <a:pt x="5" y="15"/>
                      <a:pt x="5" y="15"/>
                      <a:pt x="5" y="15"/>
                    </a:cubicBezTo>
                    <a:moveTo>
                      <a:pt x="308" y="14"/>
                    </a:moveTo>
                    <a:cubicBezTo>
                      <a:pt x="305" y="15"/>
                      <a:pt x="305" y="15"/>
                      <a:pt x="305" y="15"/>
                    </a:cubicBezTo>
                    <a:cubicBezTo>
                      <a:pt x="305" y="17"/>
                      <a:pt x="306" y="19"/>
                      <a:pt x="307" y="21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11" y="21"/>
                      <a:pt x="311" y="21"/>
                      <a:pt x="311" y="21"/>
                    </a:cubicBezTo>
                    <a:cubicBezTo>
                      <a:pt x="311" y="20"/>
                      <a:pt x="311" y="20"/>
                      <a:pt x="311" y="20"/>
                    </a:cubicBezTo>
                    <a:cubicBezTo>
                      <a:pt x="310" y="18"/>
                      <a:pt x="309" y="16"/>
                      <a:pt x="308" y="14"/>
                    </a:cubicBezTo>
                    <a:moveTo>
                      <a:pt x="4" y="4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7" y="6"/>
                      <a:pt x="6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309" y="0"/>
                    </a:moveTo>
                    <a:cubicBezTo>
                      <a:pt x="307" y="2"/>
                      <a:pt x="305" y="4"/>
                      <a:pt x="305" y="7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9" y="6"/>
                      <a:pt x="310" y="4"/>
                      <a:pt x="312" y="2"/>
                    </a:cubicBez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C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359"/>
              <p:cNvSpPr>
                <a:spLocks noEditPoints="1"/>
              </p:cNvSpPr>
              <p:nvPr/>
            </p:nvSpPr>
            <p:spPr bwMode="auto">
              <a:xfrm>
                <a:off x="4191000" y="4395788"/>
                <a:ext cx="3824288" cy="1808163"/>
              </a:xfrm>
              <a:custGeom>
                <a:avLst/>
                <a:gdLst>
                  <a:gd name="T0" fmla="*/ 145 w 271"/>
                  <a:gd name="T1" fmla="*/ 124 h 128"/>
                  <a:gd name="T2" fmla="*/ 154 w 271"/>
                  <a:gd name="T3" fmla="*/ 128 h 128"/>
                  <a:gd name="T4" fmla="*/ 161 w 271"/>
                  <a:gd name="T5" fmla="*/ 125 h 128"/>
                  <a:gd name="T6" fmla="*/ 154 w 271"/>
                  <a:gd name="T7" fmla="*/ 121 h 128"/>
                  <a:gd name="T8" fmla="*/ 110 w 271"/>
                  <a:gd name="T9" fmla="*/ 125 h 128"/>
                  <a:gd name="T10" fmla="*/ 116 w 271"/>
                  <a:gd name="T11" fmla="*/ 128 h 128"/>
                  <a:gd name="T12" fmla="*/ 129 w 271"/>
                  <a:gd name="T13" fmla="*/ 120 h 128"/>
                  <a:gd name="T14" fmla="*/ 124 w 271"/>
                  <a:gd name="T15" fmla="*/ 121 h 128"/>
                  <a:gd name="T16" fmla="*/ 120 w 271"/>
                  <a:gd name="T17" fmla="*/ 118 h 128"/>
                  <a:gd name="T18" fmla="*/ 10 w 271"/>
                  <a:gd name="T19" fmla="*/ 38 h 128"/>
                  <a:gd name="T20" fmla="*/ 18 w 271"/>
                  <a:gd name="T21" fmla="*/ 65 h 128"/>
                  <a:gd name="T22" fmla="*/ 44 w 271"/>
                  <a:gd name="T23" fmla="*/ 95 h 128"/>
                  <a:gd name="T24" fmla="*/ 73 w 271"/>
                  <a:gd name="T25" fmla="*/ 113 h 128"/>
                  <a:gd name="T26" fmla="*/ 86 w 271"/>
                  <a:gd name="T27" fmla="*/ 109 h 128"/>
                  <a:gd name="T28" fmla="*/ 16 w 271"/>
                  <a:gd name="T29" fmla="*/ 40 h 128"/>
                  <a:gd name="T30" fmla="*/ 25 w 271"/>
                  <a:gd name="T31" fmla="*/ 31 h 128"/>
                  <a:gd name="T32" fmla="*/ 33 w 271"/>
                  <a:gd name="T33" fmla="*/ 41 h 128"/>
                  <a:gd name="T34" fmla="*/ 27 w 271"/>
                  <a:gd name="T35" fmla="*/ 44 h 128"/>
                  <a:gd name="T36" fmla="*/ 86 w 271"/>
                  <a:gd name="T37" fmla="*/ 105 h 128"/>
                  <a:gd name="T38" fmla="*/ 95 w 271"/>
                  <a:gd name="T39" fmla="*/ 97 h 128"/>
                  <a:gd name="T40" fmla="*/ 103 w 271"/>
                  <a:gd name="T41" fmla="*/ 104 h 128"/>
                  <a:gd name="T42" fmla="*/ 104 w 271"/>
                  <a:gd name="T43" fmla="*/ 111 h 128"/>
                  <a:gd name="T44" fmla="*/ 119 w 271"/>
                  <a:gd name="T45" fmla="*/ 108 h 128"/>
                  <a:gd name="T46" fmla="*/ 119 w 271"/>
                  <a:gd name="T47" fmla="*/ 106 h 128"/>
                  <a:gd name="T48" fmla="*/ 104 w 271"/>
                  <a:gd name="T49" fmla="*/ 95 h 128"/>
                  <a:gd name="T50" fmla="*/ 96 w 271"/>
                  <a:gd name="T51" fmla="*/ 96 h 128"/>
                  <a:gd name="T52" fmla="*/ 86 w 271"/>
                  <a:gd name="T53" fmla="*/ 96 h 128"/>
                  <a:gd name="T54" fmla="*/ 58 w 271"/>
                  <a:gd name="T55" fmla="*/ 78 h 128"/>
                  <a:gd name="T56" fmla="*/ 54 w 271"/>
                  <a:gd name="T57" fmla="*/ 70 h 128"/>
                  <a:gd name="T58" fmla="*/ 53 w 271"/>
                  <a:gd name="T59" fmla="*/ 63 h 128"/>
                  <a:gd name="T60" fmla="*/ 36 w 271"/>
                  <a:gd name="T61" fmla="*/ 53 h 128"/>
                  <a:gd name="T62" fmla="*/ 34 w 271"/>
                  <a:gd name="T63" fmla="*/ 33 h 128"/>
                  <a:gd name="T64" fmla="*/ 264 w 271"/>
                  <a:gd name="T65" fmla="*/ 9 h 128"/>
                  <a:gd name="T66" fmla="*/ 263 w 271"/>
                  <a:gd name="T67" fmla="*/ 11 h 128"/>
                  <a:gd name="T68" fmla="*/ 185 w 271"/>
                  <a:gd name="T69" fmla="*/ 109 h 128"/>
                  <a:gd name="T70" fmla="*/ 178 w 271"/>
                  <a:gd name="T71" fmla="*/ 115 h 128"/>
                  <a:gd name="T72" fmla="*/ 190 w 271"/>
                  <a:gd name="T73" fmla="*/ 117 h 128"/>
                  <a:gd name="T74" fmla="*/ 206 w 271"/>
                  <a:gd name="T75" fmla="*/ 99 h 128"/>
                  <a:gd name="T76" fmla="*/ 234 w 271"/>
                  <a:gd name="T77" fmla="*/ 75 h 128"/>
                  <a:gd name="T78" fmla="*/ 254 w 271"/>
                  <a:gd name="T79" fmla="*/ 44 h 128"/>
                  <a:gd name="T80" fmla="*/ 264 w 271"/>
                  <a:gd name="T81" fmla="*/ 9 h 128"/>
                  <a:gd name="T82" fmla="*/ 13 w 271"/>
                  <a:gd name="T83" fmla="*/ 19 h 128"/>
                  <a:gd name="T84" fmla="*/ 21 w 271"/>
                  <a:gd name="T85" fmla="*/ 12 h 128"/>
                  <a:gd name="T86" fmla="*/ 17 w 271"/>
                  <a:gd name="T87" fmla="*/ 9 h 128"/>
                  <a:gd name="T88" fmla="*/ 11 w 271"/>
                  <a:gd name="T89" fmla="*/ 9 h 128"/>
                  <a:gd name="T90" fmla="*/ 6 w 271"/>
                  <a:gd name="T91" fmla="*/ 8 h 128"/>
                  <a:gd name="T92" fmla="*/ 2 w 271"/>
                  <a:gd name="T93" fmla="*/ 27 h 128"/>
                  <a:gd name="T94" fmla="*/ 9 w 271"/>
                  <a:gd name="T95" fmla="*/ 20 h 128"/>
                  <a:gd name="T96" fmla="*/ 6 w 271"/>
                  <a:gd name="T97" fmla="*/ 8 h 128"/>
                  <a:gd name="T98" fmla="*/ 246 w 271"/>
                  <a:gd name="T99" fmla="*/ 0 h 128"/>
                  <a:gd name="T100" fmla="*/ 247 w 271"/>
                  <a:gd name="T101" fmla="*/ 23 h 128"/>
                  <a:gd name="T102" fmla="*/ 234 w 271"/>
                  <a:gd name="T103" fmla="*/ 53 h 128"/>
                  <a:gd name="T104" fmla="*/ 212 w 271"/>
                  <a:gd name="T105" fmla="*/ 78 h 128"/>
                  <a:gd name="T106" fmla="*/ 184 w 271"/>
                  <a:gd name="T107" fmla="*/ 96 h 128"/>
                  <a:gd name="T108" fmla="*/ 174 w 271"/>
                  <a:gd name="T109" fmla="*/ 96 h 128"/>
                  <a:gd name="T110" fmla="*/ 166 w 271"/>
                  <a:gd name="T111" fmla="*/ 95 h 128"/>
                  <a:gd name="T112" fmla="*/ 160 w 271"/>
                  <a:gd name="T113" fmla="*/ 104 h 128"/>
                  <a:gd name="T114" fmla="*/ 178 w 271"/>
                  <a:gd name="T115" fmla="*/ 100 h 128"/>
                  <a:gd name="T116" fmla="*/ 185 w 271"/>
                  <a:gd name="T117" fmla="*/ 104 h 128"/>
                  <a:gd name="T118" fmla="*/ 258 w 271"/>
                  <a:gd name="T119" fmla="*/ 13 h 128"/>
                  <a:gd name="T120" fmla="*/ 247 w 271"/>
                  <a:gd name="T121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1" h="128">
                    <a:moveTo>
                      <a:pt x="154" y="121"/>
                    </a:moveTo>
                    <a:cubicBezTo>
                      <a:pt x="151" y="121"/>
                      <a:pt x="148" y="123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8" y="126"/>
                      <a:pt x="151" y="128"/>
                      <a:pt x="154" y="128"/>
                    </a:cubicBezTo>
                    <a:cubicBezTo>
                      <a:pt x="154" y="128"/>
                      <a:pt x="155" y="128"/>
                      <a:pt x="155" y="128"/>
                    </a:cubicBezTo>
                    <a:cubicBezTo>
                      <a:pt x="157" y="127"/>
                      <a:pt x="159" y="126"/>
                      <a:pt x="161" y="125"/>
                    </a:cubicBezTo>
                    <a:cubicBezTo>
                      <a:pt x="160" y="124"/>
                      <a:pt x="159" y="123"/>
                      <a:pt x="157" y="122"/>
                    </a:cubicBezTo>
                    <a:cubicBezTo>
                      <a:pt x="156" y="122"/>
                      <a:pt x="155" y="121"/>
                      <a:pt x="154" y="121"/>
                    </a:cubicBezTo>
                    <a:moveTo>
                      <a:pt x="107" y="116"/>
                    </a:moveTo>
                    <a:cubicBezTo>
                      <a:pt x="109" y="119"/>
                      <a:pt x="109" y="122"/>
                      <a:pt x="110" y="125"/>
                    </a:cubicBezTo>
                    <a:cubicBezTo>
                      <a:pt x="111" y="126"/>
                      <a:pt x="113" y="128"/>
                      <a:pt x="115" y="128"/>
                    </a:cubicBezTo>
                    <a:cubicBezTo>
                      <a:pt x="115" y="128"/>
                      <a:pt x="116" y="128"/>
                      <a:pt x="116" y="128"/>
                    </a:cubicBezTo>
                    <a:cubicBezTo>
                      <a:pt x="121" y="128"/>
                      <a:pt x="127" y="122"/>
                      <a:pt x="133" y="121"/>
                    </a:cubicBezTo>
                    <a:cubicBezTo>
                      <a:pt x="132" y="120"/>
                      <a:pt x="130" y="120"/>
                      <a:pt x="129" y="120"/>
                    </a:cubicBezTo>
                    <a:cubicBezTo>
                      <a:pt x="128" y="120"/>
                      <a:pt x="127" y="120"/>
                      <a:pt x="125" y="120"/>
                    </a:cubicBezTo>
                    <a:cubicBezTo>
                      <a:pt x="125" y="121"/>
                      <a:pt x="124" y="121"/>
                      <a:pt x="124" y="121"/>
                    </a:cubicBezTo>
                    <a:cubicBezTo>
                      <a:pt x="122" y="121"/>
                      <a:pt x="120" y="120"/>
                      <a:pt x="120" y="119"/>
                    </a:cubicBezTo>
                    <a:cubicBezTo>
                      <a:pt x="120" y="119"/>
                      <a:pt x="120" y="118"/>
                      <a:pt x="120" y="118"/>
                    </a:cubicBezTo>
                    <a:cubicBezTo>
                      <a:pt x="116" y="118"/>
                      <a:pt x="111" y="117"/>
                      <a:pt x="107" y="116"/>
                    </a:cubicBezTo>
                    <a:moveTo>
                      <a:pt x="10" y="38"/>
                    </a:moveTo>
                    <a:cubicBezTo>
                      <a:pt x="13" y="40"/>
                      <a:pt x="15" y="42"/>
                      <a:pt x="16" y="44"/>
                    </a:cubicBezTo>
                    <a:cubicBezTo>
                      <a:pt x="19" y="50"/>
                      <a:pt x="14" y="60"/>
                      <a:pt x="18" y="65"/>
                    </a:cubicBezTo>
                    <a:cubicBezTo>
                      <a:pt x="21" y="70"/>
                      <a:pt x="32" y="70"/>
                      <a:pt x="36" y="75"/>
                    </a:cubicBezTo>
                    <a:cubicBezTo>
                      <a:pt x="40" y="80"/>
                      <a:pt x="39" y="91"/>
                      <a:pt x="44" y="95"/>
                    </a:cubicBezTo>
                    <a:cubicBezTo>
                      <a:pt x="48" y="99"/>
                      <a:pt x="59" y="96"/>
                      <a:pt x="64" y="99"/>
                    </a:cubicBezTo>
                    <a:cubicBezTo>
                      <a:pt x="68" y="102"/>
                      <a:pt x="70" y="109"/>
                      <a:pt x="73" y="113"/>
                    </a:cubicBezTo>
                    <a:cubicBezTo>
                      <a:pt x="75" y="113"/>
                      <a:pt x="76" y="112"/>
                      <a:pt x="79" y="112"/>
                    </a:cubicBezTo>
                    <a:cubicBezTo>
                      <a:pt x="82" y="111"/>
                      <a:pt x="85" y="111"/>
                      <a:pt x="86" y="109"/>
                    </a:cubicBezTo>
                    <a:cubicBezTo>
                      <a:pt x="70" y="103"/>
                      <a:pt x="56" y="93"/>
                      <a:pt x="43" y="81"/>
                    </a:cubicBezTo>
                    <a:cubicBezTo>
                      <a:pt x="31" y="69"/>
                      <a:pt x="22" y="55"/>
                      <a:pt x="16" y="40"/>
                    </a:cubicBezTo>
                    <a:cubicBezTo>
                      <a:pt x="14" y="39"/>
                      <a:pt x="12" y="38"/>
                      <a:pt x="10" y="38"/>
                    </a:cubicBezTo>
                    <a:moveTo>
                      <a:pt x="25" y="31"/>
                    </a:moveTo>
                    <a:cubicBezTo>
                      <a:pt x="23" y="34"/>
                      <a:pt x="26" y="34"/>
                      <a:pt x="27" y="35"/>
                    </a:cubicBezTo>
                    <a:cubicBezTo>
                      <a:pt x="31" y="36"/>
                      <a:pt x="32" y="39"/>
                      <a:pt x="33" y="41"/>
                    </a:cubicBezTo>
                    <a:cubicBezTo>
                      <a:pt x="33" y="43"/>
                      <a:pt x="31" y="44"/>
                      <a:pt x="29" y="44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5" y="43"/>
                      <a:pt x="23" y="42"/>
                      <a:pt x="21" y="42"/>
                    </a:cubicBezTo>
                    <a:cubicBezTo>
                      <a:pt x="34" y="70"/>
                      <a:pt x="57" y="93"/>
                      <a:pt x="86" y="105"/>
                    </a:cubicBezTo>
                    <a:cubicBezTo>
                      <a:pt x="85" y="100"/>
                      <a:pt x="87" y="99"/>
                      <a:pt x="93" y="97"/>
                    </a:cubicBezTo>
                    <a:cubicBezTo>
                      <a:pt x="93" y="97"/>
                      <a:pt x="94" y="97"/>
                      <a:pt x="95" y="97"/>
                    </a:cubicBezTo>
                    <a:cubicBezTo>
                      <a:pt x="97" y="97"/>
                      <a:pt x="98" y="97"/>
                      <a:pt x="98" y="98"/>
                    </a:cubicBezTo>
                    <a:cubicBezTo>
                      <a:pt x="97" y="101"/>
                      <a:pt x="99" y="103"/>
                      <a:pt x="103" y="104"/>
                    </a:cubicBezTo>
                    <a:cubicBezTo>
                      <a:pt x="106" y="106"/>
                      <a:pt x="105" y="108"/>
                      <a:pt x="104" y="110"/>
                    </a:cubicBezTo>
                    <a:cubicBezTo>
                      <a:pt x="104" y="110"/>
                      <a:pt x="104" y="111"/>
                      <a:pt x="104" y="111"/>
                    </a:cubicBezTo>
                    <a:cubicBezTo>
                      <a:pt x="109" y="112"/>
                      <a:pt x="114" y="113"/>
                      <a:pt x="118" y="114"/>
                    </a:cubicBezTo>
                    <a:cubicBezTo>
                      <a:pt x="118" y="112"/>
                      <a:pt x="118" y="110"/>
                      <a:pt x="119" y="108"/>
                    </a:cubicBezTo>
                    <a:cubicBezTo>
                      <a:pt x="119" y="107"/>
                      <a:pt x="120" y="106"/>
                      <a:pt x="120" y="105"/>
                    </a:cubicBezTo>
                    <a:cubicBezTo>
                      <a:pt x="120" y="106"/>
                      <a:pt x="120" y="106"/>
                      <a:pt x="119" y="106"/>
                    </a:cubicBezTo>
                    <a:cubicBezTo>
                      <a:pt x="119" y="106"/>
                      <a:pt x="119" y="106"/>
                      <a:pt x="118" y="106"/>
                    </a:cubicBezTo>
                    <a:cubicBezTo>
                      <a:pt x="113" y="105"/>
                      <a:pt x="109" y="96"/>
                      <a:pt x="104" y="95"/>
                    </a:cubicBezTo>
                    <a:cubicBezTo>
                      <a:pt x="103" y="95"/>
                      <a:pt x="103" y="94"/>
                      <a:pt x="102" y="94"/>
                    </a:cubicBezTo>
                    <a:cubicBezTo>
                      <a:pt x="100" y="94"/>
                      <a:pt x="98" y="95"/>
                      <a:pt x="96" y="96"/>
                    </a:cubicBezTo>
                    <a:cubicBezTo>
                      <a:pt x="93" y="96"/>
                      <a:pt x="91" y="97"/>
                      <a:pt x="89" y="97"/>
                    </a:cubicBezTo>
                    <a:cubicBezTo>
                      <a:pt x="88" y="97"/>
                      <a:pt x="87" y="97"/>
                      <a:pt x="86" y="96"/>
                    </a:cubicBezTo>
                    <a:cubicBezTo>
                      <a:pt x="81" y="94"/>
                      <a:pt x="80" y="85"/>
                      <a:pt x="76" y="82"/>
                    </a:cubicBezTo>
                    <a:cubicBezTo>
                      <a:pt x="71" y="79"/>
                      <a:pt x="62" y="82"/>
                      <a:pt x="58" y="78"/>
                    </a:cubicBezTo>
                    <a:cubicBezTo>
                      <a:pt x="56" y="77"/>
                      <a:pt x="56" y="74"/>
                      <a:pt x="55" y="71"/>
                    </a:cubicBezTo>
                    <a:cubicBezTo>
                      <a:pt x="55" y="71"/>
                      <a:pt x="54" y="71"/>
                      <a:pt x="54" y="70"/>
                    </a:cubicBezTo>
                    <a:cubicBezTo>
                      <a:pt x="52" y="69"/>
                      <a:pt x="52" y="67"/>
                      <a:pt x="53" y="65"/>
                    </a:cubicBezTo>
                    <a:cubicBezTo>
                      <a:pt x="53" y="64"/>
                      <a:pt x="53" y="63"/>
                      <a:pt x="53" y="63"/>
                    </a:cubicBezTo>
                    <a:cubicBezTo>
                      <a:pt x="53" y="62"/>
                      <a:pt x="53" y="62"/>
                      <a:pt x="52" y="61"/>
                    </a:cubicBezTo>
                    <a:cubicBezTo>
                      <a:pt x="49" y="57"/>
                      <a:pt x="39" y="57"/>
                      <a:pt x="36" y="53"/>
                    </a:cubicBezTo>
                    <a:cubicBezTo>
                      <a:pt x="34" y="48"/>
                      <a:pt x="38" y="40"/>
                      <a:pt x="35" y="35"/>
                    </a:cubicBezTo>
                    <a:cubicBezTo>
                      <a:pt x="35" y="34"/>
                      <a:pt x="34" y="34"/>
                      <a:pt x="34" y="33"/>
                    </a:cubicBezTo>
                    <a:cubicBezTo>
                      <a:pt x="31" y="32"/>
                      <a:pt x="28" y="32"/>
                      <a:pt x="25" y="31"/>
                    </a:cubicBezTo>
                    <a:moveTo>
                      <a:pt x="264" y="9"/>
                    </a:moveTo>
                    <a:cubicBezTo>
                      <a:pt x="264" y="10"/>
                      <a:pt x="264" y="10"/>
                      <a:pt x="263" y="10"/>
                    </a:cubicBezTo>
                    <a:cubicBezTo>
                      <a:pt x="263" y="10"/>
                      <a:pt x="263" y="11"/>
                      <a:pt x="263" y="11"/>
                    </a:cubicBezTo>
                    <a:cubicBezTo>
                      <a:pt x="258" y="37"/>
                      <a:pt x="246" y="62"/>
                      <a:pt x="227" y="81"/>
                    </a:cubicBezTo>
                    <a:cubicBezTo>
                      <a:pt x="214" y="93"/>
                      <a:pt x="200" y="103"/>
                      <a:pt x="185" y="109"/>
                    </a:cubicBezTo>
                    <a:cubicBezTo>
                      <a:pt x="184" y="110"/>
                      <a:pt x="183" y="111"/>
                      <a:pt x="181" y="112"/>
                    </a:cubicBezTo>
                    <a:cubicBezTo>
                      <a:pt x="180" y="112"/>
                      <a:pt x="179" y="114"/>
                      <a:pt x="178" y="115"/>
                    </a:cubicBezTo>
                    <a:cubicBezTo>
                      <a:pt x="180" y="115"/>
                      <a:pt x="181" y="116"/>
                      <a:pt x="182" y="116"/>
                    </a:cubicBezTo>
                    <a:cubicBezTo>
                      <a:pt x="185" y="117"/>
                      <a:pt x="187" y="117"/>
                      <a:pt x="190" y="117"/>
                    </a:cubicBezTo>
                    <a:cubicBezTo>
                      <a:pt x="191" y="117"/>
                      <a:pt x="192" y="117"/>
                      <a:pt x="193" y="117"/>
                    </a:cubicBezTo>
                    <a:cubicBezTo>
                      <a:pt x="199" y="114"/>
                      <a:pt x="200" y="103"/>
                      <a:pt x="206" y="99"/>
                    </a:cubicBezTo>
                    <a:cubicBezTo>
                      <a:pt x="211" y="96"/>
                      <a:pt x="222" y="99"/>
                      <a:pt x="226" y="95"/>
                    </a:cubicBezTo>
                    <a:cubicBezTo>
                      <a:pt x="231" y="91"/>
                      <a:pt x="230" y="80"/>
                      <a:pt x="234" y="75"/>
                    </a:cubicBezTo>
                    <a:cubicBezTo>
                      <a:pt x="238" y="70"/>
                      <a:pt x="249" y="70"/>
                      <a:pt x="252" y="65"/>
                    </a:cubicBezTo>
                    <a:cubicBezTo>
                      <a:pt x="256" y="60"/>
                      <a:pt x="251" y="50"/>
                      <a:pt x="254" y="44"/>
                    </a:cubicBezTo>
                    <a:cubicBezTo>
                      <a:pt x="257" y="38"/>
                      <a:pt x="267" y="35"/>
                      <a:pt x="269" y="29"/>
                    </a:cubicBezTo>
                    <a:cubicBezTo>
                      <a:pt x="271" y="23"/>
                      <a:pt x="264" y="16"/>
                      <a:pt x="264" y="9"/>
                    </a:cubicBezTo>
                    <a:moveTo>
                      <a:pt x="11" y="9"/>
                    </a:moveTo>
                    <a:cubicBezTo>
                      <a:pt x="12" y="12"/>
                      <a:pt x="13" y="16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1" y="18"/>
                      <a:pt x="21" y="15"/>
                      <a:pt x="21" y="12"/>
                    </a:cubicBezTo>
                    <a:cubicBezTo>
                      <a:pt x="21" y="11"/>
                      <a:pt x="20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4" y="9"/>
                      <a:pt x="13" y="9"/>
                      <a:pt x="11" y="9"/>
                    </a:cubicBezTo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7" y="14"/>
                      <a:pt x="0" y="22"/>
                      <a:pt x="1" y="28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5" y="26"/>
                      <a:pt x="6" y="25"/>
                      <a:pt x="7" y="23"/>
                    </a:cubicBezTo>
                    <a:cubicBezTo>
                      <a:pt x="7" y="22"/>
                      <a:pt x="8" y="21"/>
                      <a:pt x="9" y="20"/>
                    </a:cubicBezTo>
                    <a:cubicBezTo>
                      <a:pt x="8" y="16"/>
                      <a:pt x="7" y="12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moveTo>
                      <a:pt x="246" y="0"/>
                    </a:moveTo>
                    <a:cubicBezTo>
                      <a:pt x="245" y="2"/>
                      <a:pt x="244" y="3"/>
                      <a:pt x="244" y="5"/>
                    </a:cubicBezTo>
                    <a:cubicBezTo>
                      <a:pt x="243" y="11"/>
                      <a:pt x="249" y="17"/>
                      <a:pt x="247" y="23"/>
                    </a:cubicBezTo>
                    <a:cubicBezTo>
                      <a:pt x="246" y="28"/>
                      <a:pt x="237" y="30"/>
                      <a:pt x="235" y="35"/>
                    </a:cubicBezTo>
                    <a:cubicBezTo>
                      <a:pt x="232" y="40"/>
                      <a:pt x="236" y="48"/>
                      <a:pt x="234" y="53"/>
                    </a:cubicBezTo>
                    <a:cubicBezTo>
                      <a:pt x="231" y="57"/>
                      <a:pt x="221" y="57"/>
                      <a:pt x="218" y="61"/>
                    </a:cubicBezTo>
                    <a:cubicBezTo>
                      <a:pt x="214" y="65"/>
                      <a:pt x="216" y="75"/>
                      <a:pt x="212" y="78"/>
                    </a:cubicBezTo>
                    <a:cubicBezTo>
                      <a:pt x="208" y="82"/>
                      <a:pt x="199" y="79"/>
                      <a:pt x="194" y="82"/>
                    </a:cubicBezTo>
                    <a:cubicBezTo>
                      <a:pt x="190" y="85"/>
                      <a:pt x="189" y="94"/>
                      <a:pt x="184" y="96"/>
                    </a:cubicBezTo>
                    <a:cubicBezTo>
                      <a:pt x="183" y="97"/>
                      <a:pt x="182" y="97"/>
                      <a:pt x="181" y="97"/>
                    </a:cubicBezTo>
                    <a:cubicBezTo>
                      <a:pt x="179" y="97"/>
                      <a:pt x="177" y="96"/>
                      <a:pt x="174" y="96"/>
                    </a:cubicBezTo>
                    <a:cubicBezTo>
                      <a:pt x="172" y="95"/>
                      <a:pt x="170" y="94"/>
                      <a:pt x="168" y="94"/>
                    </a:cubicBezTo>
                    <a:cubicBezTo>
                      <a:pt x="167" y="94"/>
                      <a:pt x="167" y="95"/>
                      <a:pt x="166" y="95"/>
                    </a:cubicBezTo>
                    <a:cubicBezTo>
                      <a:pt x="162" y="96"/>
                      <a:pt x="159" y="102"/>
                      <a:pt x="155" y="104"/>
                    </a:cubicBezTo>
                    <a:cubicBezTo>
                      <a:pt x="156" y="104"/>
                      <a:pt x="158" y="104"/>
                      <a:pt x="160" y="104"/>
                    </a:cubicBezTo>
                    <a:cubicBezTo>
                      <a:pt x="165" y="103"/>
                      <a:pt x="169" y="102"/>
                      <a:pt x="174" y="101"/>
                    </a:cubicBezTo>
                    <a:cubicBezTo>
                      <a:pt x="175" y="100"/>
                      <a:pt x="177" y="100"/>
                      <a:pt x="178" y="100"/>
                    </a:cubicBezTo>
                    <a:cubicBezTo>
                      <a:pt x="180" y="100"/>
                      <a:pt x="182" y="100"/>
                      <a:pt x="183" y="102"/>
                    </a:cubicBezTo>
                    <a:cubicBezTo>
                      <a:pt x="184" y="103"/>
                      <a:pt x="184" y="104"/>
                      <a:pt x="185" y="104"/>
                    </a:cubicBezTo>
                    <a:cubicBezTo>
                      <a:pt x="222" y="88"/>
                      <a:pt x="250" y="54"/>
                      <a:pt x="258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6" y="13"/>
                      <a:pt x="255" y="12"/>
                      <a:pt x="253" y="11"/>
                    </a:cubicBezTo>
                    <a:cubicBezTo>
                      <a:pt x="249" y="9"/>
                      <a:pt x="246" y="6"/>
                      <a:pt x="247" y="3"/>
                    </a:cubicBezTo>
                    <a:cubicBezTo>
                      <a:pt x="247" y="1"/>
                      <a:pt x="247" y="0"/>
                      <a:pt x="246" y="0"/>
                    </a:cubicBezTo>
                  </a:path>
                </a:pathLst>
              </a:custGeom>
              <a:solidFill>
                <a:srgbClr val="DF3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361"/>
              <p:cNvSpPr>
                <a:spLocks noEditPoints="1"/>
              </p:cNvSpPr>
              <p:nvPr/>
            </p:nvSpPr>
            <p:spPr bwMode="auto">
              <a:xfrm>
                <a:off x="4289425" y="4508501"/>
                <a:ext cx="3613150" cy="1554163"/>
              </a:xfrm>
              <a:custGeom>
                <a:avLst/>
                <a:gdLst>
                  <a:gd name="T0" fmla="*/ 97 w 256"/>
                  <a:gd name="T1" fmla="*/ 103 h 110"/>
                  <a:gd name="T2" fmla="*/ 99 w 256"/>
                  <a:gd name="T3" fmla="*/ 107 h 110"/>
                  <a:gd name="T4" fmla="*/ 100 w 256"/>
                  <a:gd name="T5" fmla="*/ 108 h 110"/>
                  <a:gd name="T6" fmla="*/ 113 w 256"/>
                  <a:gd name="T7" fmla="*/ 110 h 110"/>
                  <a:gd name="T8" fmla="*/ 111 w 256"/>
                  <a:gd name="T9" fmla="*/ 106 h 110"/>
                  <a:gd name="T10" fmla="*/ 97 w 256"/>
                  <a:gd name="T11" fmla="*/ 103 h 110"/>
                  <a:gd name="T12" fmla="*/ 9 w 256"/>
                  <a:gd name="T13" fmla="*/ 32 h 110"/>
                  <a:gd name="T14" fmla="*/ 36 w 256"/>
                  <a:gd name="T15" fmla="*/ 73 h 110"/>
                  <a:gd name="T16" fmla="*/ 79 w 256"/>
                  <a:gd name="T17" fmla="*/ 101 h 110"/>
                  <a:gd name="T18" fmla="*/ 79 w 256"/>
                  <a:gd name="T19" fmla="*/ 97 h 110"/>
                  <a:gd name="T20" fmla="*/ 79 w 256"/>
                  <a:gd name="T21" fmla="*/ 97 h 110"/>
                  <a:gd name="T22" fmla="*/ 14 w 256"/>
                  <a:gd name="T23" fmla="*/ 34 h 110"/>
                  <a:gd name="T24" fmla="*/ 9 w 256"/>
                  <a:gd name="T25" fmla="*/ 32 h 110"/>
                  <a:gd name="T26" fmla="*/ 256 w 256"/>
                  <a:gd name="T27" fmla="*/ 3 h 110"/>
                  <a:gd name="T28" fmla="*/ 251 w 256"/>
                  <a:gd name="T29" fmla="*/ 5 h 110"/>
                  <a:gd name="T30" fmla="*/ 178 w 256"/>
                  <a:gd name="T31" fmla="*/ 96 h 110"/>
                  <a:gd name="T32" fmla="*/ 178 w 256"/>
                  <a:gd name="T33" fmla="*/ 101 h 110"/>
                  <a:gd name="T34" fmla="*/ 220 w 256"/>
                  <a:gd name="T35" fmla="*/ 73 h 110"/>
                  <a:gd name="T36" fmla="*/ 256 w 256"/>
                  <a:gd name="T37" fmla="*/ 3 h 110"/>
                  <a:gd name="T38" fmla="*/ 0 w 256"/>
                  <a:gd name="T39" fmla="*/ 0 h 110"/>
                  <a:gd name="T40" fmla="*/ 2 w 256"/>
                  <a:gd name="T41" fmla="*/ 12 h 110"/>
                  <a:gd name="T42" fmla="*/ 6 w 256"/>
                  <a:gd name="T43" fmla="*/ 11 h 110"/>
                  <a:gd name="T44" fmla="*/ 4 w 256"/>
                  <a:gd name="T45" fmla="*/ 1 h 110"/>
                  <a:gd name="T46" fmla="*/ 0 w 256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6" h="110">
                    <a:moveTo>
                      <a:pt x="97" y="103"/>
                    </a:moveTo>
                    <a:cubicBezTo>
                      <a:pt x="97" y="104"/>
                      <a:pt x="97" y="106"/>
                      <a:pt x="99" y="107"/>
                    </a:cubicBezTo>
                    <a:cubicBezTo>
                      <a:pt x="99" y="107"/>
                      <a:pt x="100" y="108"/>
                      <a:pt x="100" y="108"/>
                    </a:cubicBezTo>
                    <a:cubicBezTo>
                      <a:pt x="104" y="109"/>
                      <a:pt x="109" y="110"/>
                      <a:pt x="113" y="110"/>
                    </a:cubicBezTo>
                    <a:cubicBezTo>
                      <a:pt x="113" y="109"/>
                      <a:pt x="112" y="107"/>
                      <a:pt x="111" y="106"/>
                    </a:cubicBezTo>
                    <a:cubicBezTo>
                      <a:pt x="107" y="105"/>
                      <a:pt x="102" y="104"/>
                      <a:pt x="97" y="103"/>
                    </a:cubicBezTo>
                    <a:moveTo>
                      <a:pt x="9" y="32"/>
                    </a:moveTo>
                    <a:cubicBezTo>
                      <a:pt x="15" y="47"/>
                      <a:pt x="24" y="61"/>
                      <a:pt x="36" y="73"/>
                    </a:cubicBezTo>
                    <a:cubicBezTo>
                      <a:pt x="49" y="85"/>
                      <a:pt x="63" y="95"/>
                      <a:pt x="79" y="101"/>
                    </a:cubicBezTo>
                    <a:cubicBezTo>
                      <a:pt x="79" y="100"/>
                      <a:pt x="80" y="99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50" y="85"/>
                      <a:pt x="27" y="62"/>
                      <a:pt x="14" y="34"/>
                    </a:cubicBezTo>
                    <a:cubicBezTo>
                      <a:pt x="12" y="33"/>
                      <a:pt x="11" y="32"/>
                      <a:pt x="9" y="32"/>
                    </a:cubicBezTo>
                    <a:moveTo>
                      <a:pt x="256" y="3"/>
                    </a:moveTo>
                    <a:cubicBezTo>
                      <a:pt x="254" y="4"/>
                      <a:pt x="253" y="5"/>
                      <a:pt x="251" y="5"/>
                    </a:cubicBezTo>
                    <a:cubicBezTo>
                      <a:pt x="243" y="46"/>
                      <a:pt x="215" y="80"/>
                      <a:pt x="178" y="96"/>
                    </a:cubicBezTo>
                    <a:cubicBezTo>
                      <a:pt x="178" y="98"/>
                      <a:pt x="179" y="100"/>
                      <a:pt x="178" y="101"/>
                    </a:cubicBezTo>
                    <a:cubicBezTo>
                      <a:pt x="193" y="95"/>
                      <a:pt x="207" y="85"/>
                      <a:pt x="220" y="73"/>
                    </a:cubicBezTo>
                    <a:cubicBezTo>
                      <a:pt x="239" y="54"/>
                      <a:pt x="251" y="29"/>
                      <a:pt x="256" y="3"/>
                    </a:cubicBezTo>
                    <a:moveTo>
                      <a:pt x="0" y="0"/>
                    </a:moveTo>
                    <a:cubicBezTo>
                      <a:pt x="0" y="4"/>
                      <a:pt x="1" y="8"/>
                      <a:pt x="2" y="12"/>
                    </a:cubicBezTo>
                    <a:cubicBezTo>
                      <a:pt x="3" y="12"/>
                      <a:pt x="5" y="11"/>
                      <a:pt x="6" y="11"/>
                    </a:cubicBezTo>
                    <a:cubicBezTo>
                      <a:pt x="6" y="8"/>
                      <a:pt x="5" y="4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E2D5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2335463" y="2651216"/>
              <a:ext cx="1265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dirty="0">
                <a:solidFill>
                  <a:prstClr val="black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691359" y="3079695"/>
              <a:ext cx="24849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prstClr val="black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机会的第一步</a:t>
              </a:r>
              <a:endParaRPr lang="zh-CN" altLang="en-US" sz="3200" dirty="0">
                <a:solidFill>
                  <a:prstClr val="black"/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83434" y="1763842"/>
            <a:ext cx="8825132" cy="1206178"/>
            <a:chOff x="2536476" y="1763842"/>
            <a:chExt cx="8825132" cy="1206178"/>
          </a:xfrm>
        </p:grpSpPr>
        <p:sp>
          <p:nvSpPr>
            <p:cNvPr id="64" name="文本框 63"/>
            <p:cNvSpPr txBox="1"/>
            <p:nvPr/>
          </p:nvSpPr>
          <p:spPr>
            <a:xfrm>
              <a:off x="5471756" y="2168448"/>
              <a:ext cx="3080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敲门砖</a:t>
              </a:r>
              <a:r>
                <a:rPr lang="en-US" altLang="zh-CN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-</a:t>
              </a:r>
              <a:r>
                <a:rPr lang="zh-CN" altLang="en-US" sz="3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简历</a:t>
              </a:r>
              <a:endPara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801824" y="1763842"/>
              <a:ext cx="281371" cy="419100"/>
              <a:chOff x="11494028" y="448524"/>
              <a:chExt cx="281371" cy="419100"/>
            </a:xfrm>
          </p:grpSpPr>
          <p:sp>
            <p:nvSpPr>
              <p:cNvPr id="192" name="等腰三角形 191"/>
              <p:cNvSpPr/>
              <p:nvPr/>
            </p:nvSpPr>
            <p:spPr>
              <a:xfrm rot="12418814">
                <a:off x="11494028" y="448524"/>
                <a:ext cx="152400" cy="419100"/>
              </a:xfrm>
              <a:prstGeom prst="triangle">
                <a:avLst/>
              </a:prstGeom>
              <a:solidFill>
                <a:srgbClr val="D43B2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等腰三角形 192"/>
              <p:cNvSpPr/>
              <p:nvPr/>
            </p:nvSpPr>
            <p:spPr>
              <a:xfrm rot="14888158">
                <a:off x="11593255" y="679555"/>
                <a:ext cx="97144" cy="267145"/>
              </a:xfrm>
              <a:prstGeom prst="triangle">
                <a:avLst/>
              </a:prstGeom>
              <a:solidFill>
                <a:srgbClr val="759F8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2536476" y="2578181"/>
              <a:ext cx="8825132" cy="391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600"/>
                </a:lnSpc>
              </a:pP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06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42371" y="219592"/>
            <a:ext cx="3744410" cy="544447"/>
            <a:chOff x="5991878" y="1429838"/>
            <a:chExt cx="3744410" cy="544447"/>
          </a:xfrm>
        </p:grpSpPr>
        <p:grpSp>
          <p:nvGrpSpPr>
            <p:cNvPr id="38" name="组合 37"/>
            <p:cNvGrpSpPr/>
            <p:nvPr/>
          </p:nvGrpSpPr>
          <p:grpSpPr>
            <a:xfrm>
              <a:off x="5991878" y="1429838"/>
              <a:ext cx="383165" cy="544447"/>
              <a:chOff x="3994150" y="2035175"/>
              <a:chExt cx="3201988" cy="454977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6655625" y="1451830"/>
              <a:ext cx="30806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职位描述（</a:t>
              </a:r>
              <a:r>
                <a:rPr lang="en-US" altLang="zh-CN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JD</a:t>
              </a:r>
              <a:r>
                <a:rPr lang="zh-CN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）分析</a:t>
              </a:r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</p:grpSp>
      <p:grpSp>
        <p:nvGrpSpPr>
          <p:cNvPr id="61" name="Group 27"/>
          <p:cNvGrpSpPr/>
          <p:nvPr/>
        </p:nvGrpSpPr>
        <p:grpSpPr>
          <a:xfrm>
            <a:off x="447043" y="4829597"/>
            <a:ext cx="687003" cy="687003"/>
            <a:chOff x="875113" y="4924847"/>
            <a:chExt cx="687003" cy="687003"/>
          </a:xfrm>
        </p:grpSpPr>
        <p:sp>
          <p:nvSpPr>
            <p:cNvPr id="62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64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70" name="Group 4"/>
          <p:cNvGrpSpPr/>
          <p:nvPr/>
        </p:nvGrpSpPr>
        <p:grpSpPr>
          <a:xfrm>
            <a:off x="447043" y="1752752"/>
            <a:ext cx="687003" cy="687003"/>
            <a:chOff x="875113" y="2012837"/>
            <a:chExt cx="687003" cy="687003"/>
          </a:xfrm>
        </p:grpSpPr>
        <p:sp>
          <p:nvSpPr>
            <p:cNvPr id="71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solidFill>
              <a:srgbClr val="D4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72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73" name="Group 5"/>
          <p:cNvGrpSpPr/>
          <p:nvPr/>
        </p:nvGrpSpPr>
        <p:grpSpPr>
          <a:xfrm>
            <a:off x="447043" y="2888257"/>
            <a:ext cx="687003" cy="687003"/>
            <a:chOff x="875113" y="2983507"/>
            <a:chExt cx="687003" cy="687003"/>
          </a:xfrm>
        </p:grpSpPr>
        <p:sp>
          <p:nvSpPr>
            <p:cNvPr id="74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rgbClr val="759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75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76" name="Group 10"/>
          <p:cNvGrpSpPr/>
          <p:nvPr/>
        </p:nvGrpSpPr>
        <p:grpSpPr>
          <a:xfrm>
            <a:off x="447043" y="3858927"/>
            <a:ext cx="687003" cy="687003"/>
            <a:chOff x="875113" y="3954177"/>
            <a:chExt cx="687003" cy="687003"/>
          </a:xfrm>
        </p:grpSpPr>
        <p:sp>
          <p:nvSpPr>
            <p:cNvPr id="77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78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79" name="Group 15"/>
          <p:cNvGrpSpPr/>
          <p:nvPr/>
        </p:nvGrpSpPr>
        <p:grpSpPr>
          <a:xfrm>
            <a:off x="1363307" y="1601906"/>
            <a:ext cx="4667884" cy="970105"/>
            <a:chOff x="7914101" y="3369652"/>
            <a:chExt cx="4667884" cy="970105"/>
          </a:xfrm>
        </p:grpSpPr>
        <p:sp>
          <p:nvSpPr>
            <p:cNvPr id="80" name="TextBox 16"/>
            <p:cNvSpPr txBox="1"/>
            <p:nvPr/>
          </p:nvSpPr>
          <p:spPr>
            <a:xfrm>
              <a:off x="7914101" y="3369652"/>
              <a:ext cx="4667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1.</a:t>
              </a:r>
              <a:r>
                <a:rPr lang="zh-CN" altLang="en-US" dirty="0"/>
                <a:t> 负责京东金融企业业务</a:t>
              </a:r>
              <a:r>
                <a:rPr lang="en-US" altLang="zh-CN" dirty="0"/>
                <a:t>PC</a:t>
              </a:r>
              <a:r>
                <a:rPr lang="zh-CN" altLang="en-US" dirty="0"/>
                <a:t>端和移动端相关的前端开发工作；</a:t>
              </a:r>
            </a:p>
          </p:txBody>
        </p:sp>
        <p:sp>
          <p:nvSpPr>
            <p:cNvPr id="81" name="Rectangle 17"/>
            <p:cNvSpPr/>
            <p:nvPr/>
          </p:nvSpPr>
          <p:spPr>
            <a:xfrm>
              <a:off x="7940621" y="4062758"/>
              <a:ext cx="41828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/>
                <a:t>工作内容包括</a:t>
              </a:r>
              <a:r>
                <a:rPr lang="en-US" altLang="zh-CN" sz="1200" dirty="0"/>
                <a:t>PC</a:t>
              </a:r>
              <a:r>
                <a:rPr lang="zh-CN" altLang="en-US" sz="1200" dirty="0"/>
                <a:t>和移动端</a:t>
              </a:r>
            </a:p>
          </p:txBody>
        </p:sp>
      </p:grpSp>
      <p:grpSp>
        <p:nvGrpSpPr>
          <p:cNvPr id="82" name="Group 18"/>
          <p:cNvGrpSpPr/>
          <p:nvPr/>
        </p:nvGrpSpPr>
        <p:grpSpPr>
          <a:xfrm>
            <a:off x="1299851" y="2659178"/>
            <a:ext cx="4584031" cy="927696"/>
            <a:chOff x="7821322" y="3452297"/>
            <a:chExt cx="4584031" cy="927696"/>
          </a:xfrm>
        </p:grpSpPr>
        <p:sp>
          <p:nvSpPr>
            <p:cNvPr id="83" name="TextBox 19"/>
            <p:cNvSpPr txBox="1"/>
            <p:nvPr/>
          </p:nvSpPr>
          <p:spPr>
            <a:xfrm>
              <a:off x="7821322" y="3452297"/>
              <a:ext cx="4584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负责企业金融</a:t>
              </a:r>
              <a:r>
                <a:rPr lang="en-US" altLang="zh-CN" dirty="0"/>
                <a:t>App</a:t>
              </a:r>
              <a:r>
                <a:rPr lang="zh-CN" altLang="en-US" dirty="0"/>
                <a:t> </a:t>
              </a:r>
              <a:r>
                <a:rPr lang="en-US" altLang="zh-CN" dirty="0"/>
                <a:t>H5</a:t>
              </a:r>
              <a:r>
                <a:rPr lang="zh-CN" altLang="en-US" dirty="0"/>
                <a:t>开发，完成前端界面与后端交互开发；</a:t>
              </a:r>
            </a:p>
          </p:txBody>
        </p:sp>
        <p:sp>
          <p:nvSpPr>
            <p:cNvPr id="84" name="Rectangle 20"/>
            <p:cNvSpPr/>
            <p:nvPr/>
          </p:nvSpPr>
          <p:spPr>
            <a:xfrm>
              <a:off x="7903665" y="4041439"/>
              <a:ext cx="4182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err="1"/>
                <a:t>jsbridge</a:t>
              </a:r>
              <a:r>
                <a:rPr lang="en-US" altLang="zh-CN" sz="1600" dirty="0"/>
                <a:t> canvas?</a:t>
              </a:r>
              <a:r>
                <a:rPr lang="zh-CN" altLang="en-US" sz="1600" dirty="0" smtClean="0"/>
                <a:t>动画</a:t>
              </a:r>
              <a:r>
                <a:rPr lang="en-US" altLang="zh-CN" sz="1600" dirty="0"/>
                <a:t>?</a:t>
              </a:r>
            </a:p>
          </p:txBody>
        </p:sp>
      </p:grpSp>
      <p:grpSp>
        <p:nvGrpSpPr>
          <p:cNvPr id="85" name="Group 21"/>
          <p:cNvGrpSpPr/>
          <p:nvPr/>
        </p:nvGrpSpPr>
        <p:grpSpPr>
          <a:xfrm>
            <a:off x="1289235" y="3793227"/>
            <a:ext cx="4182840" cy="726473"/>
            <a:chOff x="7840029" y="3619632"/>
            <a:chExt cx="4182840" cy="726473"/>
          </a:xfrm>
        </p:grpSpPr>
        <p:sp>
          <p:nvSpPr>
            <p:cNvPr id="86" name="TextBox 22"/>
            <p:cNvSpPr txBox="1"/>
            <p:nvPr/>
          </p:nvSpPr>
          <p:spPr>
            <a:xfrm>
              <a:off x="7855640" y="3619632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负责京东金融前端组件库的</a:t>
              </a:r>
              <a:r>
                <a:rPr lang="zh-CN" altLang="en-US" dirty="0" smtClean="0"/>
                <a:t>建立</a:t>
              </a:r>
              <a:endParaRPr lang="zh-CN" altLang="en-US" dirty="0"/>
            </a:p>
          </p:txBody>
        </p:sp>
        <p:sp>
          <p:nvSpPr>
            <p:cNvPr id="87" name="Rectangle 23"/>
            <p:cNvSpPr/>
            <p:nvPr/>
          </p:nvSpPr>
          <p:spPr>
            <a:xfrm>
              <a:off x="7840029" y="4069106"/>
              <a:ext cx="41828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/>
                <a:t>抽象能力、阅读框架源码、架构能力</a:t>
              </a:r>
            </a:p>
          </p:txBody>
        </p:sp>
      </p:grpSp>
      <p:grpSp>
        <p:nvGrpSpPr>
          <p:cNvPr id="88" name="Group 24"/>
          <p:cNvGrpSpPr/>
          <p:nvPr/>
        </p:nvGrpSpPr>
        <p:grpSpPr>
          <a:xfrm>
            <a:off x="1257849" y="4829597"/>
            <a:ext cx="4187835" cy="646331"/>
            <a:chOff x="7850645" y="3545481"/>
            <a:chExt cx="4187835" cy="646331"/>
          </a:xfrm>
        </p:grpSpPr>
        <p:sp>
          <p:nvSpPr>
            <p:cNvPr id="89" name="TextBox 25"/>
            <p:cNvSpPr txBox="1"/>
            <p:nvPr/>
          </p:nvSpPr>
          <p:spPr>
            <a:xfrm>
              <a:off x="7850645" y="3545481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负责对现有系统的优化与重构</a:t>
              </a:r>
            </a:p>
          </p:txBody>
        </p:sp>
        <p:sp>
          <p:nvSpPr>
            <p:cNvPr id="90" name="Rectangle 26"/>
            <p:cNvSpPr/>
            <p:nvPr/>
          </p:nvSpPr>
          <p:spPr>
            <a:xfrm>
              <a:off x="7855640" y="3914813"/>
              <a:ext cx="41828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/>
                <a:t>业务理解和重构能力</a:t>
              </a:r>
            </a:p>
          </p:txBody>
        </p:sp>
      </p:grpSp>
      <p:grpSp>
        <p:nvGrpSpPr>
          <p:cNvPr id="91" name="Group 28"/>
          <p:cNvGrpSpPr/>
          <p:nvPr/>
        </p:nvGrpSpPr>
        <p:grpSpPr>
          <a:xfrm>
            <a:off x="5918200" y="5411095"/>
            <a:ext cx="5845730" cy="1292662"/>
            <a:chOff x="6346270" y="5506345"/>
            <a:chExt cx="5845730" cy="1292662"/>
          </a:xfrm>
        </p:grpSpPr>
        <p:sp>
          <p:nvSpPr>
            <p:cNvPr id="92" name="TextBox 30"/>
            <p:cNvSpPr txBox="1"/>
            <p:nvPr/>
          </p:nvSpPr>
          <p:spPr>
            <a:xfrm>
              <a:off x="12007270" y="5506345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3" name="Rectangle 32"/>
            <p:cNvSpPr/>
            <p:nvPr/>
          </p:nvSpPr>
          <p:spPr>
            <a:xfrm>
              <a:off x="6346270" y="5875677"/>
              <a:ext cx="584573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/>
                <a:t>通过职位描述分析企业要求的知识点和技术栈，根据</a:t>
              </a:r>
              <a:r>
                <a:rPr lang="en-US" altLang="zh-CN" dirty="0"/>
                <a:t>JD</a:t>
              </a:r>
              <a:r>
                <a:rPr lang="zh-CN" altLang="en-US" dirty="0"/>
                <a:t>去准备相应的技术细节和相应的项目 作品以及简历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  <a:p>
              <a:pPr algn="r"/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gency FB" panose="020B0503020202020204" pitchFamily="34" charset="0"/>
                </a:rPr>
                <a:t>.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94" name="Rectangle 33"/>
          <p:cNvSpPr/>
          <p:nvPr/>
        </p:nvSpPr>
        <p:spPr>
          <a:xfrm>
            <a:off x="5972730" y="1800824"/>
            <a:ext cx="5791200" cy="34971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95" name="矩形 94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24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51622" y="202685"/>
            <a:ext cx="7179488" cy="796534"/>
            <a:chOff x="5901129" y="1412931"/>
            <a:chExt cx="3782728" cy="796534"/>
          </a:xfrm>
        </p:grpSpPr>
        <p:grpSp>
          <p:nvGrpSpPr>
            <p:cNvPr id="38" name="组合 37"/>
            <p:cNvGrpSpPr/>
            <p:nvPr/>
          </p:nvGrpSpPr>
          <p:grpSpPr>
            <a:xfrm>
              <a:off x="5961483" y="1412931"/>
              <a:ext cx="563824" cy="796534"/>
              <a:chOff x="3740150" y="1893888"/>
              <a:chExt cx="4711700" cy="66563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301"/>
              <p:cNvSpPr>
                <a:spLocks/>
              </p:cNvSpPr>
              <p:nvPr/>
            </p:nvSpPr>
            <p:spPr bwMode="auto">
              <a:xfrm>
                <a:off x="3740150" y="1893888"/>
                <a:ext cx="4711700" cy="4705351"/>
              </a:xfrm>
              <a:custGeom>
                <a:avLst/>
                <a:gdLst>
                  <a:gd name="T0" fmla="*/ 334 w 334"/>
                  <a:gd name="T1" fmla="*/ 167 h 333"/>
                  <a:gd name="T2" fmla="*/ 322 w 334"/>
                  <a:gd name="T3" fmla="*/ 189 h 333"/>
                  <a:gd name="T4" fmla="*/ 327 w 334"/>
                  <a:gd name="T5" fmla="*/ 214 h 333"/>
                  <a:gd name="T6" fmla="*/ 309 w 334"/>
                  <a:gd name="T7" fmla="*/ 231 h 333"/>
                  <a:gd name="T8" fmla="*/ 308 w 334"/>
                  <a:gd name="T9" fmla="*/ 257 h 333"/>
                  <a:gd name="T10" fmla="*/ 285 w 334"/>
                  <a:gd name="T11" fmla="*/ 269 h 333"/>
                  <a:gd name="T12" fmla="*/ 276 w 334"/>
                  <a:gd name="T13" fmla="*/ 293 h 333"/>
                  <a:gd name="T14" fmla="*/ 251 w 334"/>
                  <a:gd name="T15" fmla="*/ 298 h 333"/>
                  <a:gd name="T16" fmla="*/ 236 w 334"/>
                  <a:gd name="T17" fmla="*/ 319 h 333"/>
                  <a:gd name="T18" fmla="*/ 223 w 334"/>
                  <a:gd name="T19" fmla="*/ 318 h 333"/>
                  <a:gd name="T20" fmla="*/ 211 w 334"/>
                  <a:gd name="T21" fmla="*/ 317 h 333"/>
                  <a:gd name="T22" fmla="*/ 191 w 334"/>
                  <a:gd name="T23" fmla="*/ 332 h 333"/>
                  <a:gd name="T24" fmla="*/ 167 w 334"/>
                  <a:gd name="T25" fmla="*/ 323 h 333"/>
                  <a:gd name="T26" fmla="*/ 143 w 334"/>
                  <a:gd name="T27" fmla="*/ 332 h 333"/>
                  <a:gd name="T28" fmla="*/ 123 w 334"/>
                  <a:gd name="T29" fmla="*/ 317 h 333"/>
                  <a:gd name="T30" fmla="*/ 111 w 334"/>
                  <a:gd name="T31" fmla="*/ 318 h 333"/>
                  <a:gd name="T32" fmla="*/ 98 w 334"/>
                  <a:gd name="T33" fmla="*/ 319 h 333"/>
                  <a:gd name="T34" fmla="*/ 83 w 334"/>
                  <a:gd name="T35" fmla="*/ 298 h 333"/>
                  <a:gd name="T36" fmla="*/ 58 w 334"/>
                  <a:gd name="T37" fmla="*/ 293 h 333"/>
                  <a:gd name="T38" fmla="*/ 49 w 334"/>
                  <a:gd name="T39" fmla="*/ 269 h 333"/>
                  <a:gd name="T40" fmla="*/ 26 w 334"/>
                  <a:gd name="T41" fmla="*/ 257 h 333"/>
                  <a:gd name="T42" fmla="*/ 25 w 334"/>
                  <a:gd name="T43" fmla="*/ 231 h 333"/>
                  <a:gd name="T44" fmla="*/ 7 w 334"/>
                  <a:gd name="T45" fmla="*/ 214 h 333"/>
                  <a:gd name="T46" fmla="*/ 12 w 334"/>
                  <a:gd name="T47" fmla="*/ 189 h 333"/>
                  <a:gd name="T48" fmla="*/ 0 w 334"/>
                  <a:gd name="T49" fmla="*/ 167 h 333"/>
                  <a:gd name="T50" fmla="*/ 12 w 334"/>
                  <a:gd name="T51" fmla="*/ 144 h 333"/>
                  <a:gd name="T52" fmla="*/ 7 w 334"/>
                  <a:gd name="T53" fmla="*/ 119 h 333"/>
                  <a:gd name="T54" fmla="*/ 25 w 334"/>
                  <a:gd name="T55" fmla="*/ 102 h 333"/>
                  <a:gd name="T56" fmla="*/ 26 w 334"/>
                  <a:gd name="T57" fmla="*/ 76 h 333"/>
                  <a:gd name="T58" fmla="*/ 49 w 334"/>
                  <a:gd name="T59" fmla="*/ 64 h 333"/>
                  <a:gd name="T60" fmla="*/ 58 w 334"/>
                  <a:gd name="T61" fmla="*/ 40 h 333"/>
                  <a:gd name="T62" fmla="*/ 83 w 334"/>
                  <a:gd name="T63" fmla="*/ 35 h 333"/>
                  <a:gd name="T64" fmla="*/ 98 w 334"/>
                  <a:gd name="T65" fmla="*/ 15 h 333"/>
                  <a:gd name="T66" fmla="*/ 111 w 334"/>
                  <a:gd name="T67" fmla="*/ 15 h 333"/>
                  <a:gd name="T68" fmla="*/ 123 w 334"/>
                  <a:gd name="T69" fmla="*/ 17 h 333"/>
                  <a:gd name="T70" fmla="*/ 143 w 334"/>
                  <a:gd name="T71" fmla="*/ 1 h 333"/>
                  <a:gd name="T72" fmla="*/ 167 w 334"/>
                  <a:gd name="T73" fmla="*/ 10 h 333"/>
                  <a:gd name="T74" fmla="*/ 191 w 334"/>
                  <a:gd name="T75" fmla="*/ 1 h 333"/>
                  <a:gd name="T76" fmla="*/ 211 w 334"/>
                  <a:gd name="T77" fmla="*/ 17 h 333"/>
                  <a:gd name="T78" fmla="*/ 223 w 334"/>
                  <a:gd name="T79" fmla="*/ 15 h 333"/>
                  <a:gd name="T80" fmla="*/ 236 w 334"/>
                  <a:gd name="T81" fmla="*/ 15 h 333"/>
                  <a:gd name="T82" fmla="*/ 251 w 334"/>
                  <a:gd name="T83" fmla="*/ 35 h 333"/>
                  <a:gd name="T84" fmla="*/ 276 w 334"/>
                  <a:gd name="T85" fmla="*/ 40 h 333"/>
                  <a:gd name="T86" fmla="*/ 285 w 334"/>
                  <a:gd name="T87" fmla="*/ 64 h 333"/>
                  <a:gd name="T88" fmla="*/ 308 w 334"/>
                  <a:gd name="T89" fmla="*/ 76 h 333"/>
                  <a:gd name="T90" fmla="*/ 309 w 334"/>
                  <a:gd name="T91" fmla="*/ 102 h 333"/>
                  <a:gd name="T92" fmla="*/ 327 w 334"/>
                  <a:gd name="T93" fmla="*/ 119 h 333"/>
                  <a:gd name="T94" fmla="*/ 322 w 334"/>
                  <a:gd name="T95" fmla="*/ 144 h 333"/>
                  <a:gd name="T96" fmla="*/ 334 w 334"/>
                  <a:gd name="T97" fmla="*/ 16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33">
                    <a:moveTo>
                      <a:pt x="334" y="167"/>
                    </a:moveTo>
                    <a:cubicBezTo>
                      <a:pt x="334" y="174"/>
                      <a:pt x="323" y="181"/>
                      <a:pt x="322" y="189"/>
                    </a:cubicBezTo>
                    <a:cubicBezTo>
                      <a:pt x="321" y="196"/>
                      <a:pt x="329" y="206"/>
                      <a:pt x="327" y="214"/>
                    </a:cubicBezTo>
                    <a:cubicBezTo>
                      <a:pt x="325" y="221"/>
                      <a:pt x="312" y="225"/>
                      <a:pt x="309" y="231"/>
                    </a:cubicBezTo>
                    <a:cubicBezTo>
                      <a:pt x="306" y="238"/>
                      <a:pt x="312" y="250"/>
                      <a:pt x="308" y="257"/>
                    </a:cubicBezTo>
                    <a:cubicBezTo>
                      <a:pt x="303" y="263"/>
                      <a:pt x="290" y="263"/>
                      <a:pt x="285" y="269"/>
                    </a:cubicBezTo>
                    <a:cubicBezTo>
                      <a:pt x="280" y="275"/>
                      <a:pt x="282" y="288"/>
                      <a:pt x="276" y="293"/>
                    </a:cubicBezTo>
                    <a:cubicBezTo>
                      <a:pt x="271" y="298"/>
                      <a:pt x="258" y="294"/>
                      <a:pt x="251" y="298"/>
                    </a:cubicBezTo>
                    <a:cubicBezTo>
                      <a:pt x="245" y="302"/>
                      <a:pt x="243" y="315"/>
                      <a:pt x="236" y="319"/>
                    </a:cubicBezTo>
                    <a:cubicBezTo>
                      <a:pt x="233" y="320"/>
                      <a:pt x="228" y="319"/>
                      <a:pt x="223" y="318"/>
                    </a:cubicBezTo>
                    <a:cubicBezTo>
                      <a:pt x="219" y="317"/>
                      <a:pt x="215" y="315"/>
                      <a:pt x="211" y="317"/>
                    </a:cubicBezTo>
                    <a:cubicBezTo>
                      <a:pt x="204" y="319"/>
                      <a:pt x="198" y="331"/>
                      <a:pt x="191" y="332"/>
                    </a:cubicBezTo>
                    <a:cubicBezTo>
                      <a:pt x="183" y="333"/>
                      <a:pt x="175" y="323"/>
                      <a:pt x="167" y="323"/>
                    </a:cubicBezTo>
                    <a:cubicBezTo>
                      <a:pt x="159" y="323"/>
                      <a:pt x="151" y="333"/>
                      <a:pt x="143" y="332"/>
                    </a:cubicBezTo>
                    <a:cubicBezTo>
                      <a:pt x="136" y="331"/>
                      <a:pt x="130" y="319"/>
                      <a:pt x="123" y="317"/>
                    </a:cubicBezTo>
                    <a:cubicBezTo>
                      <a:pt x="119" y="315"/>
                      <a:pt x="115" y="317"/>
                      <a:pt x="111" y="318"/>
                    </a:cubicBezTo>
                    <a:cubicBezTo>
                      <a:pt x="106" y="319"/>
                      <a:pt x="101" y="320"/>
                      <a:pt x="98" y="319"/>
                    </a:cubicBezTo>
                    <a:cubicBezTo>
                      <a:pt x="91" y="315"/>
                      <a:pt x="89" y="302"/>
                      <a:pt x="83" y="298"/>
                    </a:cubicBezTo>
                    <a:cubicBezTo>
                      <a:pt x="76" y="294"/>
                      <a:pt x="63" y="298"/>
                      <a:pt x="58" y="293"/>
                    </a:cubicBezTo>
                    <a:cubicBezTo>
                      <a:pt x="52" y="288"/>
                      <a:pt x="54" y="275"/>
                      <a:pt x="49" y="269"/>
                    </a:cubicBezTo>
                    <a:cubicBezTo>
                      <a:pt x="44" y="263"/>
                      <a:pt x="31" y="263"/>
                      <a:pt x="26" y="257"/>
                    </a:cubicBezTo>
                    <a:cubicBezTo>
                      <a:pt x="22" y="250"/>
                      <a:pt x="28" y="238"/>
                      <a:pt x="25" y="231"/>
                    </a:cubicBezTo>
                    <a:cubicBezTo>
                      <a:pt x="22" y="225"/>
                      <a:pt x="9" y="221"/>
                      <a:pt x="7" y="214"/>
                    </a:cubicBezTo>
                    <a:cubicBezTo>
                      <a:pt x="5" y="206"/>
                      <a:pt x="13" y="196"/>
                      <a:pt x="12" y="189"/>
                    </a:cubicBezTo>
                    <a:cubicBezTo>
                      <a:pt x="11" y="181"/>
                      <a:pt x="0" y="174"/>
                      <a:pt x="0" y="167"/>
                    </a:cubicBezTo>
                    <a:cubicBezTo>
                      <a:pt x="0" y="159"/>
                      <a:pt x="11" y="152"/>
                      <a:pt x="12" y="144"/>
                    </a:cubicBezTo>
                    <a:cubicBezTo>
                      <a:pt x="13" y="137"/>
                      <a:pt x="5" y="127"/>
                      <a:pt x="7" y="119"/>
                    </a:cubicBezTo>
                    <a:cubicBezTo>
                      <a:pt x="9" y="112"/>
                      <a:pt x="22" y="109"/>
                      <a:pt x="25" y="102"/>
                    </a:cubicBezTo>
                    <a:cubicBezTo>
                      <a:pt x="28" y="95"/>
                      <a:pt x="22" y="83"/>
                      <a:pt x="26" y="76"/>
                    </a:cubicBezTo>
                    <a:cubicBezTo>
                      <a:pt x="31" y="70"/>
                      <a:pt x="44" y="70"/>
                      <a:pt x="49" y="64"/>
                    </a:cubicBezTo>
                    <a:cubicBezTo>
                      <a:pt x="54" y="58"/>
                      <a:pt x="52" y="45"/>
                      <a:pt x="58" y="40"/>
                    </a:cubicBezTo>
                    <a:cubicBezTo>
                      <a:pt x="63" y="35"/>
                      <a:pt x="76" y="39"/>
                      <a:pt x="83" y="35"/>
                    </a:cubicBezTo>
                    <a:cubicBezTo>
                      <a:pt x="89" y="31"/>
                      <a:pt x="91" y="18"/>
                      <a:pt x="98" y="15"/>
                    </a:cubicBezTo>
                    <a:cubicBezTo>
                      <a:pt x="101" y="13"/>
                      <a:pt x="106" y="14"/>
                      <a:pt x="111" y="15"/>
                    </a:cubicBezTo>
                    <a:cubicBezTo>
                      <a:pt x="115" y="16"/>
                      <a:pt x="119" y="18"/>
                      <a:pt x="123" y="17"/>
                    </a:cubicBezTo>
                    <a:cubicBezTo>
                      <a:pt x="130" y="14"/>
                      <a:pt x="136" y="2"/>
                      <a:pt x="143" y="1"/>
                    </a:cubicBezTo>
                    <a:cubicBezTo>
                      <a:pt x="151" y="0"/>
                      <a:pt x="159" y="10"/>
                      <a:pt x="167" y="10"/>
                    </a:cubicBezTo>
                    <a:cubicBezTo>
                      <a:pt x="175" y="10"/>
                      <a:pt x="183" y="0"/>
                      <a:pt x="191" y="1"/>
                    </a:cubicBezTo>
                    <a:cubicBezTo>
                      <a:pt x="198" y="2"/>
                      <a:pt x="204" y="14"/>
                      <a:pt x="211" y="17"/>
                    </a:cubicBezTo>
                    <a:cubicBezTo>
                      <a:pt x="215" y="18"/>
                      <a:pt x="219" y="17"/>
                      <a:pt x="223" y="15"/>
                    </a:cubicBezTo>
                    <a:cubicBezTo>
                      <a:pt x="228" y="14"/>
                      <a:pt x="233" y="13"/>
                      <a:pt x="236" y="15"/>
                    </a:cubicBezTo>
                    <a:cubicBezTo>
                      <a:pt x="243" y="18"/>
                      <a:pt x="245" y="31"/>
                      <a:pt x="251" y="35"/>
                    </a:cubicBezTo>
                    <a:cubicBezTo>
                      <a:pt x="258" y="39"/>
                      <a:pt x="271" y="35"/>
                      <a:pt x="276" y="40"/>
                    </a:cubicBezTo>
                    <a:cubicBezTo>
                      <a:pt x="282" y="45"/>
                      <a:pt x="280" y="58"/>
                      <a:pt x="285" y="64"/>
                    </a:cubicBezTo>
                    <a:cubicBezTo>
                      <a:pt x="290" y="70"/>
                      <a:pt x="303" y="70"/>
                      <a:pt x="308" y="76"/>
                    </a:cubicBezTo>
                    <a:cubicBezTo>
                      <a:pt x="312" y="83"/>
                      <a:pt x="306" y="95"/>
                      <a:pt x="309" y="102"/>
                    </a:cubicBezTo>
                    <a:cubicBezTo>
                      <a:pt x="312" y="109"/>
                      <a:pt x="325" y="112"/>
                      <a:pt x="327" y="119"/>
                    </a:cubicBezTo>
                    <a:cubicBezTo>
                      <a:pt x="329" y="127"/>
                      <a:pt x="321" y="137"/>
                      <a:pt x="322" y="144"/>
                    </a:cubicBezTo>
                    <a:cubicBezTo>
                      <a:pt x="323" y="152"/>
                      <a:pt x="334" y="159"/>
                      <a:pt x="334" y="167"/>
                    </a:cubicBezTo>
                  </a:path>
                </a:pathLst>
              </a:custGeom>
              <a:solidFill>
                <a:srgbClr val="7BA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302"/>
              <p:cNvSpPr>
                <a:spLocks noEditPoints="1"/>
              </p:cNvSpPr>
              <p:nvPr/>
            </p:nvSpPr>
            <p:spPr bwMode="auto">
              <a:xfrm>
                <a:off x="3795713" y="1978025"/>
                <a:ext cx="4600575" cy="2389188"/>
              </a:xfrm>
              <a:custGeom>
                <a:avLst/>
                <a:gdLst>
                  <a:gd name="T0" fmla="*/ 7 w 326"/>
                  <a:gd name="T1" fmla="*/ 167 h 169"/>
                  <a:gd name="T2" fmla="*/ 322 w 326"/>
                  <a:gd name="T3" fmla="*/ 161 h 169"/>
                  <a:gd name="T4" fmla="*/ 326 w 326"/>
                  <a:gd name="T5" fmla="*/ 159 h 169"/>
                  <a:gd name="T6" fmla="*/ 6 w 326"/>
                  <a:gd name="T7" fmla="*/ 155 h 169"/>
                  <a:gd name="T8" fmla="*/ 317 w 326"/>
                  <a:gd name="T9" fmla="*/ 145 h 169"/>
                  <a:gd name="T10" fmla="*/ 322 w 326"/>
                  <a:gd name="T11" fmla="*/ 151 h 169"/>
                  <a:gd name="T12" fmla="*/ 12 w 326"/>
                  <a:gd name="T13" fmla="*/ 134 h 169"/>
                  <a:gd name="T14" fmla="*/ 15 w 326"/>
                  <a:gd name="T15" fmla="*/ 142 h 169"/>
                  <a:gd name="T16" fmla="*/ 311 w 326"/>
                  <a:gd name="T17" fmla="*/ 131 h 169"/>
                  <a:gd name="T18" fmla="*/ 314 w 326"/>
                  <a:gd name="T19" fmla="*/ 139 h 169"/>
                  <a:gd name="T20" fmla="*/ 10 w 326"/>
                  <a:gd name="T21" fmla="*/ 119 h 169"/>
                  <a:gd name="T22" fmla="*/ 10 w 326"/>
                  <a:gd name="T23" fmla="*/ 119 h 169"/>
                  <a:gd name="T24" fmla="*/ 318 w 326"/>
                  <a:gd name="T25" fmla="*/ 126 h 169"/>
                  <a:gd name="T26" fmla="*/ 9 w 326"/>
                  <a:gd name="T27" fmla="*/ 111 h 169"/>
                  <a:gd name="T28" fmla="*/ 309 w 326"/>
                  <a:gd name="T29" fmla="*/ 104 h 169"/>
                  <a:gd name="T30" fmla="*/ 309 w 326"/>
                  <a:gd name="T31" fmla="*/ 104 h 169"/>
                  <a:gd name="T32" fmla="*/ 24 w 326"/>
                  <a:gd name="T33" fmla="*/ 104 h 169"/>
                  <a:gd name="T34" fmla="*/ 301 w 326"/>
                  <a:gd name="T35" fmla="*/ 94 h 169"/>
                  <a:gd name="T36" fmla="*/ 304 w 326"/>
                  <a:gd name="T37" fmla="*/ 100 h 169"/>
                  <a:gd name="T38" fmla="*/ 24 w 326"/>
                  <a:gd name="T39" fmla="*/ 81 h 169"/>
                  <a:gd name="T40" fmla="*/ 29 w 326"/>
                  <a:gd name="T41" fmla="*/ 86 h 169"/>
                  <a:gd name="T42" fmla="*/ 298 w 326"/>
                  <a:gd name="T43" fmla="*/ 80 h 169"/>
                  <a:gd name="T44" fmla="*/ 301 w 326"/>
                  <a:gd name="T45" fmla="*/ 86 h 169"/>
                  <a:gd name="T46" fmla="*/ 26 w 326"/>
                  <a:gd name="T47" fmla="*/ 72 h 169"/>
                  <a:gd name="T48" fmla="*/ 33 w 326"/>
                  <a:gd name="T49" fmla="*/ 67 h 169"/>
                  <a:gd name="T50" fmla="*/ 299 w 326"/>
                  <a:gd name="T51" fmla="*/ 71 h 169"/>
                  <a:gd name="T52" fmla="*/ 42 w 326"/>
                  <a:gd name="T53" fmla="*/ 68 h 169"/>
                  <a:gd name="T54" fmla="*/ 275 w 326"/>
                  <a:gd name="T55" fmla="*/ 63 h 169"/>
                  <a:gd name="T56" fmla="*/ 278 w 326"/>
                  <a:gd name="T57" fmla="*/ 61 h 169"/>
                  <a:gd name="T58" fmla="*/ 54 w 326"/>
                  <a:gd name="T59" fmla="*/ 57 h 169"/>
                  <a:gd name="T60" fmla="*/ 274 w 326"/>
                  <a:gd name="T61" fmla="*/ 47 h 169"/>
                  <a:gd name="T62" fmla="*/ 276 w 326"/>
                  <a:gd name="T63" fmla="*/ 55 h 169"/>
                  <a:gd name="T64" fmla="*/ 56 w 326"/>
                  <a:gd name="T65" fmla="*/ 38 h 169"/>
                  <a:gd name="T66" fmla="*/ 62 w 326"/>
                  <a:gd name="T67" fmla="*/ 39 h 169"/>
                  <a:gd name="T68" fmla="*/ 267 w 326"/>
                  <a:gd name="T69" fmla="*/ 40 h 169"/>
                  <a:gd name="T70" fmla="*/ 263 w 326"/>
                  <a:gd name="T71" fmla="*/ 35 h 169"/>
                  <a:gd name="T72" fmla="*/ 69 w 326"/>
                  <a:gd name="T73" fmla="*/ 38 h 169"/>
                  <a:gd name="T74" fmla="*/ 248 w 326"/>
                  <a:gd name="T75" fmla="*/ 33 h 169"/>
                  <a:gd name="T76" fmla="*/ 248 w 326"/>
                  <a:gd name="T77" fmla="*/ 33 h 169"/>
                  <a:gd name="T78" fmla="*/ 89 w 326"/>
                  <a:gd name="T79" fmla="*/ 27 h 169"/>
                  <a:gd name="T80" fmla="*/ 240 w 326"/>
                  <a:gd name="T81" fmla="*/ 32 h 169"/>
                  <a:gd name="T82" fmla="*/ 219 w 326"/>
                  <a:gd name="T83" fmla="*/ 12 h 169"/>
                  <a:gd name="T84" fmla="*/ 218 w 326"/>
                  <a:gd name="T85" fmla="*/ 17 h 169"/>
                  <a:gd name="T86" fmla="*/ 95 w 326"/>
                  <a:gd name="T87" fmla="*/ 12 h 169"/>
                  <a:gd name="T88" fmla="*/ 97 w 326"/>
                  <a:gd name="T89" fmla="*/ 16 h 169"/>
                  <a:gd name="T90" fmla="*/ 108 w 326"/>
                  <a:gd name="T91" fmla="*/ 17 h 169"/>
                  <a:gd name="T92" fmla="*/ 105 w 326"/>
                  <a:gd name="T93" fmla="*/ 12 h 169"/>
                  <a:gd name="T94" fmla="*/ 232 w 326"/>
                  <a:gd name="T95" fmla="*/ 19 h 169"/>
                  <a:gd name="T96" fmla="*/ 125 w 326"/>
                  <a:gd name="T97" fmla="*/ 11 h 169"/>
                  <a:gd name="T98" fmla="*/ 121 w 326"/>
                  <a:gd name="T99" fmla="*/ 18 h 169"/>
                  <a:gd name="T100" fmla="*/ 197 w 326"/>
                  <a:gd name="T101" fmla="*/ 13 h 169"/>
                  <a:gd name="T102" fmla="*/ 159 w 326"/>
                  <a:gd name="T103" fmla="*/ 7 h 169"/>
                  <a:gd name="T104" fmla="*/ 165 w 326"/>
                  <a:gd name="T105" fmla="*/ 8 h 169"/>
                  <a:gd name="T106" fmla="*/ 173 w 326"/>
                  <a:gd name="T107" fmla="*/ 4 h 169"/>
                  <a:gd name="T108" fmla="*/ 180 w 326"/>
                  <a:gd name="T109" fmla="*/ 4 h 169"/>
                  <a:gd name="T110" fmla="*/ 133 w 326"/>
                  <a:gd name="T111" fmla="*/ 8 h 169"/>
                  <a:gd name="T112" fmla="*/ 144 w 326"/>
                  <a:gd name="T113" fmla="*/ 4 h 169"/>
                  <a:gd name="T114" fmla="*/ 188 w 326"/>
                  <a:gd name="T115" fmla="*/ 0 h 169"/>
                  <a:gd name="T116" fmla="*/ 188 w 326"/>
                  <a:gd name="T11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6" h="169">
                    <a:moveTo>
                      <a:pt x="4" y="161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4"/>
                      <a:pt x="1" y="166"/>
                      <a:pt x="4" y="169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5" y="165"/>
                      <a:pt x="4" y="163"/>
                      <a:pt x="4" y="161"/>
                    </a:cubicBezTo>
                    <a:moveTo>
                      <a:pt x="326" y="159"/>
                    </a:moveTo>
                    <a:cubicBezTo>
                      <a:pt x="322" y="160"/>
                      <a:pt x="322" y="160"/>
                      <a:pt x="322" y="160"/>
                    </a:cubicBezTo>
                    <a:cubicBezTo>
                      <a:pt x="322" y="161"/>
                      <a:pt x="322" y="161"/>
                      <a:pt x="322" y="161"/>
                    </a:cubicBezTo>
                    <a:cubicBezTo>
                      <a:pt x="322" y="162"/>
                      <a:pt x="321" y="164"/>
                      <a:pt x="320" y="167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4" y="167"/>
                      <a:pt x="326" y="164"/>
                      <a:pt x="326" y="161"/>
                    </a:cubicBezTo>
                    <a:cubicBezTo>
                      <a:pt x="326" y="160"/>
                      <a:pt x="326" y="160"/>
                      <a:pt x="326" y="159"/>
                    </a:cubicBezTo>
                    <a:moveTo>
                      <a:pt x="8" y="147"/>
                    </a:moveTo>
                    <a:cubicBezTo>
                      <a:pt x="7" y="148"/>
                      <a:pt x="7" y="148"/>
                      <a:pt x="7" y="148"/>
                    </a:cubicBezTo>
                    <a:cubicBezTo>
                      <a:pt x="5" y="150"/>
                      <a:pt x="4" y="151"/>
                      <a:pt x="3" y="153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3"/>
                      <a:pt x="8" y="152"/>
                      <a:pt x="10" y="150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8" y="147"/>
                      <a:pt x="8" y="147"/>
                      <a:pt x="8" y="147"/>
                    </a:cubicBezTo>
                    <a:moveTo>
                      <a:pt x="317" y="145"/>
                    </a:moveTo>
                    <a:cubicBezTo>
                      <a:pt x="314" y="148"/>
                      <a:pt x="314" y="148"/>
                      <a:pt x="314" y="148"/>
                    </a:cubicBezTo>
                    <a:cubicBezTo>
                      <a:pt x="315" y="148"/>
                      <a:pt x="316" y="149"/>
                      <a:pt x="316" y="150"/>
                    </a:cubicBezTo>
                    <a:cubicBezTo>
                      <a:pt x="317" y="151"/>
                      <a:pt x="318" y="152"/>
                      <a:pt x="319" y="154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1" y="150"/>
                      <a:pt x="320" y="149"/>
                      <a:pt x="319" y="148"/>
                    </a:cubicBezTo>
                    <a:cubicBezTo>
                      <a:pt x="319" y="147"/>
                      <a:pt x="318" y="146"/>
                      <a:pt x="317" y="145"/>
                    </a:cubicBezTo>
                    <a:moveTo>
                      <a:pt x="15" y="133"/>
                    </a:moveTo>
                    <a:cubicBezTo>
                      <a:pt x="12" y="134"/>
                      <a:pt x="12" y="134"/>
                      <a:pt x="12" y="134"/>
                    </a:cubicBezTo>
                    <a:cubicBezTo>
                      <a:pt x="12" y="136"/>
                      <a:pt x="12" y="137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2" y="139"/>
                      <a:pt x="12" y="140"/>
                      <a:pt x="12" y="141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6" y="141"/>
                      <a:pt x="16" y="140"/>
                      <a:pt x="16" y="139"/>
                    </a:cubicBezTo>
                    <a:cubicBezTo>
                      <a:pt x="16" y="139"/>
                      <a:pt x="16" y="138"/>
                      <a:pt x="16" y="138"/>
                    </a:cubicBezTo>
                    <a:cubicBezTo>
                      <a:pt x="16" y="136"/>
                      <a:pt x="16" y="135"/>
                      <a:pt x="15" y="133"/>
                    </a:cubicBezTo>
                    <a:moveTo>
                      <a:pt x="311" y="131"/>
                    </a:moveTo>
                    <a:cubicBezTo>
                      <a:pt x="310" y="134"/>
                      <a:pt x="310" y="136"/>
                      <a:pt x="310" y="138"/>
                    </a:cubicBezTo>
                    <a:cubicBezTo>
                      <a:pt x="310" y="138"/>
                      <a:pt x="310" y="139"/>
                      <a:pt x="310" y="139"/>
                    </a:cubicBezTo>
                    <a:cubicBezTo>
                      <a:pt x="310" y="140"/>
                      <a:pt x="310" y="140"/>
                      <a:pt x="310" y="140"/>
                    </a:cubicBezTo>
                    <a:cubicBezTo>
                      <a:pt x="314" y="139"/>
                      <a:pt x="314" y="139"/>
                      <a:pt x="314" y="139"/>
                    </a:cubicBezTo>
                    <a:cubicBezTo>
                      <a:pt x="314" y="138"/>
                      <a:pt x="314" y="138"/>
                      <a:pt x="314" y="138"/>
                    </a:cubicBezTo>
                    <a:cubicBezTo>
                      <a:pt x="314" y="136"/>
                      <a:pt x="314" y="135"/>
                      <a:pt x="315" y="133"/>
                    </a:cubicBezTo>
                    <a:cubicBezTo>
                      <a:pt x="311" y="131"/>
                      <a:pt x="311" y="131"/>
                      <a:pt x="311" y="131"/>
                    </a:cubicBezTo>
                    <a:moveTo>
                      <a:pt x="10" y="119"/>
                    </a:moveTo>
                    <a:cubicBezTo>
                      <a:pt x="7" y="120"/>
                      <a:pt x="7" y="120"/>
                      <a:pt x="7" y="120"/>
                    </a:cubicBezTo>
                    <a:cubicBezTo>
                      <a:pt x="7" y="122"/>
                      <a:pt x="8" y="125"/>
                      <a:pt x="9" y="127"/>
                    </a:cubicBezTo>
                    <a:cubicBezTo>
                      <a:pt x="13" y="126"/>
                      <a:pt x="13" y="126"/>
                      <a:pt x="13" y="126"/>
                    </a:cubicBezTo>
                    <a:cubicBezTo>
                      <a:pt x="12" y="124"/>
                      <a:pt x="11" y="121"/>
                      <a:pt x="10" y="119"/>
                    </a:cubicBezTo>
                    <a:moveTo>
                      <a:pt x="319" y="118"/>
                    </a:move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6" y="120"/>
                      <a:pt x="315" y="122"/>
                      <a:pt x="314" y="124"/>
                    </a:cubicBezTo>
                    <a:cubicBezTo>
                      <a:pt x="318" y="126"/>
                      <a:pt x="318" y="126"/>
                      <a:pt x="318" y="126"/>
                    </a:cubicBezTo>
                    <a:cubicBezTo>
                      <a:pt x="319" y="123"/>
                      <a:pt x="320" y="120"/>
                      <a:pt x="320" y="118"/>
                    </a:cubicBezTo>
                    <a:cubicBezTo>
                      <a:pt x="319" y="118"/>
                      <a:pt x="319" y="118"/>
                      <a:pt x="319" y="118"/>
                    </a:cubicBezTo>
                    <a:moveTo>
                      <a:pt x="15" y="106"/>
                    </a:moveTo>
                    <a:cubicBezTo>
                      <a:pt x="13" y="107"/>
                      <a:pt x="10" y="109"/>
                      <a:pt x="9" y="111"/>
                    </a:cubicBezTo>
                    <a:cubicBezTo>
                      <a:pt x="12" y="113"/>
                      <a:pt x="12" y="113"/>
                      <a:pt x="12" y="113"/>
                    </a:cubicBezTo>
                    <a:cubicBezTo>
                      <a:pt x="13" y="112"/>
                      <a:pt x="15" y="110"/>
                      <a:pt x="17" y="109"/>
                    </a:cubicBezTo>
                    <a:cubicBezTo>
                      <a:pt x="15" y="106"/>
                      <a:pt x="15" y="106"/>
                      <a:pt x="15" y="106"/>
                    </a:cubicBezTo>
                    <a:moveTo>
                      <a:pt x="309" y="104"/>
                    </a:moveTo>
                    <a:cubicBezTo>
                      <a:pt x="307" y="108"/>
                      <a:pt x="307" y="108"/>
                      <a:pt x="307" y="108"/>
                    </a:cubicBezTo>
                    <a:cubicBezTo>
                      <a:pt x="309" y="109"/>
                      <a:pt x="312" y="111"/>
                      <a:pt x="313" y="112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14" y="108"/>
                      <a:pt x="312" y="106"/>
                      <a:pt x="309" y="104"/>
                    </a:cubicBezTo>
                    <a:moveTo>
                      <a:pt x="25" y="96"/>
                    </a:moveTo>
                    <a:cubicBezTo>
                      <a:pt x="25" y="96"/>
                      <a:pt x="25" y="97"/>
                      <a:pt x="24" y="97"/>
                    </a:cubicBezTo>
                    <a:cubicBezTo>
                      <a:pt x="24" y="98"/>
                      <a:pt x="23" y="100"/>
                      <a:pt x="21" y="101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6" y="102"/>
                      <a:pt x="27" y="101"/>
                      <a:pt x="28" y="99"/>
                    </a:cubicBezTo>
                    <a:cubicBezTo>
                      <a:pt x="28" y="98"/>
                      <a:pt x="28" y="98"/>
                      <a:pt x="29" y="97"/>
                    </a:cubicBezTo>
                    <a:cubicBezTo>
                      <a:pt x="25" y="96"/>
                      <a:pt x="25" y="96"/>
                      <a:pt x="25" y="96"/>
                    </a:cubicBezTo>
                    <a:moveTo>
                      <a:pt x="301" y="94"/>
                    </a:moveTo>
                    <a:cubicBezTo>
                      <a:pt x="297" y="95"/>
                      <a:pt x="297" y="95"/>
                      <a:pt x="297" y="95"/>
                    </a:cubicBezTo>
                    <a:cubicBezTo>
                      <a:pt x="297" y="96"/>
                      <a:pt x="298" y="98"/>
                      <a:pt x="298" y="99"/>
                    </a:cubicBezTo>
                    <a:cubicBezTo>
                      <a:pt x="299" y="100"/>
                      <a:pt x="300" y="101"/>
                      <a:pt x="301" y="103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2" y="97"/>
                    </a:cubicBezTo>
                    <a:cubicBezTo>
                      <a:pt x="301" y="96"/>
                      <a:pt x="301" y="95"/>
                      <a:pt x="301" y="94"/>
                    </a:cubicBezTo>
                    <a:moveTo>
                      <a:pt x="28" y="81"/>
                    </a:move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3"/>
                      <a:pt x="24" y="85"/>
                      <a:pt x="25" y="8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4"/>
                      <a:pt x="28" y="83"/>
                      <a:pt x="28" y="81"/>
                    </a:cubicBezTo>
                    <a:moveTo>
                      <a:pt x="302" y="79"/>
                    </a:move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80"/>
                      <a:pt x="298" y="80"/>
                      <a:pt x="298" y="80"/>
                    </a:cubicBezTo>
                    <a:cubicBezTo>
                      <a:pt x="298" y="82"/>
                      <a:pt x="298" y="84"/>
                      <a:pt x="297" y="86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301" y="87"/>
                      <a:pt x="301" y="87"/>
                      <a:pt x="301" y="87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2" y="84"/>
                      <a:pt x="302" y="82"/>
                      <a:pt x="302" y="80"/>
                    </a:cubicBezTo>
                    <a:cubicBezTo>
                      <a:pt x="302" y="79"/>
                      <a:pt x="302" y="79"/>
                      <a:pt x="302" y="79"/>
                    </a:cubicBezTo>
                    <a:moveTo>
                      <a:pt x="33" y="67"/>
                    </a:moveTo>
                    <a:cubicBezTo>
                      <a:pt x="31" y="68"/>
                      <a:pt x="28" y="70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3"/>
                      <a:pt x="32" y="72"/>
                      <a:pt x="35" y="71"/>
                    </a:cubicBezTo>
                    <a:cubicBezTo>
                      <a:pt x="33" y="67"/>
                      <a:pt x="33" y="67"/>
                      <a:pt x="33" y="67"/>
                    </a:cubicBezTo>
                    <a:moveTo>
                      <a:pt x="291" y="67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292" y="71"/>
                      <a:pt x="294" y="72"/>
                      <a:pt x="296" y="74"/>
                    </a:cubicBezTo>
                    <a:cubicBezTo>
                      <a:pt x="299" y="71"/>
                      <a:pt x="299" y="71"/>
                      <a:pt x="299" y="71"/>
                    </a:cubicBezTo>
                    <a:cubicBezTo>
                      <a:pt x="296" y="69"/>
                      <a:pt x="293" y="67"/>
                      <a:pt x="291" y="67"/>
                    </a:cubicBezTo>
                    <a:moveTo>
                      <a:pt x="47" y="62"/>
                    </a:moveTo>
                    <a:cubicBezTo>
                      <a:pt x="45" y="63"/>
                      <a:pt x="43" y="64"/>
                      <a:pt x="40" y="65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4" y="67"/>
                      <a:pt x="47" y="66"/>
                      <a:pt x="49" y="65"/>
                    </a:cubicBezTo>
                    <a:cubicBezTo>
                      <a:pt x="47" y="62"/>
                      <a:pt x="47" y="62"/>
                      <a:pt x="47" y="62"/>
                    </a:cubicBezTo>
                    <a:moveTo>
                      <a:pt x="278" y="61"/>
                    </a:moveTo>
                    <a:cubicBezTo>
                      <a:pt x="275" y="63"/>
                      <a:pt x="275" y="63"/>
                      <a:pt x="275" y="63"/>
                    </a:cubicBezTo>
                    <a:cubicBezTo>
                      <a:pt x="277" y="66"/>
                      <a:pt x="280" y="67"/>
                      <a:pt x="283" y="68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81" y="63"/>
                      <a:pt x="279" y="62"/>
                      <a:pt x="278" y="61"/>
                    </a:cubicBezTo>
                    <a:cubicBezTo>
                      <a:pt x="278" y="61"/>
                      <a:pt x="278" y="61"/>
                      <a:pt x="278" y="61"/>
                    </a:cubicBezTo>
                    <a:moveTo>
                      <a:pt x="51" y="49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3"/>
                      <a:pt x="50" y="54"/>
                      <a:pt x="50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5" y="53"/>
                      <a:pt x="55" y="51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1" y="49"/>
                      <a:pt x="51" y="49"/>
                      <a:pt x="51" y="49"/>
                    </a:cubicBezTo>
                    <a:moveTo>
                      <a:pt x="274" y="47"/>
                    </a:moveTo>
                    <a:cubicBezTo>
                      <a:pt x="270" y="48"/>
                      <a:pt x="270" y="48"/>
                      <a:pt x="270" y="48"/>
                    </a:cubicBezTo>
                    <a:cubicBezTo>
                      <a:pt x="271" y="49"/>
                      <a:pt x="271" y="50"/>
                      <a:pt x="271" y="51"/>
                    </a:cubicBezTo>
                    <a:cubicBezTo>
                      <a:pt x="271" y="53"/>
                      <a:pt x="272" y="54"/>
                      <a:pt x="272" y="55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5" y="53"/>
                      <a:pt x="275" y="52"/>
                      <a:pt x="275" y="51"/>
                    </a:cubicBezTo>
                    <a:cubicBezTo>
                      <a:pt x="275" y="49"/>
                      <a:pt x="274" y="48"/>
                      <a:pt x="274" y="47"/>
                    </a:cubicBezTo>
                    <a:moveTo>
                      <a:pt x="61" y="35"/>
                    </a:moveTo>
                    <a:cubicBezTo>
                      <a:pt x="59" y="36"/>
                      <a:pt x="58" y="37"/>
                      <a:pt x="56" y="38"/>
                    </a:cubicBezTo>
                    <a:cubicBezTo>
                      <a:pt x="55" y="38"/>
                      <a:pt x="55" y="40"/>
                      <a:pt x="54" y="41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8" y="42"/>
                      <a:pt x="58" y="41"/>
                      <a:pt x="59" y="40"/>
                    </a:cubicBezTo>
                    <a:cubicBezTo>
                      <a:pt x="60" y="40"/>
                      <a:pt x="61" y="39"/>
                      <a:pt x="62" y="39"/>
                    </a:cubicBezTo>
                    <a:cubicBezTo>
                      <a:pt x="61" y="35"/>
                      <a:pt x="61" y="35"/>
                      <a:pt x="61" y="35"/>
                    </a:cubicBezTo>
                    <a:moveTo>
                      <a:pt x="263" y="35"/>
                    </a:moveTo>
                    <a:cubicBezTo>
                      <a:pt x="263" y="39"/>
                      <a:pt x="263" y="39"/>
                      <a:pt x="263" y="39"/>
                    </a:cubicBezTo>
                    <a:cubicBezTo>
                      <a:pt x="265" y="39"/>
                      <a:pt x="266" y="40"/>
                      <a:pt x="267" y="40"/>
                    </a:cubicBezTo>
                    <a:cubicBezTo>
                      <a:pt x="267" y="41"/>
                      <a:pt x="268" y="41"/>
                      <a:pt x="268" y="41"/>
                    </a:cubicBezTo>
                    <a:cubicBezTo>
                      <a:pt x="271" y="39"/>
                      <a:pt x="271" y="39"/>
                      <a:pt x="271" y="39"/>
                    </a:cubicBezTo>
                    <a:cubicBezTo>
                      <a:pt x="271" y="38"/>
                      <a:pt x="270" y="38"/>
                      <a:pt x="270" y="38"/>
                    </a:cubicBezTo>
                    <a:cubicBezTo>
                      <a:pt x="268" y="36"/>
                      <a:pt x="266" y="35"/>
                      <a:pt x="263" y="35"/>
                    </a:cubicBezTo>
                    <a:moveTo>
                      <a:pt x="76" y="34"/>
                    </a:moveTo>
                    <a:cubicBezTo>
                      <a:pt x="74" y="34"/>
                      <a:pt x="72" y="34"/>
                      <a:pt x="70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2" y="38"/>
                      <a:pt x="75" y="38"/>
                      <a:pt x="77" y="38"/>
                    </a:cubicBezTo>
                    <a:cubicBezTo>
                      <a:pt x="76" y="34"/>
                      <a:pt x="76" y="34"/>
                      <a:pt x="76" y="34"/>
                    </a:cubicBezTo>
                    <a:moveTo>
                      <a:pt x="248" y="33"/>
                    </a:moveTo>
                    <a:cubicBezTo>
                      <a:pt x="247" y="37"/>
                      <a:pt x="247" y="37"/>
                      <a:pt x="247" y="37"/>
                    </a:cubicBezTo>
                    <a:cubicBezTo>
                      <a:pt x="250" y="38"/>
                      <a:pt x="252" y="38"/>
                      <a:pt x="255" y="38"/>
                    </a:cubicBezTo>
                    <a:cubicBezTo>
                      <a:pt x="255" y="34"/>
                      <a:pt x="255" y="34"/>
                      <a:pt x="255" y="34"/>
                    </a:cubicBezTo>
                    <a:cubicBezTo>
                      <a:pt x="253" y="34"/>
                      <a:pt x="250" y="34"/>
                      <a:pt x="248" y="33"/>
                    </a:cubicBezTo>
                    <a:moveTo>
                      <a:pt x="86" y="25"/>
                    </a:moveTo>
                    <a:cubicBezTo>
                      <a:pt x="85" y="27"/>
                      <a:pt x="83" y="30"/>
                      <a:pt x="82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7" y="32"/>
                      <a:pt x="88" y="29"/>
                      <a:pt x="89" y="27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239" y="23"/>
                    </a:moveTo>
                    <a:cubicBezTo>
                      <a:pt x="236" y="25"/>
                      <a:pt x="236" y="25"/>
                      <a:pt x="236" y="25"/>
                    </a:cubicBezTo>
                    <a:cubicBezTo>
                      <a:pt x="237" y="28"/>
                      <a:pt x="238" y="30"/>
                      <a:pt x="240" y="32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2" y="28"/>
                      <a:pt x="241" y="26"/>
                      <a:pt x="239" y="24"/>
                    </a:cubicBezTo>
                    <a:cubicBezTo>
                      <a:pt x="239" y="23"/>
                      <a:pt x="239" y="23"/>
                      <a:pt x="239" y="23"/>
                    </a:cubicBezTo>
                    <a:moveTo>
                      <a:pt x="219" y="12"/>
                    </a:moveTo>
                    <a:cubicBezTo>
                      <a:pt x="219" y="13"/>
                      <a:pt x="218" y="13"/>
                      <a:pt x="217" y="13"/>
                    </a:cubicBezTo>
                    <a:cubicBezTo>
                      <a:pt x="215" y="13"/>
                      <a:pt x="214" y="14"/>
                      <a:pt x="212" y="1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214" y="18"/>
                      <a:pt x="216" y="17"/>
                      <a:pt x="218" y="17"/>
                    </a:cubicBezTo>
                    <a:cubicBezTo>
                      <a:pt x="219" y="17"/>
                      <a:pt x="219" y="16"/>
                      <a:pt x="220" y="16"/>
                    </a:cubicBezTo>
                    <a:cubicBezTo>
                      <a:pt x="219" y="12"/>
                      <a:pt x="219" y="12"/>
                      <a:pt x="219" y="12"/>
                    </a:cubicBezTo>
                    <a:moveTo>
                      <a:pt x="96" y="12"/>
                    </a:moveTo>
                    <a:cubicBezTo>
                      <a:pt x="95" y="12"/>
                      <a:pt x="95" y="12"/>
                      <a:pt x="95" y="12"/>
                    </a:cubicBezTo>
                    <a:cubicBezTo>
                      <a:pt x="93" y="13"/>
                      <a:pt x="91" y="15"/>
                      <a:pt x="90" y="18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4" y="18"/>
                      <a:pt x="95" y="17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6" y="12"/>
                      <a:pt x="96" y="12"/>
                      <a:pt x="96" y="12"/>
                    </a:cubicBezTo>
                    <a:moveTo>
                      <a:pt x="105" y="12"/>
                    </a:moveTo>
                    <a:cubicBezTo>
                      <a:pt x="104" y="16"/>
                      <a:pt x="104" y="16"/>
                      <a:pt x="104" y="16"/>
                    </a:cubicBezTo>
                    <a:cubicBezTo>
                      <a:pt x="105" y="16"/>
                      <a:pt x="107" y="16"/>
                      <a:pt x="108" y="17"/>
                    </a:cubicBezTo>
                    <a:cubicBezTo>
                      <a:pt x="109" y="17"/>
                      <a:pt x="110" y="17"/>
                      <a:pt x="111" y="18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1" y="14"/>
                      <a:pt x="110" y="13"/>
                      <a:pt x="109" y="13"/>
                    </a:cubicBezTo>
                    <a:cubicBezTo>
                      <a:pt x="108" y="13"/>
                      <a:pt x="106" y="12"/>
                      <a:pt x="105" y="12"/>
                    </a:cubicBezTo>
                    <a:moveTo>
                      <a:pt x="228" y="12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8" y="16"/>
                      <a:pt x="228" y="16"/>
                      <a:pt x="229" y="16"/>
                    </a:cubicBezTo>
                    <a:cubicBezTo>
                      <a:pt x="230" y="16"/>
                      <a:pt x="231" y="17"/>
                      <a:pt x="232" y="19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4" y="15"/>
                      <a:pt x="232" y="13"/>
                      <a:pt x="231" y="12"/>
                    </a:cubicBezTo>
                    <a:cubicBezTo>
                      <a:pt x="230" y="12"/>
                      <a:pt x="229" y="12"/>
                      <a:pt x="228" y="12"/>
                    </a:cubicBezTo>
                    <a:moveTo>
                      <a:pt x="125" y="11"/>
                    </a:moveTo>
                    <a:cubicBezTo>
                      <a:pt x="123" y="13"/>
                      <a:pt x="121" y="14"/>
                      <a:pt x="120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8"/>
                    </a:cubicBezTo>
                    <a:cubicBezTo>
                      <a:pt x="123" y="17"/>
                      <a:pt x="125" y="16"/>
                      <a:pt x="127" y="14"/>
                    </a:cubicBezTo>
                    <a:cubicBezTo>
                      <a:pt x="125" y="11"/>
                      <a:pt x="125" y="11"/>
                      <a:pt x="125" y="11"/>
                    </a:cubicBezTo>
                    <a:moveTo>
                      <a:pt x="200" y="10"/>
                    </a:moveTo>
                    <a:cubicBezTo>
                      <a:pt x="197" y="13"/>
                      <a:pt x="197" y="13"/>
                      <a:pt x="197" y="13"/>
                    </a:cubicBezTo>
                    <a:cubicBezTo>
                      <a:pt x="199" y="15"/>
                      <a:pt x="201" y="17"/>
                      <a:pt x="204" y="18"/>
                    </a:cubicBezTo>
                    <a:cubicBezTo>
                      <a:pt x="205" y="14"/>
                      <a:pt x="205" y="14"/>
                      <a:pt x="205" y="14"/>
                    </a:cubicBezTo>
                    <a:cubicBezTo>
                      <a:pt x="203" y="13"/>
                      <a:pt x="201" y="12"/>
                      <a:pt x="200" y="10"/>
                    </a:cubicBezTo>
                    <a:moveTo>
                      <a:pt x="159" y="7"/>
                    </a:moveTo>
                    <a:cubicBezTo>
                      <a:pt x="158" y="11"/>
                      <a:pt x="158" y="11"/>
                      <a:pt x="158" y="11"/>
                    </a:cubicBezTo>
                    <a:cubicBezTo>
                      <a:pt x="160" y="12"/>
                      <a:pt x="161" y="12"/>
                      <a:pt x="163" y="12"/>
                    </a:cubicBezTo>
                    <a:cubicBezTo>
                      <a:pt x="164" y="12"/>
                      <a:pt x="165" y="12"/>
                      <a:pt x="166" y="1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8"/>
                      <a:pt x="164" y="8"/>
                      <a:pt x="163" y="8"/>
                    </a:cubicBezTo>
                    <a:cubicBezTo>
                      <a:pt x="162" y="8"/>
                      <a:pt x="161" y="8"/>
                      <a:pt x="159" y="7"/>
                    </a:cubicBezTo>
                    <a:moveTo>
                      <a:pt x="179" y="1"/>
                    </a:moveTo>
                    <a:cubicBezTo>
                      <a:pt x="177" y="2"/>
                      <a:pt x="175" y="3"/>
                      <a:pt x="173" y="4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7"/>
                      <a:pt x="175" y="7"/>
                      <a:pt x="175" y="7"/>
                    </a:cubicBezTo>
                    <a:cubicBezTo>
                      <a:pt x="177" y="6"/>
                      <a:pt x="179" y="5"/>
                      <a:pt x="180" y="4"/>
                    </a:cubicBezTo>
                    <a:cubicBezTo>
                      <a:pt x="179" y="1"/>
                      <a:pt x="179" y="1"/>
                      <a:pt x="179" y="1"/>
                    </a:cubicBezTo>
                    <a:moveTo>
                      <a:pt x="136" y="1"/>
                    </a:moveTo>
                    <a:cubicBezTo>
                      <a:pt x="134" y="2"/>
                      <a:pt x="132" y="4"/>
                      <a:pt x="130" y="6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4" y="7"/>
                      <a:pt x="136" y="5"/>
                      <a:pt x="138" y="4"/>
                    </a:cubicBezTo>
                    <a:cubicBezTo>
                      <a:pt x="136" y="1"/>
                      <a:pt x="136" y="1"/>
                      <a:pt x="136" y="1"/>
                    </a:cubicBezTo>
                    <a:moveTo>
                      <a:pt x="145" y="0"/>
                    </a:moveTo>
                    <a:cubicBezTo>
                      <a:pt x="144" y="4"/>
                      <a:pt x="144" y="4"/>
                      <a:pt x="144" y="4"/>
                    </a:cubicBezTo>
                    <a:cubicBezTo>
                      <a:pt x="146" y="4"/>
                      <a:pt x="148" y="6"/>
                      <a:pt x="151" y="7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0" y="2"/>
                      <a:pt x="148" y="1"/>
                      <a:pt x="145" y="0"/>
                    </a:cubicBezTo>
                    <a:moveTo>
                      <a:pt x="188" y="0"/>
                    </a:moveTo>
                    <a:cubicBezTo>
                      <a:pt x="186" y="3"/>
                      <a:pt x="186" y="3"/>
                      <a:pt x="186" y="3"/>
                    </a:cubicBezTo>
                    <a:cubicBezTo>
                      <a:pt x="188" y="4"/>
                      <a:pt x="190" y="5"/>
                      <a:pt x="192" y="7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3" y="3"/>
                      <a:pt x="190" y="1"/>
                      <a:pt x="188" y="0"/>
                    </a:cubicBezTo>
                  </a:path>
                </a:pathLst>
              </a:custGeom>
              <a:solidFill>
                <a:srgbClr val="C4C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03"/>
              <p:cNvSpPr>
                <a:spLocks/>
              </p:cNvSpPr>
              <p:nvPr/>
            </p:nvSpPr>
            <p:spPr bwMode="auto">
              <a:xfrm>
                <a:off x="4121150" y="2274888"/>
                <a:ext cx="3949700" cy="3943350"/>
              </a:xfrm>
              <a:custGeom>
                <a:avLst/>
                <a:gdLst>
                  <a:gd name="T0" fmla="*/ 280 w 280"/>
                  <a:gd name="T1" fmla="*/ 140 h 279"/>
                  <a:gd name="T2" fmla="*/ 269 w 280"/>
                  <a:gd name="T3" fmla="*/ 158 h 279"/>
                  <a:gd name="T4" fmla="*/ 274 w 280"/>
                  <a:gd name="T5" fmla="*/ 179 h 279"/>
                  <a:gd name="T6" fmla="*/ 259 w 280"/>
                  <a:gd name="T7" fmla="*/ 194 h 279"/>
                  <a:gd name="T8" fmla="*/ 257 w 280"/>
                  <a:gd name="T9" fmla="*/ 215 h 279"/>
                  <a:gd name="T10" fmla="*/ 239 w 280"/>
                  <a:gd name="T11" fmla="*/ 225 h 279"/>
                  <a:gd name="T12" fmla="*/ 231 w 280"/>
                  <a:gd name="T13" fmla="*/ 245 h 279"/>
                  <a:gd name="T14" fmla="*/ 211 w 280"/>
                  <a:gd name="T15" fmla="*/ 249 h 279"/>
                  <a:gd name="T16" fmla="*/ 198 w 280"/>
                  <a:gd name="T17" fmla="*/ 267 h 279"/>
                  <a:gd name="T18" fmla="*/ 187 w 280"/>
                  <a:gd name="T19" fmla="*/ 266 h 279"/>
                  <a:gd name="T20" fmla="*/ 177 w 280"/>
                  <a:gd name="T21" fmla="*/ 265 h 279"/>
                  <a:gd name="T22" fmla="*/ 160 w 280"/>
                  <a:gd name="T23" fmla="*/ 278 h 279"/>
                  <a:gd name="T24" fmla="*/ 140 w 280"/>
                  <a:gd name="T25" fmla="*/ 270 h 279"/>
                  <a:gd name="T26" fmla="*/ 120 w 280"/>
                  <a:gd name="T27" fmla="*/ 278 h 279"/>
                  <a:gd name="T28" fmla="*/ 103 w 280"/>
                  <a:gd name="T29" fmla="*/ 265 h 279"/>
                  <a:gd name="T30" fmla="*/ 93 w 280"/>
                  <a:gd name="T31" fmla="*/ 266 h 279"/>
                  <a:gd name="T32" fmla="*/ 82 w 280"/>
                  <a:gd name="T33" fmla="*/ 267 h 279"/>
                  <a:gd name="T34" fmla="*/ 69 w 280"/>
                  <a:gd name="T35" fmla="*/ 249 h 279"/>
                  <a:gd name="T36" fmla="*/ 49 w 280"/>
                  <a:gd name="T37" fmla="*/ 245 h 279"/>
                  <a:gd name="T38" fmla="*/ 41 w 280"/>
                  <a:gd name="T39" fmla="*/ 225 h 279"/>
                  <a:gd name="T40" fmla="*/ 23 w 280"/>
                  <a:gd name="T41" fmla="*/ 215 h 279"/>
                  <a:gd name="T42" fmla="*/ 21 w 280"/>
                  <a:gd name="T43" fmla="*/ 194 h 279"/>
                  <a:gd name="T44" fmla="*/ 6 w 280"/>
                  <a:gd name="T45" fmla="*/ 179 h 279"/>
                  <a:gd name="T46" fmla="*/ 11 w 280"/>
                  <a:gd name="T47" fmla="*/ 158 h 279"/>
                  <a:gd name="T48" fmla="*/ 0 w 280"/>
                  <a:gd name="T49" fmla="*/ 140 h 279"/>
                  <a:gd name="T50" fmla="*/ 11 w 280"/>
                  <a:gd name="T51" fmla="*/ 121 h 279"/>
                  <a:gd name="T52" fmla="*/ 6 w 280"/>
                  <a:gd name="T53" fmla="*/ 100 h 279"/>
                  <a:gd name="T54" fmla="*/ 21 w 280"/>
                  <a:gd name="T55" fmla="*/ 85 h 279"/>
                  <a:gd name="T56" fmla="*/ 23 w 280"/>
                  <a:gd name="T57" fmla="*/ 64 h 279"/>
                  <a:gd name="T58" fmla="*/ 41 w 280"/>
                  <a:gd name="T59" fmla="*/ 54 h 279"/>
                  <a:gd name="T60" fmla="*/ 49 w 280"/>
                  <a:gd name="T61" fmla="*/ 34 h 279"/>
                  <a:gd name="T62" fmla="*/ 69 w 280"/>
                  <a:gd name="T63" fmla="*/ 30 h 279"/>
                  <a:gd name="T64" fmla="*/ 82 w 280"/>
                  <a:gd name="T65" fmla="*/ 12 h 279"/>
                  <a:gd name="T66" fmla="*/ 93 w 280"/>
                  <a:gd name="T67" fmla="*/ 13 h 279"/>
                  <a:gd name="T68" fmla="*/ 103 w 280"/>
                  <a:gd name="T69" fmla="*/ 14 h 279"/>
                  <a:gd name="T70" fmla="*/ 120 w 280"/>
                  <a:gd name="T71" fmla="*/ 1 h 279"/>
                  <a:gd name="T72" fmla="*/ 140 w 280"/>
                  <a:gd name="T73" fmla="*/ 9 h 279"/>
                  <a:gd name="T74" fmla="*/ 160 w 280"/>
                  <a:gd name="T75" fmla="*/ 1 h 279"/>
                  <a:gd name="T76" fmla="*/ 177 w 280"/>
                  <a:gd name="T77" fmla="*/ 14 h 279"/>
                  <a:gd name="T78" fmla="*/ 187 w 280"/>
                  <a:gd name="T79" fmla="*/ 13 h 279"/>
                  <a:gd name="T80" fmla="*/ 198 w 280"/>
                  <a:gd name="T81" fmla="*/ 12 h 279"/>
                  <a:gd name="T82" fmla="*/ 211 w 280"/>
                  <a:gd name="T83" fmla="*/ 30 h 279"/>
                  <a:gd name="T84" fmla="*/ 231 w 280"/>
                  <a:gd name="T85" fmla="*/ 34 h 279"/>
                  <a:gd name="T86" fmla="*/ 239 w 280"/>
                  <a:gd name="T87" fmla="*/ 54 h 279"/>
                  <a:gd name="T88" fmla="*/ 257 w 280"/>
                  <a:gd name="T89" fmla="*/ 64 h 279"/>
                  <a:gd name="T90" fmla="*/ 259 w 280"/>
                  <a:gd name="T91" fmla="*/ 85 h 279"/>
                  <a:gd name="T92" fmla="*/ 274 w 280"/>
                  <a:gd name="T93" fmla="*/ 100 h 279"/>
                  <a:gd name="T94" fmla="*/ 269 w 280"/>
                  <a:gd name="T95" fmla="*/ 121 h 279"/>
                  <a:gd name="T96" fmla="*/ 280 w 280"/>
                  <a:gd name="T97" fmla="*/ 14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0" h="279">
                    <a:moveTo>
                      <a:pt x="280" y="140"/>
                    </a:moveTo>
                    <a:cubicBezTo>
                      <a:pt x="280" y="146"/>
                      <a:pt x="270" y="152"/>
                      <a:pt x="269" y="158"/>
                    </a:cubicBezTo>
                    <a:cubicBezTo>
                      <a:pt x="268" y="165"/>
                      <a:pt x="276" y="173"/>
                      <a:pt x="274" y="179"/>
                    </a:cubicBezTo>
                    <a:cubicBezTo>
                      <a:pt x="272" y="185"/>
                      <a:pt x="262" y="188"/>
                      <a:pt x="259" y="194"/>
                    </a:cubicBezTo>
                    <a:cubicBezTo>
                      <a:pt x="256" y="200"/>
                      <a:pt x="261" y="210"/>
                      <a:pt x="257" y="215"/>
                    </a:cubicBezTo>
                    <a:cubicBezTo>
                      <a:pt x="254" y="220"/>
                      <a:pt x="243" y="220"/>
                      <a:pt x="239" y="225"/>
                    </a:cubicBezTo>
                    <a:cubicBezTo>
                      <a:pt x="235" y="230"/>
                      <a:pt x="236" y="241"/>
                      <a:pt x="231" y="245"/>
                    </a:cubicBezTo>
                    <a:cubicBezTo>
                      <a:pt x="227" y="249"/>
                      <a:pt x="216" y="246"/>
                      <a:pt x="211" y="249"/>
                    </a:cubicBezTo>
                    <a:cubicBezTo>
                      <a:pt x="205" y="253"/>
                      <a:pt x="204" y="264"/>
                      <a:pt x="198" y="267"/>
                    </a:cubicBezTo>
                    <a:cubicBezTo>
                      <a:pt x="195" y="268"/>
                      <a:pt x="191" y="267"/>
                      <a:pt x="187" y="266"/>
                    </a:cubicBezTo>
                    <a:cubicBezTo>
                      <a:pt x="183" y="265"/>
                      <a:pt x="180" y="264"/>
                      <a:pt x="177" y="265"/>
                    </a:cubicBezTo>
                    <a:cubicBezTo>
                      <a:pt x="171" y="267"/>
                      <a:pt x="166" y="277"/>
                      <a:pt x="160" y="278"/>
                    </a:cubicBezTo>
                    <a:cubicBezTo>
                      <a:pt x="154" y="279"/>
                      <a:pt x="147" y="270"/>
                      <a:pt x="140" y="270"/>
                    </a:cubicBezTo>
                    <a:cubicBezTo>
                      <a:pt x="133" y="270"/>
                      <a:pt x="126" y="279"/>
                      <a:pt x="120" y="278"/>
                    </a:cubicBezTo>
                    <a:cubicBezTo>
                      <a:pt x="114" y="277"/>
                      <a:pt x="109" y="267"/>
                      <a:pt x="103" y="265"/>
                    </a:cubicBezTo>
                    <a:cubicBezTo>
                      <a:pt x="100" y="264"/>
                      <a:pt x="97" y="265"/>
                      <a:pt x="93" y="266"/>
                    </a:cubicBezTo>
                    <a:cubicBezTo>
                      <a:pt x="89" y="267"/>
                      <a:pt x="85" y="268"/>
                      <a:pt x="82" y="267"/>
                    </a:cubicBezTo>
                    <a:cubicBezTo>
                      <a:pt x="76" y="264"/>
                      <a:pt x="75" y="253"/>
                      <a:pt x="69" y="249"/>
                    </a:cubicBezTo>
                    <a:cubicBezTo>
                      <a:pt x="64" y="246"/>
                      <a:pt x="53" y="249"/>
                      <a:pt x="49" y="245"/>
                    </a:cubicBezTo>
                    <a:cubicBezTo>
                      <a:pt x="44" y="241"/>
                      <a:pt x="45" y="230"/>
                      <a:pt x="41" y="225"/>
                    </a:cubicBezTo>
                    <a:cubicBezTo>
                      <a:pt x="37" y="220"/>
                      <a:pt x="26" y="220"/>
                      <a:pt x="23" y="215"/>
                    </a:cubicBezTo>
                    <a:cubicBezTo>
                      <a:pt x="19" y="210"/>
                      <a:pt x="24" y="200"/>
                      <a:pt x="21" y="194"/>
                    </a:cubicBezTo>
                    <a:cubicBezTo>
                      <a:pt x="18" y="188"/>
                      <a:pt x="8" y="185"/>
                      <a:pt x="6" y="179"/>
                    </a:cubicBezTo>
                    <a:cubicBezTo>
                      <a:pt x="4" y="173"/>
                      <a:pt x="12" y="165"/>
                      <a:pt x="11" y="158"/>
                    </a:cubicBezTo>
                    <a:cubicBezTo>
                      <a:pt x="10" y="152"/>
                      <a:pt x="0" y="146"/>
                      <a:pt x="0" y="140"/>
                    </a:cubicBezTo>
                    <a:cubicBezTo>
                      <a:pt x="0" y="133"/>
                      <a:pt x="10" y="127"/>
                      <a:pt x="11" y="121"/>
                    </a:cubicBezTo>
                    <a:cubicBezTo>
                      <a:pt x="12" y="115"/>
                      <a:pt x="4" y="106"/>
                      <a:pt x="6" y="100"/>
                    </a:cubicBezTo>
                    <a:cubicBezTo>
                      <a:pt x="8" y="94"/>
                      <a:pt x="18" y="91"/>
                      <a:pt x="21" y="85"/>
                    </a:cubicBezTo>
                    <a:cubicBezTo>
                      <a:pt x="24" y="79"/>
                      <a:pt x="19" y="69"/>
                      <a:pt x="23" y="64"/>
                    </a:cubicBezTo>
                    <a:cubicBezTo>
                      <a:pt x="26" y="59"/>
                      <a:pt x="37" y="59"/>
                      <a:pt x="41" y="54"/>
                    </a:cubicBezTo>
                    <a:cubicBezTo>
                      <a:pt x="45" y="49"/>
                      <a:pt x="44" y="38"/>
                      <a:pt x="49" y="34"/>
                    </a:cubicBezTo>
                    <a:cubicBezTo>
                      <a:pt x="53" y="30"/>
                      <a:pt x="64" y="33"/>
                      <a:pt x="69" y="30"/>
                    </a:cubicBezTo>
                    <a:cubicBezTo>
                      <a:pt x="75" y="26"/>
                      <a:pt x="76" y="15"/>
                      <a:pt x="82" y="12"/>
                    </a:cubicBezTo>
                    <a:cubicBezTo>
                      <a:pt x="85" y="11"/>
                      <a:pt x="89" y="12"/>
                      <a:pt x="93" y="13"/>
                    </a:cubicBezTo>
                    <a:cubicBezTo>
                      <a:pt x="97" y="14"/>
                      <a:pt x="100" y="15"/>
                      <a:pt x="103" y="14"/>
                    </a:cubicBezTo>
                    <a:cubicBezTo>
                      <a:pt x="109" y="12"/>
                      <a:pt x="114" y="2"/>
                      <a:pt x="120" y="1"/>
                    </a:cubicBezTo>
                    <a:cubicBezTo>
                      <a:pt x="126" y="0"/>
                      <a:pt x="133" y="9"/>
                      <a:pt x="140" y="9"/>
                    </a:cubicBezTo>
                    <a:cubicBezTo>
                      <a:pt x="147" y="9"/>
                      <a:pt x="154" y="0"/>
                      <a:pt x="160" y="1"/>
                    </a:cubicBezTo>
                    <a:cubicBezTo>
                      <a:pt x="166" y="2"/>
                      <a:pt x="171" y="12"/>
                      <a:pt x="177" y="14"/>
                    </a:cubicBezTo>
                    <a:cubicBezTo>
                      <a:pt x="180" y="15"/>
                      <a:pt x="183" y="14"/>
                      <a:pt x="187" y="13"/>
                    </a:cubicBezTo>
                    <a:cubicBezTo>
                      <a:pt x="191" y="12"/>
                      <a:pt x="195" y="11"/>
                      <a:pt x="198" y="12"/>
                    </a:cubicBezTo>
                    <a:cubicBezTo>
                      <a:pt x="204" y="15"/>
                      <a:pt x="205" y="26"/>
                      <a:pt x="211" y="30"/>
                    </a:cubicBezTo>
                    <a:cubicBezTo>
                      <a:pt x="216" y="33"/>
                      <a:pt x="227" y="30"/>
                      <a:pt x="231" y="34"/>
                    </a:cubicBezTo>
                    <a:cubicBezTo>
                      <a:pt x="236" y="38"/>
                      <a:pt x="235" y="49"/>
                      <a:pt x="239" y="54"/>
                    </a:cubicBezTo>
                    <a:cubicBezTo>
                      <a:pt x="243" y="59"/>
                      <a:pt x="254" y="59"/>
                      <a:pt x="257" y="64"/>
                    </a:cubicBezTo>
                    <a:cubicBezTo>
                      <a:pt x="261" y="69"/>
                      <a:pt x="256" y="79"/>
                      <a:pt x="259" y="85"/>
                    </a:cubicBezTo>
                    <a:cubicBezTo>
                      <a:pt x="262" y="91"/>
                      <a:pt x="272" y="94"/>
                      <a:pt x="274" y="100"/>
                    </a:cubicBezTo>
                    <a:cubicBezTo>
                      <a:pt x="276" y="106"/>
                      <a:pt x="268" y="115"/>
                      <a:pt x="269" y="121"/>
                    </a:cubicBezTo>
                    <a:cubicBezTo>
                      <a:pt x="270" y="127"/>
                      <a:pt x="280" y="133"/>
                      <a:pt x="280" y="140"/>
                    </a:cubicBezTo>
                  </a:path>
                </a:pathLst>
              </a:custGeom>
              <a:solidFill>
                <a:srgbClr val="E03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04"/>
              <p:cNvSpPr>
                <a:spLocks/>
              </p:cNvSpPr>
              <p:nvPr/>
            </p:nvSpPr>
            <p:spPr bwMode="auto">
              <a:xfrm>
                <a:off x="4445000" y="2600325"/>
                <a:ext cx="3302000" cy="3292475"/>
              </a:xfrm>
              <a:custGeom>
                <a:avLst/>
                <a:gdLst>
                  <a:gd name="T0" fmla="*/ 234 w 234"/>
                  <a:gd name="T1" fmla="*/ 117 h 233"/>
                  <a:gd name="T2" fmla="*/ 226 w 234"/>
                  <a:gd name="T3" fmla="*/ 132 h 233"/>
                  <a:gd name="T4" fmla="*/ 229 w 234"/>
                  <a:gd name="T5" fmla="*/ 150 h 233"/>
                  <a:gd name="T6" fmla="*/ 217 w 234"/>
                  <a:gd name="T7" fmla="*/ 162 h 233"/>
                  <a:gd name="T8" fmla="*/ 216 w 234"/>
                  <a:gd name="T9" fmla="*/ 180 h 233"/>
                  <a:gd name="T10" fmla="*/ 200 w 234"/>
                  <a:gd name="T11" fmla="*/ 188 h 233"/>
                  <a:gd name="T12" fmla="*/ 194 w 234"/>
                  <a:gd name="T13" fmla="*/ 205 h 233"/>
                  <a:gd name="T14" fmla="*/ 176 w 234"/>
                  <a:gd name="T15" fmla="*/ 209 h 233"/>
                  <a:gd name="T16" fmla="*/ 166 w 234"/>
                  <a:gd name="T17" fmla="*/ 223 h 233"/>
                  <a:gd name="T18" fmla="*/ 156 w 234"/>
                  <a:gd name="T19" fmla="*/ 223 h 233"/>
                  <a:gd name="T20" fmla="*/ 148 w 234"/>
                  <a:gd name="T21" fmla="*/ 222 h 233"/>
                  <a:gd name="T22" fmla="*/ 134 w 234"/>
                  <a:gd name="T23" fmla="*/ 233 h 233"/>
                  <a:gd name="T24" fmla="*/ 117 w 234"/>
                  <a:gd name="T25" fmla="*/ 226 h 233"/>
                  <a:gd name="T26" fmla="*/ 100 w 234"/>
                  <a:gd name="T27" fmla="*/ 233 h 233"/>
                  <a:gd name="T28" fmla="*/ 86 w 234"/>
                  <a:gd name="T29" fmla="*/ 222 h 233"/>
                  <a:gd name="T30" fmla="*/ 78 w 234"/>
                  <a:gd name="T31" fmla="*/ 223 h 233"/>
                  <a:gd name="T32" fmla="*/ 68 w 234"/>
                  <a:gd name="T33" fmla="*/ 223 h 233"/>
                  <a:gd name="T34" fmla="*/ 58 w 234"/>
                  <a:gd name="T35" fmla="*/ 209 h 233"/>
                  <a:gd name="T36" fmla="*/ 40 w 234"/>
                  <a:gd name="T37" fmla="*/ 205 h 233"/>
                  <a:gd name="T38" fmla="*/ 34 w 234"/>
                  <a:gd name="T39" fmla="*/ 188 h 233"/>
                  <a:gd name="T40" fmla="*/ 18 w 234"/>
                  <a:gd name="T41" fmla="*/ 180 h 233"/>
                  <a:gd name="T42" fmla="*/ 17 w 234"/>
                  <a:gd name="T43" fmla="*/ 162 h 233"/>
                  <a:gd name="T44" fmla="*/ 5 w 234"/>
                  <a:gd name="T45" fmla="*/ 150 h 233"/>
                  <a:gd name="T46" fmla="*/ 8 w 234"/>
                  <a:gd name="T47" fmla="*/ 132 h 233"/>
                  <a:gd name="T48" fmla="*/ 0 w 234"/>
                  <a:gd name="T49" fmla="*/ 117 h 233"/>
                  <a:gd name="T50" fmla="*/ 8 w 234"/>
                  <a:gd name="T51" fmla="*/ 101 h 233"/>
                  <a:gd name="T52" fmla="*/ 5 w 234"/>
                  <a:gd name="T53" fmla="*/ 84 h 233"/>
                  <a:gd name="T54" fmla="*/ 17 w 234"/>
                  <a:gd name="T55" fmla="*/ 71 h 233"/>
                  <a:gd name="T56" fmla="*/ 18 w 234"/>
                  <a:gd name="T57" fmla="*/ 53 h 233"/>
                  <a:gd name="T58" fmla="*/ 34 w 234"/>
                  <a:gd name="T59" fmla="*/ 45 h 233"/>
                  <a:gd name="T60" fmla="*/ 40 w 234"/>
                  <a:gd name="T61" fmla="*/ 28 h 233"/>
                  <a:gd name="T62" fmla="*/ 58 w 234"/>
                  <a:gd name="T63" fmla="*/ 24 h 233"/>
                  <a:gd name="T64" fmla="*/ 68 w 234"/>
                  <a:gd name="T65" fmla="*/ 10 h 233"/>
                  <a:gd name="T66" fmla="*/ 78 w 234"/>
                  <a:gd name="T67" fmla="*/ 11 h 233"/>
                  <a:gd name="T68" fmla="*/ 86 w 234"/>
                  <a:gd name="T69" fmla="*/ 11 h 233"/>
                  <a:gd name="T70" fmla="*/ 100 w 234"/>
                  <a:gd name="T71" fmla="*/ 1 h 233"/>
                  <a:gd name="T72" fmla="*/ 117 w 234"/>
                  <a:gd name="T73" fmla="*/ 7 h 233"/>
                  <a:gd name="T74" fmla="*/ 134 w 234"/>
                  <a:gd name="T75" fmla="*/ 1 h 233"/>
                  <a:gd name="T76" fmla="*/ 148 w 234"/>
                  <a:gd name="T77" fmla="*/ 11 h 233"/>
                  <a:gd name="T78" fmla="*/ 156 w 234"/>
                  <a:gd name="T79" fmla="*/ 11 h 233"/>
                  <a:gd name="T80" fmla="*/ 166 w 234"/>
                  <a:gd name="T81" fmla="*/ 10 h 233"/>
                  <a:gd name="T82" fmla="*/ 176 w 234"/>
                  <a:gd name="T83" fmla="*/ 24 h 233"/>
                  <a:gd name="T84" fmla="*/ 194 w 234"/>
                  <a:gd name="T85" fmla="*/ 28 h 233"/>
                  <a:gd name="T86" fmla="*/ 200 w 234"/>
                  <a:gd name="T87" fmla="*/ 45 h 233"/>
                  <a:gd name="T88" fmla="*/ 216 w 234"/>
                  <a:gd name="T89" fmla="*/ 53 h 233"/>
                  <a:gd name="T90" fmla="*/ 217 w 234"/>
                  <a:gd name="T91" fmla="*/ 71 h 233"/>
                  <a:gd name="T92" fmla="*/ 229 w 234"/>
                  <a:gd name="T93" fmla="*/ 84 h 233"/>
                  <a:gd name="T94" fmla="*/ 226 w 234"/>
                  <a:gd name="T95" fmla="*/ 101 h 233"/>
                  <a:gd name="T96" fmla="*/ 234 w 234"/>
                  <a:gd name="T97" fmla="*/ 1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4" h="233">
                    <a:moveTo>
                      <a:pt x="234" y="117"/>
                    </a:moveTo>
                    <a:cubicBezTo>
                      <a:pt x="234" y="122"/>
                      <a:pt x="226" y="127"/>
                      <a:pt x="226" y="132"/>
                    </a:cubicBezTo>
                    <a:cubicBezTo>
                      <a:pt x="225" y="138"/>
                      <a:pt x="231" y="144"/>
                      <a:pt x="229" y="150"/>
                    </a:cubicBezTo>
                    <a:cubicBezTo>
                      <a:pt x="228" y="155"/>
                      <a:pt x="219" y="157"/>
                      <a:pt x="217" y="162"/>
                    </a:cubicBezTo>
                    <a:cubicBezTo>
                      <a:pt x="214" y="167"/>
                      <a:pt x="218" y="175"/>
                      <a:pt x="216" y="180"/>
                    </a:cubicBezTo>
                    <a:cubicBezTo>
                      <a:pt x="213" y="184"/>
                      <a:pt x="203" y="184"/>
                      <a:pt x="200" y="188"/>
                    </a:cubicBezTo>
                    <a:cubicBezTo>
                      <a:pt x="196" y="192"/>
                      <a:pt x="198" y="202"/>
                      <a:pt x="194" y="205"/>
                    </a:cubicBezTo>
                    <a:cubicBezTo>
                      <a:pt x="190" y="209"/>
                      <a:pt x="181" y="206"/>
                      <a:pt x="176" y="209"/>
                    </a:cubicBezTo>
                    <a:cubicBezTo>
                      <a:pt x="172" y="212"/>
                      <a:pt x="171" y="221"/>
                      <a:pt x="166" y="223"/>
                    </a:cubicBezTo>
                    <a:cubicBezTo>
                      <a:pt x="163" y="224"/>
                      <a:pt x="160" y="223"/>
                      <a:pt x="156" y="223"/>
                    </a:cubicBezTo>
                    <a:cubicBezTo>
                      <a:pt x="153" y="222"/>
                      <a:pt x="150" y="221"/>
                      <a:pt x="148" y="222"/>
                    </a:cubicBezTo>
                    <a:cubicBezTo>
                      <a:pt x="143" y="223"/>
                      <a:pt x="139" y="232"/>
                      <a:pt x="134" y="233"/>
                    </a:cubicBezTo>
                    <a:cubicBezTo>
                      <a:pt x="128" y="233"/>
                      <a:pt x="122" y="226"/>
                      <a:pt x="117" y="226"/>
                    </a:cubicBezTo>
                    <a:cubicBezTo>
                      <a:pt x="112" y="226"/>
                      <a:pt x="106" y="233"/>
                      <a:pt x="100" y="233"/>
                    </a:cubicBezTo>
                    <a:cubicBezTo>
                      <a:pt x="95" y="232"/>
                      <a:pt x="91" y="223"/>
                      <a:pt x="86" y="222"/>
                    </a:cubicBezTo>
                    <a:cubicBezTo>
                      <a:pt x="84" y="221"/>
                      <a:pt x="81" y="222"/>
                      <a:pt x="78" y="223"/>
                    </a:cubicBezTo>
                    <a:cubicBezTo>
                      <a:pt x="74" y="223"/>
                      <a:pt x="71" y="224"/>
                      <a:pt x="68" y="223"/>
                    </a:cubicBezTo>
                    <a:cubicBezTo>
                      <a:pt x="63" y="221"/>
                      <a:pt x="62" y="212"/>
                      <a:pt x="58" y="209"/>
                    </a:cubicBezTo>
                    <a:cubicBezTo>
                      <a:pt x="53" y="206"/>
                      <a:pt x="44" y="209"/>
                      <a:pt x="40" y="205"/>
                    </a:cubicBezTo>
                    <a:cubicBezTo>
                      <a:pt x="36" y="202"/>
                      <a:pt x="38" y="192"/>
                      <a:pt x="34" y="188"/>
                    </a:cubicBezTo>
                    <a:cubicBezTo>
                      <a:pt x="31" y="184"/>
                      <a:pt x="21" y="184"/>
                      <a:pt x="18" y="180"/>
                    </a:cubicBezTo>
                    <a:cubicBezTo>
                      <a:pt x="16" y="175"/>
                      <a:pt x="20" y="167"/>
                      <a:pt x="17" y="162"/>
                    </a:cubicBezTo>
                    <a:cubicBezTo>
                      <a:pt x="15" y="157"/>
                      <a:pt x="6" y="155"/>
                      <a:pt x="5" y="150"/>
                    </a:cubicBezTo>
                    <a:cubicBezTo>
                      <a:pt x="3" y="144"/>
                      <a:pt x="9" y="138"/>
                      <a:pt x="8" y="132"/>
                    </a:cubicBezTo>
                    <a:cubicBezTo>
                      <a:pt x="8" y="127"/>
                      <a:pt x="0" y="122"/>
                      <a:pt x="0" y="117"/>
                    </a:cubicBezTo>
                    <a:cubicBezTo>
                      <a:pt x="0" y="111"/>
                      <a:pt x="8" y="106"/>
                      <a:pt x="8" y="101"/>
                    </a:cubicBezTo>
                    <a:cubicBezTo>
                      <a:pt x="9" y="96"/>
                      <a:pt x="3" y="89"/>
                      <a:pt x="5" y="84"/>
                    </a:cubicBezTo>
                    <a:cubicBezTo>
                      <a:pt x="6" y="78"/>
                      <a:pt x="15" y="76"/>
                      <a:pt x="17" y="71"/>
                    </a:cubicBezTo>
                    <a:cubicBezTo>
                      <a:pt x="20" y="66"/>
                      <a:pt x="16" y="58"/>
                      <a:pt x="18" y="53"/>
                    </a:cubicBezTo>
                    <a:cubicBezTo>
                      <a:pt x="21" y="49"/>
                      <a:pt x="31" y="49"/>
                      <a:pt x="34" y="45"/>
                    </a:cubicBezTo>
                    <a:cubicBezTo>
                      <a:pt x="38" y="41"/>
                      <a:pt x="36" y="32"/>
                      <a:pt x="40" y="28"/>
                    </a:cubicBezTo>
                    <a:cubicBezTo>
                      <a:pt x="44" y="24"/>
                      <a:pt x="53" y="27"/>
                      <a:pt x="58" y="24"/>
                    </a:cubicBezTo>
                    <a:cubicBezTo>
                      <a:pt x="62" y="21"/>
                      <a:pt x="63" y="12"/>
                      <a:pt x="68" y="10"/>
                    </a:cubicBezTo>
                    <a:cubicBezTo>
                      <a:pt x="71" y="9"/>
                      <a:pt x="74" y="10"/>
                      <a:pt x="78" y="11"/>
                    </a:cubicBezTo>
                    <a:cubicBezTo>
                      <a:pt x="81" y="11"/>
                      <a:pt x="84" y="12"/>
                      <a:pt x="86" y="11"/>
                    </a:cubicBezTo>
                    <a:cubicBezTo>
                      <a:pt x="91" y="10"/>
                      <a:pt x="95" y="1"/>
                      <a:pt x="100" y="1"/>
                    </a:cubicBezTo>
                    <a:cubicBezTo>
                      <a:pt x="106" y="0"/>
                      <a:pt x="112" y="7"/>
                      <a:pt x="117" y="7"/>
                    </a:cubicBezTo>
                    <a:cubicBezTo>
                      <a:pt x="122" y="7"/>
                      <a:pt x="128" y="0"/>
                      <a:pt x="134" y="1"/>
                    </a:cubicBezTo>
                    <a:cubicBezTo>
                      <a:pt x="139" y="1"/>
                      <a:pt x="143" y="10"/>
                      <a:pt x="148" y="11"/>
                    </a:cubicBezTo>
                    <a:cubicBezTo>
                      <a:pt x="150" y="12"/>
                      <a:pt x="153" y="11"/>
                      <a:pt x="156" y="11"/>
                    </a:cubicBezTo>
                    <a:cubicBezTo>
                      <a:pt x="160" y="10"/>
                      <a:pt x="163" y="9"/>
                      <a:pt x="166" y="10"/>
                    </a:cubicBezTo>
                    <a:cubicBezTo>
                      <a:pt x="171" y="12"/>
                      <a:pt x="172" y="21"/>
                      <a:pt x="176" y="24"/>
                    </a:cubicBezTo>
                    <a:cubicBezTo>
                      <a:pt x="181" y="27"/>
                      <a:pt x="190" y="24"/>
                      <a:pt x="194" y="28"/>
                    </a:cubicBezTo>
                    <a:cubicBezTo>
                      <a:pt x="198" y="32"/>
                      <a:pt x="196" y="41"/>
                      <a:pt x="200" y="45"/>
                    </a:cubicBezTo>
                    <a:cubicBezTo>
                      <a:pt x="203" y="49"/>
                      <a:pt x="213" y="49"/>
                      <a:pt x="216" y="53"/>
                    </a:cubicBezTo>
                    <a:cubicBezTo>
                      <a:pt x="218" y="58"/>
                      <a:pt x="214" y="66"/>
                      <a:pt x="217" y="71"/>
                    </a:cubicBezTo>
                    <a:cubicBezTo>
                      <a:pt x="219" y="76"/>
                      <a:pt x="228" y="78"/>
                      <a:pt x="229" y="84"/>
                    </a:cubicBezTo>
                    <a:cubicBezTo>
                      <a:pt x="231" y="89"/>
                      <a:pt x="225" y="96"/>
                      <a:pt x="226" y="101"/>
                    </a:cubicBezTo>
                    <a:cubicBezTo>
                      <a:pt x="226" y="106"/>
                      <a:pt x="234" y="111"/>
                      <a:pt x="234" y="117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05"/>
              <p:cNvSpPr>
                <a:spLocks noEditPoints="1"/>
              </p:cNvSpPr>
              <p:nvPr/>
            </p:nvSpPr>
            <p:spPr bwMode="auto">
              <a:xfrm>
                <a:off x="4275138" y="2416175"/>
                <a:ext cx="3641725" cy="3660775"/>
              </a:xfrm>
              <a:custGeom>
                <a:avLst/>
                <a:gdLst>
                  <a:gd name="T0" fmla="*/ 129 w 258"/>
                  <a:gd name="T1" fmla="*/ 259 h 259"/>
                  <a:gd name="T2" fmla="*/ 37 w 258"/>
                  <a:gd name="T3" fmla="*/ 221 h 259"/>
                  <a:gd name="T4" fmla="*/ 0 w 258"/>
                  <a:gd name="T5" fmla="*/ 130 h 259"/>
                  <a:gd name="T6" fmla="*/ 37 w 258"/>
                  <a:gd name="T7" fmla="*/ 38 h 259"/>
                  <a:gd name="T8" fmla="*/ 129 w 258"/>
                  <a:gd name="T9" fmla="*/ 0 h 259"/>
                  <a:gd name="T10" fmla="*/ 221 w 258"/>
                  <a:gd name="T11" fmla="*/ 38 h 259"/>
                  <a:gd name="T12" fmla="*/ 258 w 258"/>
                  <a:gd name="T13" fmla="*/ 130 h 259"/>
                  <a:gd name="T14" fmla="*/ 221 w 258"/>
                  <a:gd name="T15" fmla="*/ 221 h 259"/>
                  <a:gd name="T16" fmla="*/ 129 w 258"/>
                  <a:gd name="T17" fmla="*/ 259 h 259"/>
                  <a:gd name="T18" fmla="*/ 129 w 258"/>
                  <a:gd name="T19" fmla="*/ 4 h 259"/>
                  <a:gd name="T20" fmla="*/ 4 w 258"/>
                  <a:gd name="T21" fmla="*/ 130 h 259"/>
                  <a:gd name="T22" fmla="*/ 129 w 258"/>
                  <a:gd name="T23" fmla="*/ 255 h 259"/>
                  <a:gd name="T24" fmla="*/ 254 w 258"/>
                  <a:gd name="T25" fmla="*/ 130 h 259"/>
                  <a:gd name="T26" fmla="*/ 129 w 258"/>
                  <a:gd name="T27" fmla="*/ 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8" h="259">
                    <a:moveTo>
                      <a:pt x="129" y="259"/>
                    </a:moveTo>
                    <a:cubicBezTo>
                      <a:pt x="94" y="259"/>
                      <a:pt x="62" y="246"/>
                      <a:pt x="37" y="221"/>
                    </a:cubicBezTo>
                    <a:cubicBezTo>
                      <a:pt x="13" y="197"/>
                      <a:pt x="0" y="164"/>
                      <a:pt x="0" y="130"/>
                    </a:cubicBezTo>
                    <a:cubicBezTo>
                      <a:pt x="0" y="95"/>
                      <a:pt x="13" y="62"/>
                      <a:pt x="37" y="38"/>
                    </a:cubicBezTo>
                    <a:cubicBezTo>
                      <a:pt x="62" y="14"/>
                      <a:pt x="94" y="0"/>
                      <a:pt x="129" y="0"/>
                    </a:cubicBezTo>
                    <a:cubicBezTo>
                      <a:pt x="164" y="0"/>
                      <a:pt x="196" y="14"/>
                      <a:pt x="221" y="38"/>
                    </a:cubicBezTo>
                    <a:cubicBezTo>
                      <a:pt x="245" y="62"/>
                      <a:pt x="258" y="95"/>
                      <a:pt x="258" y="130"/>
                    </a:cubicBezTo>
                    <a:cubicBezTo>
                      <a:pt x="258" y="164"/>
                      <a:pt x="245" y="197"/>
                      <a:pt x="221" y="221"/>
                    </a:cubicBezTo>
                    <a:cubicBezTo>
                      <a:pt x="196" y="246"/>
                      <a:pt x="164" y="259"/>
                      <a:pt x="129" y="259"/>
                    </a:cubicBezTo>
                    <a:moveTo>
                      <a:pt x="129" y="4"/>
                    </a:moveTo>
                    <a:cubicBezTo>
                      <a:pt x="60" y="4"/>
                      <a:pt x="4" y="61"/>
                      <a:pt x="4" y="130"/>
                    </a:cubicBezTo>
                    <a:cubicBezTo>
                      <a:pt x="4" y="199"/>
                      <a:pt x="60" y="255"/>
                      <a:pt x="129" y="255"/>
                    </a:cubicBezTo>
                    <a:cubicBezTo>
                      <a:pt x="198" y="255"/>
                      <a:pt x="254" y="199"/>
                      <a:pt x="254" y="130"/>
                    </a:cubicBezTo>
                    <a:cubicBezTo>
                      <a:pt x="254" y="61"/>
                      <a:pt x="198" y="4"/>
                      <a:pt x="129" y="4"/>
                    </a:cubicBezTo>
                  </a:path>
                </a:pathLst>
              </a:custGeom>
              <a:solidFill>
                <a:srgbClr val="E3D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57"/>
              <p:cNvSpPr>
                <a:spLocks noEditPoints="1"/>
              </p:cNvSpPr>
              <p:nvPr/>
            </p:nvSpPr>
            <p:spPr bwMode="auto">
              <a:xfrm>
                <a:off x="3810000" y="4381501"/>
                <a:ext cx="4572000" cy="2203450"/>
              </a:xfrm>
              <a:custGeom>
                <a:avLst/>
                <a:gdLst>
                  <a:gd name="T0" fmla="*/ 172 w 324"/>
                  <a:gd name="T1" fmla="*/ 147 h 156"/>
                  <a:gd name="T2" fmla="*/ 153 w 324"/>
                  <a:gd name="T3" fmla="*/ 147 h 156"/>
                  <a:gd name="T4" fmla="*/ 164 w 324"/>
                  <a:gd name="T5" fmla="*/ 130 h 156"/>
                  <a:gd name="T6" fmla="*/ 142 w 324"/>
                  <a:gd name="T7" fmla="*/ 129 h 156"/>
                  <a:gd name="T8" fmla="*/ 139 w 324"/>
                  <a:gd name="T9" fmla="*/ 147 h 156"/>
                  <a:gd name="T10" fmla="*/ 146 w 324"/>
                  <a:gd name="T11" fmla="*/ 151 h 156"/>
                  <a:gd name="T12" fmla="*/ 162 w 324"/>
                  <a:gd name="T13" fmla="*/ 147 h 156"/>
                  <a:gd name="T14" fmla="*/ 188 w 324"/>
                  <a:gd name="T15" fmla="*/ 151 h 156"/>
                  <a:gd name="T16" fmla="*/ 184 w 324"/>
                  <a:gd name="T17" fmla="*/ 148 h 156"/>
                  <a:gd name="T18" fmla="*/ 190 w 324"/>
                  <a:gd name="T19" fmla="*/ 130 h 156"/>
                  <a:gd name="T20" fmla="*/ 169 w 324"/>
                  <a:gd name="T21" fmla="*/ 126 h 156"/>
                  <a:gd name="T22" fmla="*/ 62 w 324"/>
                  <a:gd name="T23" fmla="*/ 112 h 156"/>
                  <a:gd name="T24" fmla="*/ 51 w 324"/>
                  <a:gd name="T25" fmla="*/ 103 h 156"/>
                  <a:gd name="T26" fmla="*/ 47 w 324"/>
                  <a:gd name="T27" fmla="*/ 90 h 156"/>
                  <a:gd name="T28" fmla="*/ 49 w 324"/>
                  <a:gd name="T29" fmla="*/ 96 h 156"/>
                  <a:gd name="T30" fmla="*/ 38 w 324"/>
                  <a:gd name="T31" fmla="*/ 82 h 156"/>
                  <a:gd name="T32" fmla="*/ 23 w 324"/>
                  <a:gd name="T33" fmla="*/ 71 h 156"/>
                  <a:gd name="T34" fmla="*/ 28 w 324"/>
                  <a:gd name="T35" fmla="*/ 64 h 156"/>
                  <a:gd name="T36" fmla="*/ 28 w 324"/>
                  <a:gd name="T37" fmla="*/ 59 h 156"/>
                  <a:gd name="T38" fmla="*/ 17 w 324"/>
                  <a:gd name="T39" fmla="*/ 43 h 156"/>
                  <a:gd name="T40" fmla="*/ 6 w 324"/>
                  <a:gd name="T41" fmla="*/ 36 h 156"/>
                  <a:gd name="T42" fmla="*/ 9 w 324"/>
                  <a:gd name="T43" fmla="*/ 35 h 156"/>
                  <a:gd name="T44" fmla="*/ 8 w 324"/>
                  <a:gd name="T45" fmla="*/ 23 h 156"/>
                  <a:gd name="T46" fmla="*/ 1 w 324"/>
                  <a:gd name="T47" fmla="*/ 2 h 156"/>
                  <a:gd name="T48" fmla="*/ 2 w 324"/>
                  <a:gd name="T49" fmla="*/ 38 h 156"/>
                  <a:gd name="T50" fmla="*/ 75 w 324"/>
                  <a:gd name="T51" fmla="*/ 121 h 156"/>
                  <a:gd name="T52" fmla="*/ 85 w 324"/>
                  <a:gd name="T53" fmla="*/ 118 h 156"/>
                  <a:gd name="T54" fmla="*/ 89 w 324"/>
                  <a:gd name="T55" fmla="*/ 134 h 156"/>
                  <a:gd name="T56" fmla="*/ 89 w 324"/>
                  <a:gd name="T57" fmla="*/ 126 h 156"/>
                  <a:gd name="T58" fmla="*/ 71 w 324"/>
                  <a:gd name="T59" fmla="*/ 96 h 156"/>
                  <a:gd name="T60" fmla="*/ 30 w 324"/>
                  <a:gd name="T61" fmla="*/ 36 h 156"/>
                  <a:gd name="T62" fmla="*/ 18 w 324"/>
                  <a:gd name="T63" fmla="*/ 9 h 156"/>
                  <a:gd name="T64" fmla="*/ 9 w 324"/>
                  <a:gd name="T65" fmla="*/ 7 h 156"/>
                  <a:gd name="T66" fmla="*/ 235 w 324"/>
                  <a:gd name="T67" fmla="*/ 125 h 156"/>
                  <a:gd name="T68" fmla="*/ 240 w 324"/>
                  <a:gd name="T69" fmla="*/ 118 h 156"/>
                  <a:gd name="T70" fmla="*/ 243 w 324"/>
                  <a:gd name="T71" fmla="*/ 120 h 156"/>
                  <a:gd name="T72" fmla="*/ 256 w 324"/>
                  <a:gd name="T73" fmla="*/ 117 h 156"/>
                  <a:gd name="T74" fmla="*/ 271 w 324"/>
                  <a:gd name="T75" fmla="*/ 111 h 156"/>
                  <a:gd name="T76" fmla="*/ 278 w 324"/>
                  <a:gd name="T77" fmla="*/ 90 h 156"/>
                  <a:gd name="T78" fmla="*/ 286 w 324"/>
                  <a:gd name="T79" fmla="*/ 82 h 156"/>
                  <a:gd name="T80" fmla="*/ 299 w 324"/>
                  <a:gd name="T81" fmla="*/ 79 h 156"/>
                  <a:gd name="T82" fmla="*/ 301 w 324"/>
                  <a:gd name="T83" fmla="*/ 71 h 156"/>
                  <a:gd name="T84" fmla="*/ 296 w 324"/>
                  <a:gd name="T85" fmla="*/ 55 h 156"/>
                  <a:gd name="T86" fmla="*/ 304 w 324"/>
                  <a:gd name="T87" fmla="*/ 50 h 156"/>
                  <a:gd name="T88" fmla="*/ 308 w 324"/>
                  <a:gd name="T89" fmla="*/ 47 h 156"/>
                  <a:gd name="T90" fmla="*/ 315 w 324"/>
                  <a:gd name="T91" fmla="*/ 33 h 156"/>
                  <a:gd name="T92" fmla="*/ 316 w 324"/>
                  <a:gd name="T93" fmla="*/ 41 h 156"/>
                  <a:gd name="T94" fmla="*/ 316 w 324"/>
                  <a:gd name="T95" fmla="*/ 23 h 156"/>
                  <a:gd name="T96" fmla="*/ 314 w 324"/>
                  <a:gd name="T97" fmla="*/ 3 h 156"/>
                  <a:gd name="T98" fmla="*/ 291 w 324"/>
                  <a:gd name="T99" fmla="*/ 10 h 156"/>
                  <a:gd name="T100" fmla="*/ 253 w 324"/>
                  <a:gd name="T101" fmla="*/ 96 h 156"/>
                  <a:gd name="T102" fmla="*/ 205 w 324"/>
                  <a:gd name="T103" fmla="*/ 116 h 156"/>
                  <a:gd name="T104" fmla="*/ 205 w 324"/>
                  <a:gd name="T105" fmla="*/ 135 h 156"/>
                  <a:gd name="T106" fmla="*/ 220 w 324"/>
                  <a:gd name="T107" fmla="*/ 129 h 156"/>
                  <a:gd name="T108" fmla="*/ 228 w 324"/>
                  <a:gd name="T109" fmla="*/ 139 h 156"/>
                  <a:gd name="T110" fmla="*/ 211 w 324"/>
                  <a:gd name="T111" fmla="*/ 140 h 156"/>
                  <a:gd name="T112" fmla="*/ 271 w 324"/>
                  <a:gd name="T113" fmla="*/ 117 h 156"/>
                  <a:gd name="T114" fmla="*/ 317 w 324"/>
                  <a:gd name="T115" fmla="*/ 13 h 156"/>
                  <a:gd name="T116" fmla="*/ 324 w 324"/>
                  <a:gd name="T1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4" h="156">
                    <a:moveTo>
                      <a:pt x="172" y="147"/>
                    </a:moveTo>
                    <a:cubicBezTo>
                      <a:pt x="170" y="146"/>
                      <a:pt x="168" y="144"/>
                      <a:pt x="165" y="144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9" y="141"/>
                      <a:pt x="172" y="142"/>
                      <a:pt x="174" y="144"/>
                    </a:cubicBezTo>
                    <a:cubicBezTo>
                      <a:pt x="172" y="147"/>
                      <a:pt x="172" y="147"/>
                      <a:pt x="172" y="147"/>
                    </a:cubicBezTo>
                    <a:moveTo>
                      <a:pt x="153" y="147"/>
                    </a:moveTo>
                    <a:cubicBezTo>
                      <a:pt x="151" y="143"/>
                      <a:pt x="151" y="143"/>
                      <a:pt x="151" y="143"/>
                    </a:cubicBezTo>
                    <a:cubicBezTo>
                      <a:pt x="153" y="142"/>
                      <a:pt x="155" y="141"/>
                      <a:pt x="158" y="140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7" y="144"/>
                      <a:pt x="155" y="145"/>
                      <a:pt x="153" y="147"/>
                    </a:cubicBezTo>
                    <a:moveTo>
                      <a:pt x="162" y="131"/>
                    </a:moveTo>
                    <a:cubicBezTo>
                      <a:pt x="161" y="131"/>
                      <a:pt x="160" y="131"/>
                      <a:pt x="160" y="130"/>
                    </a:cubicBezTo>
                    <a:cubicBezTo>
                      <a:pt x="160" y="130"/>
                      <a:pt x="161" y="129"/>
                      <a:pt x="162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4" y="129"/>
                      <a:pt x="164" y="130"/>
                    </a:cubicBezTo>
                    <a:cubicBezTo>
                      <a:pt x="165" y="130"/>
                      <a:pt x="164" y="131"/>
                      <a:pt x="163" y="131"/>
                    </a:cubicBezTo>
                    <a:cubicBezTo>
                      <a:pt x="162" y="131"/>
                      <a:pt x="162" y="131"/>
                      <a:pt x="162" y="131"/>
                    </a:cubicBezTo>
                    <a:moveTo>
                      <a:pt x="160" y="122"/>
                    </a:moveTo>
                    <a:cubicBezTo>
                      <a:pt x="154" y="123"/>
                      <a:pt x="148" y="129"/>
                      <a:pt x="143" y="129"/>
                    </a:cubicBezTo>
                    <a:cubicBezTo>
                      <a:pt x="143" y="129"/>
                      <a:pt x="142" y="129"/>
                      <a:pt x="142" y="129"/>
                    </a:cubicBezTo>
                    <a:cubicBezTo>
                      <a:pt x="140" y="129"/>
                      <a:pt x="138" y="127"/>
                      <a:pt x="137" y="126"/>
                    </a:cubicBezTo>
                    <a:cubicBezTo>
                      <a:pt x="137" y="127"/>
                      <a:pt x="137" y="128"/>
                      <a:pt x="138" y="129"/>
                    </a:cubicBezTo>
                    <a:cubicBezTo>
                      <a:pt x="138" y="129"/>
                      <a:pt x="138" y="131"/>
                      <a:pt x="138" y="131"/>
                    </a:cubicBezTo>
                    <a:cubicBezTo>
                      <a:pt x="132" y="134"/>
                      <a:pt x="135" y="137"/>
                      <a:pt x="135" y="140"/>
                    </a:cubicBezTo>
                    <a:cubicBezTo>
                      <a:pt x="134" y="143"/>
                      <a:pt x="134" y="146"/>
                      <a:pt x="139" y="147"/>
                    </a:cubicBezTo>
                    <a:cubicBezTo>
                      <a:pt x="139" y="148"/>
                      <a:pt x="139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1" y="148"/>
                      <a:pt x="143" y="148"/>
                      <a:pt x="144" y="147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4" y="151"/>
                      <a:pt x="143" y="152"/>
                      <a:pt x="141" y="152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40" y="153"/>
                      <a:pt x="139" y="155"/>
                      <a:pt x="139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47" y="156"/>
                      <a:pt x="155" y="147"/>
                      <a:pt x="162" y="147"/>
                    </a:cubicBezTo>
                    <a:cubicBezTo>
                      <a:pt x="169" y="147"/>
                      <a:pt x="177" y="156"/>
                      <a:pt x="185" y="156"/>
                    </a:cubicBezTo>
                    <a:cubicBezTo>
                      <a:pt x="185" y="156"/>
                      <a:pt x="185" y="156"/>
                      <a:pt x="186" y="156"/>
                    </a:cubicBezTo>
                    <a:cubicBezTo>
                      <a:pt x="188" y="156"/>
                      <a:pt x="189" y="155"/>
                      <a:pt x="191" y="153"/>
                    </a:cubicBezTo>
                    <a:cubicBezTo>
                      <a:pt x="190" y="153"/>
                      <a:pt x="189" y="152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7" y="151"/>
                      <a:pt x="186" y="152"/>
                      <a:pt x="185" y="152"/>
                    </a:cubicBezTo>
                    <a:cubicBezTo>
                      <a:pt x="185" y="152"/>
                      <a:pt x="184" y="152"/>
                      <a:pt x="184" y="152"/>
                    </a:cubicBezTo>
                    <a:cubicBezTo>
                      <a:pt x="182" y="152"/>
                      <a:pt x="181" y="151"/>
                      <a:pt x="179" y="151"/>
                    </a:cubicBezTo>
                    <a:cubicBezTo>
                      <a:pt x="180" y="147"/>
                      <a:pt x="180" y="147"/>
                      <a:pt x="180" y="147"/>
                    </a:cubicBezTo>
                    <a:cubicBezTo>
                      <a:pt x="182" y="148"/>
                      <a:pt x="183" y="148"/>
                      <a:pt x="184" y="148"/>
                    </a:cubicBezTo>
                    <a:cubicBezTo>
                      <a:pt x="184" y="148"/>
                      <a:pt x="184" y="148"/>
                      <a:pt x="184" y="148"/>
                    </a:cubicBezTo>
                    <a:cubicBezTo>
                      <a:pt x="184" y="148"/>
                      <a:pt x="184" y="147"/>
                      <a:pt x="184" y="147"/>
                    </a:cubicBezTo>
                    <a:cubicBezTo>
                      <a:pt x="180" y="143"/>
                      <a:pt x="180" y="143"/>
                      <a:pt x="186" y="140"/>
                    </a:cubicBezTo>
                    <a:cubicBezTo>
                      <a:pt x="193" y="137"/>
                      <a:pt x="194" y="136"/>
                      <a:pt x="191" y="131"/>
                    </a:cubicBezTo>
                    <a:cubicBezTo>
                      <a:pt x="190" y="131"/>
                      <a:pt x="190" y="130"/>
                      <a:pt x="190" y="130"/>
                    </a:cubicBezTo>
                    <a:cubicBezTo>
                      <a:pt x="189" y="129"/>
                      <a:pt x="188" y="127"/>
                      <a:pt x="188" y="126"/>
                    </a:cubicBezTo>
                    <a:cubicBezTo>
                      <a:pt x="186" y="127"/>
                      <a:pt x="184" y="128"/>
                      <a:pt x="182" y="129"/>
                    </a:cubicBezTo>
                    <a:cubicBezTo>
                      <a:pt x="182" y="129"/>
                      <a:pt x="181" y="129"/>
                      <a:pt x="181" y="129"/>
                    </a:cubicBezTo>
                    <a:cubicBezTo>
                      <a:pt x="178" y="129"/>
                      <a:pt x="175" y="127"/>
                      <a:pt x="172" y="125"/>
                    </a:cubicBezTo>
                    <a:cubicBezTo>
                      <a:pt x="171" y="125"/>
                      <a:pt x="170" y="126"/>
                      <a:pt x="169" y="126"/>
                    </a:cubicBezTo>
                    <a:cubicBezTo>
                      <a:pt x="167" y="126"/>
                      <a:pt x="165" y="125"/>
                      <a:pt x="164" y="124"/>
                    </a:cubicBezTo>
                    <a:cubicBezTo>
                      <a:pt x="163" y="123"/>
                      <a:pt x="161" y="122"/>
                      <a:pt x="160" y="122"/>
                    </a:cubicBezTo>
                    <a:moveTo>
                      <a:pt x="69" y="117"/>
                    </a:moveTo>
                    <a:cubicBezTo>
                      <a:pt x="66" y="117"/>
                      <a:pt x="64" y="117"/>
                      <a:pt x="61" y="11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4" y="113"/>
                      <a:pt x="67" y="113"/>
                      <a:pt x="69" y="113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7"/>
                      <a:pt x="69" y="117"/>
                      <a:pt x="69" y="117"/>
                    </a:cubicBezTo>
                    <a:moveTo>
                      <a:pt x="54" y="111"/>
                    </a:moveTo>
                    <a:cubicBezTo>
                      <a:pt x="52" y="109"/>
                      <a:pt x="51" y="106"/>
                      <a:pt x="51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5" y="105"/>
                      <a:pt x="56" y="107"/>
                      <a:pt x="57" y="109"/>
                    </a:cubicBezTo>
                    <a:cubicBezTo>
                      <a:pt x="54" y="111"/>
                      <a:pt x="54" y="111"/>
                      <a:pt x="54" y="111"/>
                    </a:cubicBezTo>
                    <a:moveTo>
                      <a:pt x="49" y="96"/>
                    </a:moveTo>
                    <a:cubicBezTo>
                      <a:pt x="49" y="93"/>
                      <a:pt x="48" y="92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2" y="90"/>
                      <a:pt x="53" y="93"/>
                      <a:pt x="53" y="95"/>
                    </a:cubicBezTo>
                    <a:cubicBezTo>
                      <a:pt x="49" y="96"/>
                      <a:pt x="49" y="96"/>
                      <a:pt x="49" y="96"/>
                    </a:cubicBezTo>
                    <a:moveTo>
                      <a:pt x="41" y="87"/>
                    </a:moveTo>
                    <a:cubicBezTo>
                      <a:pt x="39" y="86"/>
                      <a:pt x="38" y="86"/>
                      <a:pt x="37" y="86"/>
                    </a:cubicBezTo>
                    <a:cubicBezTo>
                      <a:pt x="36" y="85"/>
                      <a:pt x="35" y="85"/>
                      <a:pt x="33" y="8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6" y="81"/>
                      <a:pt x="37" y="82"/>
                      <a:pt x="38" y="82"/>
                    </a:cubicBezTo>
                    <a:cubicBezTo>
                      <a:pt x="40" y="82"/>
                      <a:pt x="41" y="83"/>
                      <a:pt x="42" y="83"/>
                    </a:cubicBezTo>
                    <a:cubicBezTo>
                      <a:pt x="41" y="87"/>
                      <a:pt x="41" y="87"/>
                      <a:pt x="41" y="87"/>
                    </a:cubicBezTo>
                    <a:moveTo>
                      <a:pt x="26" y="80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24" y="77"/>
                      <a:pt x="23" y="74"/>
                      <a:pt x="23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4"/>
                      <a:pt x="27" y="75"/>
                      <a:pt x="28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6" y="80"/>
                      <a:pt x="26" y="80"/>
                      <a:pt x="26" y="80"/>
                    </a:cubicBezTo>
                    <a:moveTo>
                      <a:pt x="28" y="64"/>
                    </a:move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2"/>
                      <a:pt x="24" y="60"/>
                      <a:pt x="24" y="59"/>
                    </a:cubicBezTo>
                    <a:cubicBezTo>
                      <a:pt x="24" y="58"/>
                      <a:pt x="24" y="57"/>
                      <a:pt x="2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8"/>
                      <a:pt x="28" y="59"/>
                    </a:cubicBezTo>
                    <a:cubicBezTo>
                      <a:pt x="28" y="60"/>
                      <a:pt x="28" y="62"/>
                      <a:pt x="28" y="64"/>
                    </a:cubicBezTo>
                    <a:moveTo>
                      <a:pt x="21" y="51"/>
                    </a:moveTo>
                    <a:cubicBezTo>
                      <a:pt x="19" y="49"/>
                      <a:pt x="18" y="48"/>
                      <a:pt x="16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2" y="46"/>
                      <a:pt x="24" y="48"/>
                    </a:cubicBezTo>
                    <a:cubicBezTo>
                      <a:pt x="21" y="51"/>
                      <a:pt x="21" y="51"/>
                      <a:pt x="21" y="51"/>
                    </a:cubicBezTo>
                    <a:moveTo>
                      <a:pt x="9" y="41"/>
                    </a:moveTo>
                    <a:cubicBezTo>
                      <a:pt x="7" y="40"/>
                      <a:pt x="6" y="38"/>
                      <a:pt x="6" y="36"/>
                    </a:cubicBezTo>
                    <a:cubicBezTo>
                      <a:pt x="6" y="35"/>
                      <a:pt x="5" y="35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0" y="36"/>
                      <a:pt x="10" y="37"/>
                      <a:pt x="11" y="39"/>
                    </a:cubicBezTo>
                    <a:cubicBezTo>
                      <a:pt x="9" y="41"/>
                      <a:pt x="9" y="41"/>
                      <a:pt x="9" y="41"/>
                    </a:cubicBezTo>
                    <a:moveTo>
                      <a:pt x="11" y="26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1"/>
                      <a:pt x="10" y="19"/>
                      <a:pt x="10" y="18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1" y="26"/>
                      <a:pt x="11" y="26"/>
                      <a:pt x="11" y="26"/>
                    </a:cubicBezTo>
                    <a:moveTo>
                      <a:pt x="1" y="2"/>
                    </a:moveTo>
                    <a:cubicBezTo>
                      <a:pt x="2" y="3"/>
                      <a:pt x="3" y="5"/>
                      <a:pt x="5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2"/>
                      <a:pt x="7" y="13"/>
                    </a:cubicBezTo>
                    <a:cubicBezTo>
                      <a:pt x="8" y="20"/>
                      <a:pt x="0" y="30"/>
                      <a:pt x="2" y="38"/>
                    </a:cubicBezTo>
                    <a:cubicBezTo>
                      <a:pt x="4" y="45"/>
                      <a:pt x="17" y="49"/>
                      <a:pt x="20" y="55"/>
                    </a:cubicBezTo>
                    <a:cubicBezTo>
                      <a:pt x="23" y="62"/>
                      <a:pt x="17" y="74"/>
                      <a:pt x="21" y="81"/>
                    </a:cubicBezTo>
                    <a:cubicBezTo>
                      <a:pt x="26" y="87"/>
                      <a:pt x="39" y="87"/>
                      <a:pt x="44" y="93"/>
                    </a:cubicBezTo>
                    <a:cubicBezTo>
                      <a:pt x="49" y="99"/>
                      <a:pt x="47" y="112"/>
                      <a:pt x="53" y="117"/>
                    </a:cubicBezTo>
                    <a:cubicBezTo>
                      <a:pt x="58" y="121"/>
                      <a:pt x="69" y="119"/>
                      <a:pt x="75" y="121"/>
                    </a:cubicBezTo>
                    <a:cubicBezTo>
                      <a:pt x="76" y="120"/>
                      <a:pt x="76" y="119"/>
                      <a:pt x="78" y="118"/>
                    </a:cubicBezTo>
                    <a:cubicBezTo>
                      <a:pt x="77" y="118"/>
                      <a:pt x="77" y="118"/>
                      <a:pt x="76" y="118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9" y="114"/>
                      <a:pt x="80" y="115"/>
                      <a:pt x="82" y="116"/>
                    </a:cubicBezTo>
                    <a:cubicBezTo>
                      <a:pt x="83" y="116"/>
                      <a:pt x="84" y="117"/>
                      <a:pt x="85" y="118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5" y="120"/>
                      <a:pt x="85" y="121"/>
                      <a:pt x="86" y="123"/>
                    </a:cubicBezTo>
                    <a:cubicBezTo>
                      <a:pt x="86" y="125"/>
                      <a:pt x="84" y="126"/>
                      <a:pt x="82" y="127"/>
                    </a:cubicBezTo>
                    <a:cubicBezTo>
                      <a:pt x="84" y="131"/>
                      <a:pt x="86" y="136"/>
                      <a:pt x="89" y="139"/>
                    </a:cubicBezTo>
                    <a:cubicBezTo>
                      <a:pt x="89" y="138"/>
                      <a:pt x="89" y="136"/>
                      <a:pt x="89" y="134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2"/>
                      <a:pt x="87" y="130"/>
                      <a:pt x="86" y="128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89" y="126"/>
                      <a:pt x="90" y="127"/>
                      <a:pt x="90" y="127"/>
                    </a:cubicBezTo>
                    <a:cubicBezTo>
                      <a:pt x="90" y="124"/>
                      <a:pt x="93" y="120"/>
                      <a:pt x="96" y="117"/>
                    </a:cubicBezTo>
                    <a:cubicBezTo>
                      <a:pt x="98" y="116"/>
                      <a:pt x="99" y="115"/>
                      <a:pt x="100" y="114"/>
                    </a:cubicBezTo>
                    <a:cubicBezTo>
                      <a:pt x="97" y="110"/>
                      <a:pt x="95" y="103"/>
                      <a:pt x="91" y="100"/>
                    </a:cubicBezTo>
                    <a:cubicBezTo>
                      <a:pt x="86" y="97"/>
                      <a:pt x="75" y="100"/>
                      <a:pt x="71" y="96"/>
                    </a:cubicBezTo>
                    <a:cubicBezTo>
                      <a:pt x="66" y="92"/>
                      <a:pt x="67" y="81"/>
                      <a:pt x="63" y="76"/>
                    </a:cubicBezTo>
                    <a:cubicBezTo>
                      <a:pt x="59" y="71"/>
                      <a:pt x="48" y="71"/>
                      <a:pt x="45" y="66"/>
                    </a:cubicBezTo>
                    <a:cubicBezTo>
                      <a:pt x="41" y="61"/>
                      <a:pt x="46" y="51"/>
                      <a:pt x="43" y="45"/>
                    </a:cubicBezTo>
                    <a:cubicBezTo>
                      <a:pt x="42" y="43"/>
                      <a:pt x="40" y="41"/>
                      <a:pt x="37" y="39"/>
                    </a:cubicBezTo>
                    <a:cubicBezTo>
                      <a:pt x="35" y="38"/>
                      <a:pt x="32" y="37"/>
                      <a:pt x="30" y="36"/>
                    </a:cubicBezTo>
                    <a:cubicBezTo>
                      <a:pt x="24" y="34"/>
                      <a:pt x="24" y="31"/>
                      <a:pt x="28" y="29"/>
                    </a:cubicBezTo>
                    <a:cubicBezTo>
                      <a:pt x="27" y="23"/>
                      <a:pt x="34" y="15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9"/>
                      <a:pt x="27" y="8"/>
                      <a:pt x="25" y="8"/>
                    </a:cubicBezTo>
                    <a:cubicBezTo>
                      <a:pt x="23" y="8"/>
                      <a:pt x="21" y="8"/>
                      <a:pt x="18" y="9"/>
                    </a:cubicBezTo>
                    <a:cubicBezTo>
                      <a:pt x="18" y="9"/>
                      <a:pt x="17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5" y="10"/>
                      <a:pt x="15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0" y="9"/>
                      <a:pt x="9" y="7"/>
                    </a:cubicBezTo>
                    <a:cubicBezTo>
                      <a:pt x="5" y="6"/>
                      <a:pt x="3" y="4"/>
                      <a:pt x="1" y="2"/>
                    </a:cubicBezTo>
                    <a:moveTo>
                      <a:pt x="235" y="134"/>
                    </a:moveTo>
                    <a:cubicBezTo>
                      <a:pt x="232" y="131"/>
                      <a:pt x="232" y="131"/>
                      <a:pt x="232" y="131"/>
                    </a:cubicBezTo>
                    <a:cubicBezTo>
                      <a:pt x="233" y="130"/>
                      <a:pt x="234" y="128"/>
                      <a:pt x="235" y="126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9" y="127"/>
                      <a:pt x="239" y="127"/>
                      <a:pt x="239" y="127"/>
                    </a:cubicBezTo>
                    <a:cubicBezTo>
                      <a:pt x="238" y="128"/>
                      <a:pt x="238" y="128"/>
                      <a:pt x="238" y="128"/>
                    </a:cubicBezTo>
                    <a:cubicBezTo>
                      <a:pt x="237" y="130"/>
                      <a:pt x="236" y="132"/>
                      <a:pt x="235" y="134"/>
                    </a:cubicBezTo>
                    <a:moveTo>
                      <a:pt x="243" y="120"/>
                    </a:moveTo>
                    <a:cubicBezTo>
                      <a:pt x="240" y="118"/>
                      <a:pt x="240" y="118"/>
                      <a:pt x="240" y="118"/>
                    </a:cubicBezTo>
                    <a:cubicBezTo>
                      <a:pt x="241" y="117"/>
                      <a:pt x="241" y="116"/>
                      <a:pt x="242" y="116"/>
                    </a:cubicBezTo>
                    <a:cubicBezTo>
                      <a:pt x="244" y="115"/>
                      <a:pt x="245" y="114"/>
                      <a:pt x="247" y="114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8"/>
                      <a:pt x="245" y="118"/>
                      <a:pt x="244" y="119"/>
                    </a:cubicBezTo>
                    <a:cubicBezTo>
                      <a:pt x="244" y="119"/>
                      <a:pt x="243" y="120"/>
                      <a:pt x="243" y="120"/>
                    </a:cubicBezTo>
                    <a:moveTo>
                      <a:pt x="256" y="117"/>
                    </a:moveTo>
                    <a:cubicBezTo>
                      <a:pt x="255" y="113"/>
                      <a:pt x="255" y="113"/>
                      <a:pt x="255" y="113"/>
                    </a:cubicBezTo>
                    <a:cubicBezTo>
                      <a:pt x="258" y="113"/>
                      <a:pt x="261" y="113"/>
                      <a:pt x="263" y="112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1" y="117"/>
                      <a:pt x="258" y="117"/>
                      <a:pt x="256" y="117"/>
                    </a:cubicBezTo>
                    <a:moveTo>
                      <a:pt x="271" y="111"/>
                    </a:moveTo>
                    <a:cubicBezTo>
                      <a:pt x="268" y="109"/>
                      <a:pt x="268" y="109"/>
                      <a:pt x="268" y="109"/>
                    </a:cubicBezTo>
                    <a:cubicBezTo>
                      <a:pt x="269" y="107"/>
                      <a:pt x="269" y="104"/>
                      <a:pt x="270" y="102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3" y="106"/>
                      <a:pt x="272" y="108"/>
                      <a:pt x="271" y="111"/>
                    </a:cubicBezTo>
                    <a:moveTo>
                      <a:pt x="275" y="95"/>
                    </a:moveTo>
                    <a:cubicBezTo>
                      <a:pt x="271" y="94"/>
                      <a:pt x="271" y="94"/>
                      <a:pt x="271" y="94"/>
                    </a:cubicBezTo>
                    <a:cubicBezTo>
                      <a:pt x="272" y="92"/>
                      <a:pt x="273" y="89"/>
                      <a:pt x="274" y="88"/>
                    </a:cubicBezTo>
                    <a:cubicBezTo>
                      <a:pt x="275" y="87"/>
                      <a:pt x="275" y="87"/>
                      <a:pt x="275" y="87"/>
                    </a:cubicBezTo>
                    <a:cubicBezTo>
                      <a:pt x="278" y="90"/>
                      <a:pt x="278" y="90"/>
                      <a:pt x="278" y="90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76" y="91"/>
                      <a:pt x="275" y="93"/>
                      <a:pt x="275" y="95"/>
                    </a:cubicBezTo>
                    <a:moveTo>
                      <a:pt x="284" y="87"/>
                    </a:moveTo>
                    <a:cubicBezTo>
                      <a:pt x="283" y="83"/>
                      <a:pt x="283" y="83"/>
                      <a:pt x="283" y="83"/>
                    </a:cubicBezTo>
                    <a:cubicBezTo>
                      <a:pt x="284" y="83"/>
                      <a:pt x="285" y="82"/>
                      <a:pt x="286" y="82"/>
                    </a:cubicBezTo>
                    <a:cubicBezTo>
                      <a:pt x="287" y="81"/>
                      <a:pt x="289" y="81"/>
                      <a:pt x="290" y="80"/>
                    </a:cubicBezTo>
                    <a:cubicBezTo>
                      <a:pt x="291" y="84"/>
                      <a:pt x="291" y="84"/>
                      <a:pt x="291" y="84"/>
                    </a:cubicBezTo>
                    <a:cubicBezTo>
                      <a:pt x="290" y="85"/>
                      <a:pt x="288" y="85"/>
                      <a:pt x="287" y="86"/>
                    </a:cubicBezTo>
                    <a:cubicBezTo>
                      <a:pt x="286" y="86"/>
                      <a:pt x="285" y="86"/>
                      <a:pt x="284" y="87"/>
                    </a:cubicBezTo>
                    <a:moveTo>
                      <a:pt x="299" y="79"/>
                    </a:moveTo>
                    <a:cubicBezTo>
                      <a:pt x="295" y="77"/>
                      <a:pt x="295" y="77"/>
                      <a:pt x="295" y="77"/>
                    </a:cubicBezTo>
                    <a:cubicBezTo>
                      <a:pt x="296" y="76"/>
                      <a:pt x="296" y="76"/>
                      <a:pt x="296" y="76"/>
                    </a:cubicBezTo>
                    <a:cubicBezTo>
                      <a:pt x="297" y="75"/>
                      <a:pt x="297" y="73"/>
                      <a:pt x="297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4"/>
                      <a:pt x="300" y="77"/>
                      <a:pt x="299" y="79"/>
                    </a:cubicBezTo>
                    <a:cubicBezTo>
                      <a:pt x="299" y="79"/>
                      <a:pt x="299" y="79"/>
                      <a:pt x="299" y="79"/>
                    </a:cubicBezTo>
                    <a:moveTo>
                      <a:pt x="296" y="63"/>
                    </a:moveTo>
                    <a:cubicBezTo>
                      <a:pt x="296" y="62"/>
                      <a:pt x="296" y="60"/>
                      <a:pt x="296" y="59"/>
                    </a:cubicBezTo>
                    <a:cubicBezTo>
                      <a:pt x="296" y="57"/>
                      <a:pt x="296" y="56"/>
                      <a:pt x="296" y="55"/>
                    </a:cubicBezTo>
                    <a:cubicBezTo>
                      <a:pt x="300" y="56"/>
                      <a:pt x="300" y="56"/>
                      <a:pt x="300" y="56"/>
                    </a:cubicBezTo>
                    <a:cubicBezTo>
                      <a:pt x="300" y="57"/>
                      <a:pt x="300" y="58"/>
                      <a:pt x="300" y="59"/>
                    </a:cubicBezTo>
                    <a:cubicBezTo>
                      <a:pt x="300" y="60"/>
                      <a:pt x="300" y="61"/>
                      <a:pt x="300" y="63"/>
                    </a:cubicBezTo>
                    <a:cubicBezTo>
                      <a:pt x="296" y="63"/>
                      <a:pt x="296" y="63"/>
                      <a:pt x="296" y="63"/>
                    </a:cubicBezTo>
                    <a:moveTo>
                      <a:pt x="304" y="50"/>
                    </a:moveTo>
                    <a:cubicBezTo>
                      <a:pt x="301" y="47"/>
                      <a:pt x="301" y="47"/>
                      <a:pt x="301" y="47"/>
                    </a:cubicBezTo>
                    <a:cubicBezTo>
                      <a:pt x="303" y="46"/>
                      <a:pt x="304" y="45"/>
                      <a:pt x="306" y="43"/>
                    </a:cubicBezTo>
                    <a:cubicBezTo>
                      <a:pt x="307" y="43"/>
                      <a:pt x="307" y="43"/>
                      <a:pt x="307" y="43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08" y="47"/>
                      <a:pt x="308" y="47"/>
                      <a:pt x="308" y="47"/>
                    </a:cubicBezTo>
                    <a:cubicBezTo>
                      <a:pt x="307" y="48"/>
                      <a:pt x="305" y="49"/>
                      <a:pt x="304" y="50"/>
                    </a:cubicBezTo>
                    <a:moveTo>
                      <a:pt x="316" y="41"/>
                    </a:moveTo>
                    <a:cubicBezTo>
                      <a:pt x="313" y="38"/>
                      <a:pt x="313" y="38"/>
                      <a:pt x="313" y="38"/>
                    </a:cubicBezTo>
                    <a:cubicBezTo>
                      <a:pt x="314" y="37"/>
                      <a:pt x="314" y="36"/>
                      <a:pt x="315" y="35"/>
                    </a:cubicBezTo>
                    <a:cubicBezTo>
                      <a:pt x="315" y="35"/>
                      <a:pt x="315" y="34"/>
                      <a:pt x="315" y="33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9" y="32"/>
                      <a:pt x="319" y="32"/>
                      <a:pt x="319" y="32"/>
                    </a:cubicBezTo>
                    <a:cubicBezTo>
                      <a:pt x="319" y="33"/>
                      <a:pt x="319" y="33"/>
                      <a:pt x="319" y="34"/>
                    </a:cubicBezTo>
                    <a:cubicBezTo>
                      <a:pt x="319" y="35"/>
                      <a:pt x="318" y="36"/>
                      <a:pt x="318" y="36"/>
                    </a:cubicBezTo>
                    <a:cubicBezTo>
                      <a:pt x="318" y="38"/>
                      <a:pt x="317" y="39"/>
                      <a:pt x="316" y="41"/>
                    </a:cubicBezTo>
                    <a:moveTo>
                      <a:pt x="313" y="26"/>
                    </a:moveTo>
                    <a:cubicBezTo>
                      <a:pt x="312" y="24"/>
                      <a:pt x="312" y="24"/>
                      <a:pt x="312" y="24"/>
                    </a:cubicBezTo>
                    <a:cubicBezTo>
                      <a:pt x="311" y="22"/>
                      <a:pt x="310" y="20"/>
                      <a:pt x="310" y="18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4" y="19"/>
                      <a:pt x="315" y="21"/>
                      <a:pt x="316" y="23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3" y="26"/>
                      <a:pt x="313" y="26"/>
                      <a:pt x="313" y="26"/>
                    </a:cubicBezTo>
                    <a:moveTo>
                      <a:pt x="313" y="11"/>
                    </a:moveTo>
                    <a:cubicBezTo>
                      <a:pt x="310" y="10"/>
                      <a:pt x="310" y="10"/>
                      <a:pt x="310" y="10"/>
                    </a:cubicBezTo>
                    <a:cubicBezTo>
                      <a:pt x="310" y="7"/>
                      <a:pt x="312" y="5"/>
                      <a:pt x="314" y="3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5" y="7"/>
                      <a:pt x="314" y="9"/>
                      <a:pt x="313" y="11"/>
                    </a:cubicBezTo>
                    <a:moveTo>
                      <a:pt x="324" y="0"/>
                    </a:moveTo>
                    <a:cubicBezTo>
                      <a:pt x="298" y="0"/>
                      <a:pt x="298" y="0"/>
                      <a:pt x="298" y="0"/>
                    </a:cubicBezTo>
                    <a:cubicBezTo>
                      <a:pt x="296" y="4"/>
                      <a:pt x="294" y="7"/>
                      <a:pt x="291" y="10"/>
                    </a:cubicBezTo>
                    <a:cubicBezTo>
                      <a:pt x="291" y="17"/>
                      <a:pt x="298" y="24"/>
                      <a:pt x="296" y="30"/>
                    </a:cubicBezTo>
                    <a:cubicBezTo>
                      <a:pt x="294" y="36"/>
                      <a:pt x="284" y="39"/>
                      <a:pt x="281" y="45"/>
                    </a:cubicBezTo>
                    <a:cubicBezTo>
                      <a:pt x="278" y="51"/>
                      <a:pt x="283" y="61"/>
                      <a:pt x="279" y="66"/>
                    </a:cubicBezTo>
                    <a:cubicBezTo>
                      <a:pt x="276" y="71"/>
                      <a:pt x="265" y="71"/>
                      <a:pt x="261" y="76"/>
                    </a:cubicBezTo>
                    <a:cubicBezTo>
                      <a:pt x="257" y="81"/>
                      <a:pt x="258" y="92"/>
                      <a:pt x="253" y="96"/>
                    </a:cubicBezTo>
                    <a:cubicBezTo>
                      <a:pt x="249" y="100"/>
                      <a:pt x="238" y="97"/>
                      <a:pt x="233" y="100"/>
                    </a:cubicBezTo>
                    <a:cubicBezTo>
                      <a:pt x="227" y="104"/>
                      <a:pt x="226" y="115"/>
                      <a:pt x="220" y="118"/>
                    </a:cubicBezTo>
                    <a:cubicBezTo>
                      <a:pt x="219" y="118"/>
                      <a:pt x="218" y="118"/>
                      <a:pt x="217" y="118"/>
                    </a:cubicBezTo>
                    <a:cubicBezTo>
                      <a:pt x="214" y="118"/>
                      <a:pt x="212" y="118"/>
                      <a:pt x="209" y="117"/>
                    </a:cubicBezTo>
                    <a:cubicBezTo>
                      <a:pt x="208" y="117"/>
                      <a:pt x="207" y="116"/>
                      <a:pt x="205" y="116"/>
                    </a:cubicBezTo>
                    <a:cubicBezTo>
                      <a:pt x="205" y="116"/>
                      <a:pt x="205" y="116"/>
                      <a:pt x="205" y="117"/>
                    </a:cubicBezTo>
                    <a:cubicBezTo>
                      <a:pt x="205" y="119"/>
                      <a:pt x="203" y="120"/>
                      <a:pt x="199" y="121"/>
                    </a:cubicBezTo>
                    <a:cubicBezTo>
                      <a:pt x="194" y="121"/>
                      <a:pt x="194" y="123"/>
                      <a:pt x="196" y="126"/>
                    </a:cubicBezTo>
                    <a:cubicBezTo>
                      <a:pt x="197" y="127"/>
                      <a:pt x="197" y="129"/>
                      <a:pt x="199" y="131"/>
                    </a:cubicBezTo>
                    <a:cubicBezTo>
                      <a:pt x="200" y="133"/>
                      <a:pt x="202" y="134"/>
                      <a:pt x="205" y="135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205" y="133"/>
                      <a:pt x="206" y="133"/>
                      <a:pt x="207" y="133"/>
                    </a:cubicBezTo>
                    <a:cubicBezTo>
                      <a:pt x="209" y="133"/>
                      <a:pt x="210" y="133"/>
                      <a:pt x="212" y="133"/>
                    </a:cubicBezTo>
                    <a:cubicBezTo>
                      <a:pt x="213" y="133"/>
                      <a:pt x="213" y="132"/>
                      <a:pt x="214" y="132"/>
                    </a:cubicBezTo>
                    <a:cubicBezTo>
                      <a:pt x="216" y="130"/>
                      <a:pt x="217" y="129"/>
                      <a:pt x="220" y="129"/>
                    </a:cubicBezTo>
                    <a:cubicBezTo>
                      <a:pt x="221" y="129"/>
                      <a:pt x="222" y="129"/>
                      <a:pt x="222" y="129"/>
                    </a:cubicBezTo>
                    <a:cubicBezTo>
                      <a:pt x="226" y="130"/>
                      <a:pt x="226" y="132"/>
                      <a:pt x="227" y="134"/>
                    </a:cubicBezTo>
                    <a:cubicBezTo>
                      <a:pt x="227" y="134"/>
                      <a:pt x="227" y="135"/>
                      <a:pt x="226" y="136"/>
                    </a:cubicBezTo>
                    <a:cubicBezTo>
                      <a:pt x="226" y="136"/>
                      <a:pt x="227" y="136"/>
                      <a:pt x="227" y="135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7" y="139"/>
                      <a:pt x="226" y="140"/>
                      <a:pt x="225" y="140"/>
                    </a:cubicBezTo>
                    <a:cubicBezTo>
                      <a:pt x="223" y="140"/>
                      <a:pt x="222" y="139"/>
                      <a:pt x="220" y="139"/>
                    </a:cubicBezTo>
                    <a:cubicBezTo>
                      <a:pt x="220" y="138"/>
                      <a:pt x="220" y="138"/>
                      <a:pt x="220" y="138"/>
                    </a:cubicBezTo>
                    <a:cubicBezTo>
                      <a:pt x="219" y="138"/>
                      <a:pt x="217" y="138"/>
                      <a:pt x="216" y="139"/>
                    </a:cubicBezTo>
                    <a:cubicBezTo>
                      <a:pt x="214" y="139"/>
                      <a:pt x="212" y="140"/>
                      <a:pt x="211" y="140"/>
                    </a:cubicBezTo>
                    <a:cubicBezTo>
                      <a:pt x="213" y="140"/>
                      <a:pt x="216" y="141"/>
                      <a:pt x="218" y="142"/>
                    </a:cubicBezTo>
                    <a:cubicBezTo>
                      <a:pt x="221" y="143"/>
                      <a:pt x="224" y="143"/>
                      <a:pt x="227" y="143"/>
                    </a:cubicBezTo>
                    <a:cubicBezTo>
                      <a:pt x="229" y="143"/>
                      <a:pt x="230" y="143"/>
                      <a:pt x="231" y="143"/>
                    </a:cubicBezTo>
                    <a:cubicBezTo>
                      <a:pt x="238" y="139"/>
                      <a:pt x="240" y="126"/>
                      <a:pt x="246" y="122"/>
                    </a:cubicBezTo>
                    <a:cubicBezTo>
                      <a:pt x="253" y="118"/>
                      <a:pt x="266" y="122"/>
                      <a:pt x="271" y="117"/>
                    </a:cubicBezTo>
                    <a:cubicBezTo>
                      <a:pt x="277" y="112"/>
                      <a:pt x="275" y="99"/>
                      <a:pt x="280" y="93"/>
                    </a:cubicBezTo>
                    <a:cubicBezTo>
                      <a:pt x="285" y="87"/>
                      <a:pt x="298" y="87"/>
                      <a:pt x="303" y="81"/>
                    </a:cubicBezTo>
                    <a:cubicBezTo>
                      <a:pt x="307" y="74"/>
                      <a:pt x="301" y="62"/>
                      <a:pt x="304" y="55"/>
                    </a:cubicBezTo>
                    <a:cubicBezTo>
                      <a:pt x="307" y="49"/>
                      <a:pt x="320" y="45"/>
                      <a:pt x="322" y="38"/>
                    </a:cubicBezTo>
                    <a:cubicBezTo>
                      <a:pt x="324" y="30"/>
                      <a:pt x="316" y="20"/>
                      <a:pt x="317" y="13"/>
                    </a:cubicBezTo>
                    <a:cubicBezTo>
                      <a:pt x="317" y="12"/>
                      <a:pt x="317" y="11"/>
                      <a:pt x="317" y="10"/>
                    </a:cubicBezTo>
                    <a:cubicBezTo>
                      <a:pt x="317" y="10"/>
                      <a:pt x="317" y="10"/>
                      <a:pt x="317" y="10"/>
                    </a:cubicBezTo>
                    <a:cubicBezTo>
                      <a:pt x="318" y="9"/>
                      <a:pt x="319" y="8"/>
                      <a:pt x="319" y="7"/>
                    </a:cubicBezTo>
                    <a:cubicBezTo>
                      <a:pt x="320" y="6"/>
                      <a:pt x="321" y="5"/>
                      <a:pt x="321" y="4"/>
                    </a:cubicBezTo>
                    <a:cubicBezTo>
                      <a:pt x="322" y="3"/>
                      <a:pt x="323" y="2"/>
                      <a:pt x="324" y="0"/>
                    </a:cubicBezTo>
                  </a:path>
                </a:pathLst>
              </a:custGeom>
              <a:solidFill>
                <a:srgbClr val="74A2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58"/>
              <p:cNvSpPr>
                <a:spLocks noEditPoints="1"/>
              </p:cNvSpPr>
              <p:nvPr/>
            </p:nvSpPr>
            <p:spPr bwMode="auto">
              <a:xfrm>
                <a:off x="3879850" y="4422776"/>
                <a:ext cx="4432300" cy="2106613"/>
              </a:xfrm>
              <a:custGeom>
                <a:avLst/>
                <a:gdLst>
                  <a:gd name="T0" fmla="*/ 180 w 314"/>
                  <a:gd name="T1" fmla="*/ 149 h 149"/>
                  <a:gd name="T2" fmla="*/ 175 w 314"/>
                  <a:gd name="T3" fmla="*/ 144 h 149"/>
                  <a:gd name="T4" fmla="*/ 135 w 314"/>
                  <a:gd name="T5" fmla="*/ 145 h 149"/>
                  <a:gd name="T6" fmla="*/ 162 w 314"/>
                  <a:gd name="T7" fmla="*/ 137 h 149"/>
                  <a:gd name="T8" fmla="*/ 162 w 314"/>
                  <a:gd name="T9" fmla="*/ 137 h 149"/>
                  <a:gd name="T10" fmla="*/ 154 w 314"/>
                  <a:gd name="T11" fmla="*/ 140 h 149"/>
                  <a:gd name="T12" fmla="*/ 218 w 314"/>
                  <a:gd name="T13" fmla="*/ 134 h 149"/>
                  <a:gd name="T14" fmla="*/ 223 w 314"/>
                  <a:gd name="T15" fmla="*/ 136 h 149"/>
                  <a:gd name="T16" fmla="*/ 200 w 314"/>
                  <a:gd name="T17" fmla="*/ 132 h 149"/>
                  <a:gd name="T18" fmla="*/ 202 w 314"/>
                  <a:gd name="T19" fmla="*/ 130 h 149"/>
                  <a:gd name="T20" fmla="*/ 84 w 314"/>
                  <a:gd name="T21" fmla="*/ 131 h 149"/>
                  <a:gd name="T22" fmla="*/ 84 w 314"/>
                  <a:gd name="T23" fmla="*/ 123 h 149"/>
                  <a:gd name="T24" fmla="*/ 227 w 314"/>
                  <a:gd name="T25" fmla="*/ 128 h 149"/>
                  <a:gd name="T26" fmla="*/ 230 w 314"/>
                  <a:gd name="T27" fmla="*/ 122 h 149"/>
                  <a:gd name="T28" fmla="*/ 76 w 314"/>
                  <a:gd name="T29" fmla="*/ 114 h 149"/>
                  <a:gd name="T30" fmla="*/ 77 w 314"/>
                  <a:gd name="T31" fmla="*/ 113 h 149"/>
                  <a:gd name="T32" fmla="*/ 235 w 314"/>
                  <a:gd name="T33" fmla="*/ 115 h 149"/>
                  <a:gd name="T34" fmla="*/ 242 w 314"/>
                  <a:gd name="T35" fmla="*/ 111 h 149"/>
                  <a:gd name="T36" fmla="*/ 64 w 314"/>
                  <a:gd name="T37" fmla="*/ 112 h 149"/>
                  <a:gd name="T38" fmla="*/ 250 w 314"/>
                  <a:gd name="T39" fmla="*/ 110 h 149"/>
                  <a:gd name="T40" fmla="*/ 49 w 314"/>
                  <a:gd name="T41" fmla="*/ 100 h 149"/>
                  <a:gd name="T42" fmla="*/ 49 w 314"/>
                  <a:gd name="T43" fmla="*/ 100 h 149"/>
                  <a:gd name="T44" fmla="*/ 268 w 314"/>
                  <a:gd name="T45" fmla="*/ 100 h 149"/>
                  <a:gd name="T46" fmla="*/ 42 w 314"/>
                  <a:gd name="T47" fmla="*/ 87 h 149"/>
                  <a:gd name="T48" fmla="*/ 44 w 314"/>
                  <a:gd name="T49" fmla="*/ 84 h 149"/>
                  <a:gd name="T50" fmla="*/ 270 w 314"/>
                  <a:gd name="T51" fmla="*/ 92 h 149"/>
                  <a:gd name="T52" fmla="*/ 30 w 314"/>
                  <a:gd name="T53" fmla="*/ 78 h 149"/>
                  <a:gd name="T54" fmla="*/ 37 w 314"/>
                  <a:gd name="T55" fmla="*/ 80 h 149"/>
                  <a:gd name="T56" fmla="*/ 281 w 314"/>
                  <a:gd name="T57" fmla="*/ 79 h 149"/>
                  <a:gd name="T58" fmla="*/ 286 w 314"/>
                  <a:gd name="T59" fmla="*/ 81 h 149"/>
                  <a:gd name="T60" fmla="*/ 20 w 314"/>
                  <a:gd name="T61" fmla="*/ 76 h 149"/>
                  <a:gd name="T62" fmla="*/ 22 w 314"/>
                  <a:gd name="T63" fmla="*/ 68 h 149"/>
                  <a:gd name="T64" fmla="*/ 290 w 314"/>
                  <a:gd name="T65" fmla="*/ 74 h 149"/>
                  <a:gd name="T66" fmla="*/ 296 w 314"/>
                  <a:gd name="T67" fmla="*/ 68 h 149"/>
                  <a:gd name="T68" fmla="*/ 19 w 314"/>
                  <a:gd name="T69" fmla="*/ 60 h 149"/>
                  <a:gd name="T70" fmla="*/ 291 w 314"/>
                  <a:gd name="T71" fmla="*/ 52 h 149"/>
                  <a:gd name="T72" fmla="*/ 295 w 314"/>
                  <a:gd name="T73" fmla="*/ 56 h 149"/>
                  <a:gd name="T74" fmla="*/ 10 w 314"/>
                  <a:gd name="T75" fmla="*/ 43 h 149"/>
                  <a:gd name="T76" fmla="*/ 13 w 314"/>
                  <a:gd name="T77" fmla="*/ 40 h 149"/>
                  <a:gd name="T78" fmla="*/ 296 w 314"/>
                  <a:gd name="T79" fmla="*/ 44 h 149"/>
                  <a:gd name="T80" fmla="*/ 302 w 314"/>
                  <a:gd name="T81" fmla="*/ 40 h 149"/>
                  <a:gd name="T82" fmla="*/ 4 w 314"/>
                  <a:gd name="T83" fmla="*/ 38 h 149"/>
                  <a:gd name="T84" fmla="*/ 4 w 314"/>
                  <a:gd name="T85" fmla="*/ 30 h 149"/>
                  <a:gd name="T86" fmla="*/ 310 w 314"/>
                  <a:gd name="T87" fmla="*/ 30 h 149"/>
                  <a:gd name="T88" fmla="*/ 313 w 314"/>
                  <a:gd name="T89" fmla="*/ 33 h 149"/>
                  <a:gd name="T90" fmla="*/ 3 w 314"/>
                  <a:gd name="T91" fmla="*/ 20 h 149"/>
                  <a:gd name="T92" fmla="*/ 9 w 314"/>
                  <a:gd name="T93" fmla="*/ 16 h 149"/>
                  <a:gd name="T94" fmla="*/ 307 w 314"/>
                  <a:gd name="T95" fmla="*/ 21 h 149"/>
                  <a:gd name="T96" fmla="*/ 308 w 314"/>
                  <a:gd name="T97" fmla="*/ 14 h 149"/>
                  <a:gd name="T98" fmla="*/ 9 w 314"/>
                  <a:gd name="T99" fmla="*/ 6 h 149"/>
                  <a:gd name="T100" fmla="*/ 305 w 314"/>
                  <a:gd name="T101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4" h="149">
                    <a:moveTo>
                      <a:pt x="175" y="144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6" y="148"/>
                      <a:pt x="177" y="149"/>
                      <a:pt x="179" y="149"/>
                    </a:cubicBezTo>
                    <a:cubicBezTo>
                      <a:pt x="179" y="149"/>
                      <a:pt x="180" y="149"/>
                      <a:pt x="180" y="149"/>
                    </a:cubicBezTo>
                    <a:cubicBezTo>
                      <a:pt x="181" y="149"/>
                      <a:pt x="182" y="148"/>
                      <a:pt x="183" y="148"/>
                    </a:cubicBezTo>
                    <a:cubicBezTo>
                      <a:pt x="182" y="147"/>
                      <a:pt x="180" y="146"/>
                      <a:pt x="179" y="145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78" y="145"/>
                      <a:pt x="177" y="145"/>
                      <a:pt x="175" y="144"/>
                    </a:cubicBezTo>
                    <a:moveTo>
                      <a:pt x="139" y="144"/>
                    </a:moveTo>
                    <a:cubicBezTo>
                      <a:pt x="138" y="145"/>
                      <a:pt x="136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5" y="145"/>
                      <a:pt x="135" y="145"/>
                      <a:pt x="135" y="145"/>
                    </a:cubicBezTo>
                    <a:cubicBezTo>
                      <a:pt x="136" y="146"/>
                      <a:pt x="137" y="147"/>
                      <a:pt x="136" y="149"/>
                    </a:cubicBezTo>
                    <a:cubicBezTo>
                      <a:pt x="138" y="149"/>
                      <a:pt x="139" y="148"/>
                      <a:pt x="141" y="148"/>
                    </a:cubicBezTo>
                    <a:cubicBezTo>
                      <a:pt x="139" y="144"/>
                      <a:pt x="139" y="144"/>
                      <a:pt x="139" y="144"/>
                    </a:cubicBezTo>
                    <a:moveTo>
                      <a:pt x="162" y="137"/>
                    </a:move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3" y="141"/>
                      <a:pt x="165" y="143"/>
                      <a:pt x="167" y="144"/>
                    </a:cubicBezTo>
                    <a:cubicBezTo>
                      <a:pt x="169" y="141"/>
                      <a:pt x="169" y="141"/>
                      <a:pt x="169" y="141"/>
                    </a:cubicBezTo>
                    <a:cubicBezTo>
                      <a:pt x="167" y="139"/>
                      <a:pt x="164" y="138"/>
                      <a:pt x="162" y="137"/>
                    </a:cubicBezTo>
                    <a:moveTo>
                      <a:pt x="153" y="137"/>
                    </a:moveTo>
                    <a:cubicBezTo>
                      <a:pt x="150" y="138"/>
                      <a:pt x="148" y="139"/>
                      <a:pt x="146" y="140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0" y="142"/>
                      <a:pt x="152" y="141"/>
                      <a:pt x="154" y="140"/>
                    </a:cubicBezTo>
                    <a:cubicBezTo>
                      <a:pt x="153" y="137"/>
                      <a:pt x="153" y="137"/>
                      <a:pt x="153" y="137"/>
                    </a:cubicBezTo>
                    <a:moveTo>
                      <a:pt x="222" y="132"/>
                    </a:moveTo>
                    <a:cubicBezTo>
                      <a:pt x="222" y="133"/>
                      <a:pt x="221" y="133"/>
                      <a:pt x="221" y="133"/>
                    </a:cubicBezTo>
                    <a:cubicBezTo>
                      <a:pt x="220" y="133"/>
                      <a:pt x="219" y="134"/>
                      <a:pt x="218" y="134"/>
                    </a:cubicBezTo>
                    <a:cubicBezTo>
                      <a:pt x="217" y="134"/>
                      <a:pt x="216" y="135"/>
                      <a:pt x="215" y="135"/>
                    </a:cubicBezTo>
                    <a:cubicBezTo>
                      <a:pt x="215" y="136"/>
                      <a:pt x="215" y="136"/>
                      <a:pt x="215" y="136"/>
                    </a:cubicBezTo>
                    <a:cubicBezTo>
                      <a:pt x="217" y="136"/>
                      <a:pt x="218" y="137"/>
                      <a:pt x="220" y="137"/>
                    </a:cubicBezTo>
                    <a:cubicBezTo>
                      <a:pt x="221" y="137"/>
                      <a:pt x="222" y="136"/>
                      <a:pt x="223" y="136"/>
                    </a:cubicBezTo>
                    <a:cubicBezTo>
                      <a:pt x="222" y="132"/>
                      <a:pt x="222" y="132"/>
                      <a:pt x="222" y="132"/>
                    </a:cubicBezTo>
                    <a:moveTo>
                      <a:pt x="202" y="130"/>
                    </a:moveTo>
                    <a:cubicBezTo>
                      <a:pt x="201" y="130"/>
                      <a:pt x="200" y="130"/>
                      <a:pt x="200" y="13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32"/>
                      <a:pt x="201" y="132"/>
                      <a:pt x="201" y="132"/>
                    </a:cubicBezTo>
                    <a:cubicBezTo>
                      <a:pt x="202" y="132"/>
                      <a:pt x="203" y="133"/>
                      <a:pt x="203" y="133"/>
                    </a:cubicBezTo>
                    <a:cubicBezTo>
                      <a:pt x="205" y="133"/>
                      <a:pt x="207" y="131"/>
                      <a:pt x="207" y="130"/>
                    </a:cubicBezTo>
                    <a:cubicBezTo>
                      <a:pt x="205" y="130"/>
                      <a:pt x="204" y="130"/>
                      <a:pt x="202" y="130"/>
                    </a:cubicBezTo>
                    <a:moveTo>
                      <a:pt x="84" y="122"/>
                    </a:moveTo>
                    <a:cubicBezTo>
                      <a:pt x="80" y="124"/>
                      <a:pt x="80" y="124"/>
                      <a:pt x="80" y="124"/>
                    </a:cubicBezTo>
                    <a:cubicBezTo>
                      <a:pt x="81" y="125"/>
                      <a:pt x="81" y="125"/>
                      <a:pt x="81" y="125"/>
                    </a:cubicBezTo>
                    <a:cubicBezTo>
                      <a:pt x="82" y="127"/>
                      <a:pt x="83" y="129"/>
                      <a:pt x="84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29"/>
                      <a:pt x="85" y="127"/>
                      <a:pt x="85" y="126"/>
                    </a:cubicBezTo>
                    <a:cubicBezTo>
                      <a:pt x="85" y="125"/>
                      <a:pt x="85" y="125"/>
                      <a:pt x="85" y="124"/>
                    </a:cubicBezTo>
                    <a:cubicBezTo>
                      <a:pt x="85" y="124"/>
                      <a:pt x="84" y="123"/>
                      <a:pt x="84" y="123"/>
                    </a:cubicBezTo>
                    <a:cubicBezTo>
                      <a:pt x="84" y="122"/>
                      <a:pt x="84" y="122"/>
                      <a:pt x="84" y="122"/>
                    </a:cubicBezTo>
                    <a:moveTo>
                      <a:pt x="230" y="122"/>
                    </a:moveTo>
                    <a:cubicBezTo>
                      <a:pt x="230" y="123"/>
                      <a:pt x="230" y="123"/>
                      <a:pt x="230" y="123"/>
                    </a:cubicBezTo>
                    <a:cubicBezTo>
                      <a:pt x="229" y="125"/>
                      <a:pt x="228" y="127"/>
                      <a:pt x="227" y="128"/>
                    </a:cubicBezTo>
                    <a:cubicBezTo>
                      <a:pt x="230" y="131"/>
                      <a:pt x="230" y="131"/>
                      <a:pt x="230" y="131"/>
                    </a:cubicBezTo>
                    <a:cubicBezTo>
                      <a:pt x="231" y="129"/>
                      <a:pt x="232" y="127"/>
                      <a:pt x="233" y="125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30" y="122"/>
                      <a:pt x="230" y="122"/>
                      <a:pt x="230" y="122"/>
                    </a:cubicBezTo>
                    <a:moveTo>
                      <a:pt x="72" y="111"/>
                    </a:moveTo>
                    <a:cubicBezTo>
                      <a:pt x="71" y="115"/>
                      <a:pt x="71" y="115"/>
                      <a:pt x="71" y="115"/>
                    </a:cubicBezTo>
                    <a:cubicBezTo>
                      <a:pt x="72" y="115"/>
                      <a:pt x="72" y="115"/>
                      <a:pt x="73" y="115"/>
                    </a:cubicBezTo>
                    <a:cubicBezTo>
                      <a:pt x="73" y="114"/>
                      <a:pt x="74" y="114"/>
                      <a:pt x="76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8" y="114"/>
                      <a:pt x="79" y="115"/>
                      <a:pt x="80" y="116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79" y="114"/>
                      <a:pt x="78" y="113"/>
                      <a:pt x="77" y="113"/>
                    </a:cubicBezTo>
                    <a:cubicBezTo>
                      <a:pt x="75" y="112"/>
                      <a:pt x="74" y="111"/>
                      <a:pt x="72" y="111"/>
                    </a:cubicBezTo>
                    <a:moveTo>
                      <a:pt x="242" y="111"/>
                    </a:moveTo>
                    <a:cubicBezTo>
                      <a:pt x="240" y="111"/>
                      <a:pt x="239" y="112"/>
                      <a:pt x="237" y="113"/>
                    </a:cubicBezTo>
                    <a:cubicBezTo>
                      <a:pt x="236" y="113"/>
                      <a:pt x="236" y="114"/>
                      <a:pt x="235" y="115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38" y="117"/>
                      <a:pt x="239" y="116"/>
                      <a:pt x="239" y="116"/>
                    </a:cubicBezTo>
                    <a:cubicBezTo>
                      <a:pt x="240" y="115"/>
                      <a:pt x="242" y="115"/>
                      <a:pt x="243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moveTo>
                      <a:pt x="57" y="10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59" y="114"/>
                      <a:pt x="61" y="114"/>
                      <a:pt x="64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2" y="110"/>
                      <a:pt x="59" y="110"/>
                      <a:pt x="57" y="109"/>
                    </a:cubicBezTo>
                    <a:moveTo>
                      <a:pt x="258" y="109"/>
                    </a:moveTo>
                    <a:cubicBezTo>
                      <a:pt x="256" y="110"/>
                      <a:pt x="253" y="110"/>
                      <a:pt x="250" y="110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3" y="114"/>
                      <a:pt x="256" y="114"/>
                      <a:pt x="259" y="113"/>
                    </a:cubicBezTo>
                    <a:cubicBezTo>
                      <a:pt x="258" y="109"/>
                      <a:pt x="258" y="109"/>
                      <a:pt x="258" y="109"/>
                    </a:cubicBezTo>
                    <a:moveTo>
                      <a:pt x="49" y="100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3"/>
                      <a:pt x="47" y="106"/>
                      <a:pt x="49" y="108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51" y="104"/>
                      <a:pt x="50" y="102"/>
                      <a:pt x="49" y="100"/>
                    </a:cubicBezTo>
                    <a:moveTo>
                      <a:pt x="265" y="99"/>
                    </a:moveTo>
                    <a:cubicBezTo>
                      <a:pt x="264" y="101"/>
                      <a:pt x="264" y="104"/>
                      <a:pt x="263" y="106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67" y="105"/>
                      <a:pt x="268" y="103"/>
                      <a:pt x="268" y="100"/>
                    </a:cubicBezTo>
                    <a:cubicBezTo>
                      <a:pt x="265" y="99"/>
                      <a:pt x="265" y="99"/>
                      <a:pt x="265" y="99"/>
                    </a:cubicBezTo>
                    <a:moveTo>
                      <a:pt x="44" y="84"/>
                    </a:move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3" y="89"/>
                      <a:pt x="44" y="90"/>
                      <a:pt x="44" y="9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7" y="87"/>
                      <a:pt x="45" y="85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270" y="84"/>
                    </a:moveTo>
                    <a:cubicBezTo>
                      <a:pt x="270" y="84"/>
                      <a:pt x="270" y="84"/>
                      <a:pt x="269" y="85"/>
                    </a:cubicBezTo>
                    <a:cubicBezTo>
                      <a:pt x="268" y="86"/>
                      <a:pt x="267" y="89"/>
                      <a:pt x="266" y="91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90"/>
                      <a:pt x="271" y="88"/>
                      <a:pt x="272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0" y="84"/>
                      <a:pt x="270" y="84"/>
                      <a:pt x="270" y="84"/>
                    </a:cubicBezTo>
                    <a:moveTo>
                      <a:pt x="30" y="78"/>
                    </a:moveTo>
                    <a:cubicBezTo>
                      <a:pt x="28" y="81"/>
                      <a:pt x="28" y="81"/>
                      <a:pt x="28" y="81"/>
                    </a:cubicBezTo>
                    <a:cubicBezTo>
                      <a:pt x="30" y="82"/>
                      <a:pt x="31" y="82"/>
                      <a:pt x="32" y="83"/>
                    </a:cubicBezTo>
                    <a:cubicBezTo>
                      <a:pt x="33" y="83"/>
                      <a:pt x="34" y="83"/>
                      <a:pt x="36" y="84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6" y="80"/>
                      <a:pt x="35" y="79"/>
                      <a:pt x="33" y="79"/>
                    </a:cubicBezTo>
                    <a:cubicBezTo>
                      <a:pt x="32" y="79"/>
                      <a:pt x="31" y="78"/>
                      <a:pt x="30" y="78"/>
                    </a:cubicBezTo>
                    <a:moveTo>
                      <a:pt x="285" y="77"/>
                    </a:moveTo>
                    <a:cubicBezTo>
                      <a:pt x="284" y="78"/>
                      <a:pt x="282" y="78"/>
                      <a:pt x="281" y="79"/>
                    </a:cubicBezTo>
                    <a:cubicBezTo>
                      <a:pt x="280" y="79"/>
                      <a:pt x="279" y="80"/>
                      <a:pt x="278" y="80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80" y="83"/>
                      <a:pt x="281" y="83"/>
                      <a:pt x="282" y="83"/>
                    </a:cubicBezTo>
                    <a:cubicBezTo>
                      <a:pt x="283" y="82"/>
                      <a:pt x="285" y="82"/>
                      <a:pt x="286" y="81"/>
                    </a:cubicBezTo>
                    <a:cubicBezTo>
                      <a:pt x="285" y="77"/>
                      <a:pt x="285" y="77"/>
                      <a:pt x="285" y="77"/>
                    </a:cubicBezTo>
                    <a:moveTo>
                      <a:pt x="22" y="68"/>
                    </a:move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71"/>
                      <a:pt x="19" y="74"/>
                      <a:pt x="20" y="76"/>
                    </a:cubicBezTo>
                    <a:cubicBezTo>
                      <a:pt x="20" y="76"/>
                      <a:pt x="21" y="76"/>
                      <a:pt x="21" y="77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2" y="72"/>
                      <a:pt x="22" y="71"/>
                      <a:pt x="22" y="68"/>
                    </a:cubicBezTo>
                    <a:moveTo>
                      <a:pt x="296" y="68"/>
                    </a:moveTo>
                    <a:cubicBezTo>
                      <a:pt x="292" y="68"/>
                      <a:pt x="292" y="68"/>
                      <a:pt x="292" y="68"/>
                    </a:cubicBezTo>
                    <a:cubicBezTo>
                      <a:pt x="292" y="70"/>
                      <a:pt x="292" y="72"/>
                      <a:pt x="291" y="73"/>
                    </a:cubicBezTo>
                    <a:cubicBezTo>
                      <a:pt x="290" y="74"/>
                      <a:pt x="290" y="74"/>
                      <a:pt x="290" y="74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4" y="76"/>
                      <a:pt x="294" y="76"/>
                      <a:pt x="294" y="76"/>
                    </a:cubicBezTo>
                    <a:cubicBezTo>
                      <a:pt x="295" y="74"/>
                      <a:pt x="296" y="71"/>
                      <a:pt x="296" y="68"/>
                    </a:cubicBezTo>
                    <a:cubicBezTo>
                      <a:pt x="296" y="68"/>
                      <a:pt x="296" y="68"/>
                      <a:pt x="296" y="68"/>
                    </a:cubicBezTo>
                    <a:moveTo>
                      <a:pt x="23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4"/>
                      <a:pt x="19" y="55"/>
                      <a:pt x="19" y="56"/>
                    </a:cubicBezTo>
                    <a:cubicBezTo>
                      <a:pt x="19" y="57"/>
                      <a:pt x="19" y="59"/>
                      <a:pt x="19" y="60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9"/>
                      <a:pt x="23" y="57"/>
                      <a:pt x="23" y="56"/>
                    </a:cubicBezTo>
                    <a:cubicBezTo>
                      <a:pt x="23" y="55"/>
                      <a:pt x="23" y="54"/>
                      <a:pt x="23" y="53"/>
                    </a:cubicBezTo>
                    <a:moveTo>
                      <a:pt x="291" y="52"/>
                    </a:moveTo>
                    <a:cubicBezTo>
                      <a:pt x="291" y="53"/>
                      <a:pt x="291" y="54"/>
                      <a:pt x="291" y="56"/>
                    </a:cubicBezTo>
                    <a:cubicBezTo>
                      <a:pt x="291" y="57"/>
                      <a:pt x="291" y="59"/>
                      <a:pt x="291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58"/>
                      <a:pt x="295" y="57"/>
                      <a:pt x="295" y="56"/>
                    </a:cubicBezTo>
                    <a:cubicBezTo>
                      <a:pt x="295" y="55"/>
                      <a:pt x="295" y="54"/>
                      <a:pt x="295" y="53"/>
                    </a:cubicBezTo>
                    <a:cubicBezTo>
                      <a:pt x="291" y="52"/>
                      <a:pt x="291" y="52"/>
                      <a:pt x="291" y="52"/>
                    </a:cubicBezTo>
                    <a:moveTo>
                      <a:pt x="12" y="4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3" y="45"/>
                      <a:pt x="14" y="46"/>
                      <a:pt x="16" y="48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7" y="43"/>
                      <a:pt x="15" y="42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moveTo>
                      <a:pt x="302" y="40"/>
                    </a:moveTo>
                    <a:cubicBezTo>
                      <a:pt x="301" y="40"/>
                      <a:pt x="301" y="40"/>
                      <a:pt x="301" y="40"/>
                    </a:cubicBezTo>
                    <a:cubicBezTo>
                      <a:pt x="299" y="42"/>
                      <a:pt x="298" y="43"/>
                      <a:pt x="296" y="44"/>
                    </a:cubicBezTo>
                    <a:cubicBezTo>
                      <a:pt x="299" y="47"/>
                      <a:pt x="299" y="47"/>
                      <a:pt x="299" y="47"/>
                    </a:cubicBezTo>
                    <a:cubicBezTo>
                      <a:pt x="300" y="46"/>
                      <a:pt x="302" y="45"/>
                      <a:pt x="303" y="44"/>
                    </a:cubicBezTo>
                    <a:cubicBezTo>
                      <a:pt x="305" y="43"/>
                      <a:pt x="305" y="43"/>
                      <a:pt x="305" y="43"/>
                    </a:cubicBezTo>
                    <a:cubicBezTo>
                      <a:pt x="302" y="40"/>
                      <a:pt x="302" y="40"/>
                      <a:pt x="302" y="40"/>
                    </a:cubicBezTo>
                    <a:moveTo>
                      <a:pt x="0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2"/>
                      <a:pt x="1" y="33"/>
                    </a:cubicBezTo>
                    <a:cubicBezTo>
                      <a:pt x="1" y="35"/>
                      <a:pt x="2" y="37"/>
                      <a:pt x="4" y="3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4"/>
                      <a:pt x="5" y="33"/>
                      <a:pt x="4" y="32"/>
                    </a:cubicBezTo>
                    <a:cubicBezTo>
                      <a:pt x="4" y="32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314" y="29"/>
                    </a:move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310" y="31"/>
                      <a:pt x="310" y="32"/>
                      <a:pt x="310" y="32"/>
                    </a:cubicBezTo>
                    <a:cubicBezTo>
                      <a:pt x="309" y="33"/>
                      <a:pt x="309" y="34"/>
                      <a:pt x="308" y="35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2" y="36"/>
                      <a:pt x="313" y="35"/>
                      <a:pt x="313" y="33"/>
                    </a:cubicBezTo>
                    <a:cubicBezTo>
                      <a:pt x="313" y="33"/>
                      <a:pt x="314" y="32"/>
                      <a:pt x="314" y="31"/>
                    </a:cubicBezTo>
                    <a:cubicBezTo>
                      <a:pt x="314" y="30"/>
                      <a:pt x="314" y="30"/>
                      <a:pt x="314" y="29"/>
                    </a:cubicBezTo>
                    <a:moveTo>
                      <a:pt x="5" y="15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19"/>
                      <a:pt x="8" y="18"/>
                      <a:pt x="9" y="16"/>
                    </a:cubicBezTo>
                    <a:cubicBezTo>
                      <a:pt x="5" y="15"/>
                      <a:pt x="5" y="15"/>
                      <a:pt x="5" y="15"/>
                    </a:cubicBezTo>
                    <a:moveTo>
                      <a:pt x="308" y="14"/>
                    </a:moveTo>
                    <a:cubicBezTo>
                      <a:pt x="305" y="15"/>
                      <a:pt x="305" y="15"/>
                      <a:pt x="305" y="15"/>
                    </a:cubicBezTo>
                    <a:cubicBezTo>
                      <a:pt x="305" y="17"/>
                      <a:pt x="306" y="19"/>
                      <a:pt x="307" y="21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11" y="21"/>
                      <a:pt x="311" y="21"/>
                      <a:pt x="311" y="21"/>
                    </a:cubicBezTo>
                    <a:cubicBezTo>
                      <a:pt x="311" y="20"/>
                      <a:pt x="311" y="20"/>
                      <a:pt x="311" y="20"/>
                    </a:cubicBezTo>
                    <a:cubicBezTo>
                      <a:pt x="310" y="18"/>
                      <a:pt x="309" y="16"/>
                      <a:pt x="308" y="14"/>
                    </a:cubicBezTo>
                    <a:moveTo>
                      <a:pt x="4" y="4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7" y="6"/>
                      <a:pt x="6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309" y="0"/>
                    </a:moveTo>
                    <a:cubicBezTo>
                      <a:pt x="307" y="2"/>
                      <a:pt x="305" y="4"/>
                      <a:pt x="305" y="7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9" y="6"/>
                      <a:pt x="310" y="4"/>
                      <a:pt x="312" y="2"/>
                    </a:cubicBezTo>
                    <a:cubicBezTo>
                      <a:pt x="309" y="0"/>
                      <a:pt x="309" y="0"/>
                      <a:pt x="309" y="0"/>
                    </a:cubicBezTo>
                  </a:path>
                </a:pathLst>
              </a:custGeom>
              <a:solidFill>
                <a:srgbClr val="C1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359"/>
              <p:cNvSpPr>
                <a:spLocks noEditPoints="1"/>
              </p:cNvSpPr>
              <p:nvPr/>
            </p:nvSpPr>
            <p:spPr bwMode="auto">
              <a:xfrm>
                <a:off x="4191000" y="4395788"/>
                <a:ext cx="3824288" cy="1808163"/>
              </a:xfrm>
              <a:custGeom>
                <a:avLst/>
                <a:gdLst>
                  <a:gd name="T0" fmla="*/ 145 w 271"/>
                  <a:gd name="T1" fmla="*/ 124 h 128"/>
                  <a:gd name="T2" fmla="*/ 154 w 271"/>
                  <a:gd name="T3" fmla="*/ 128 h 128"/>
                  <a:gd name="T4" fmla="*/ 161 w 271"/>
                  <a:gd name="T5" fmla="*/ 125 h 128"/>
                  <a:gd name="T6" fmla="*/ 154 w 271"/>
                  <a:gd name="T7" fmla="*/ 121 h 128"/>
                  <a:gd name="T8" fmla="*/ 110 w 271"/>
                  <a:gd name="T9" fmla="*/ 125 h 128"/>
                  <a:gd name="T10" fmla="*/ 116 w 271"/>
                  <a:gd name="T11" fmla="*/ 128 h 128"/>
                  <a:gd name="T12" fmla="*/ 129 w 271"/>
                  <a:gd name="T13" fmla="*/ 120 h 128"/>
                  <a:gd name="T14" fmla="*/ 124 w 271"/>
                  <a:gd name="T15" fmla="*/ 121 h 128"/>
                  <a:gd name="T16" fmla="*/ 120 w 271"/>
                  <a:gd name="T17" fmla="*/ 118 h 128"/>
                  <a:gd name="T18" fmla="*/ 10 w 271"/>
                  <a:gd name="T19" fmla="*/ 38 h 128"/>
                  <a:gd name="T20" fmla="*/ 18 w 271"/>
                  <a:gd name="T21" fmla="*/ 65 h 128"/>
                  <a:gd name="T22" fmla="*/ 44 w 271"/>
                  <a:gd name="T23" fmla="*/ 95 h 128"/>
                  <a:gd name="T24" fmla="*/ 73 w 271"/>
                  <a:gd name="T25" fmla="*/ 113 h 128"/>
                  <a:gd name="T26" fmla="*/ 86 w 271"/>
                  <a:gd name="T27" fmla="*/ 109 h 128"/>
                  <a:gd name="T28" fmla="*/ 16 w 271"/>
                  <a:gd name="T29" fmla="*/ 40 h 128"/>
                  <a:gd name="T30" fmla="*/ 25 w 271"/>
                  <a:gd name="T31" fmla="*/ 31 h 128"/>
                  <a:gd name="T32" fmla="*/ 33 w 271"/>
                  <a:gd name="T33" fmla="*/ 41 h 128"/>
                  <a:gd name="T34" fmla="*/ 27 w 271"/>
                  <a:gd name="T35" fmla="*/ 44 h 128"/>
                  <a:gd name="T36" fmla="*/ 86 w 271"/>
                  <a:gd name="T37" fmla="*/ 105 h 128"/>
                  <a:gd name="T38" fmla="*/ 95 w 271"/>
                  <a:gd name="T39" fmla="*/ 97 h 128"/>
                  <a:gd name="T40" fmla="*/ 103 w 271"/>
                  <a:gd name="T41" fmla="*/ 104 h 128"/>
                  <a:gd name="T42" fmla="*/ 104 w 271"/>
                  <a:gd name="T43" fmla="*/ 111 h 128"/>
                  <a:gd name="T44" fmla="*/ 119 w 271"/>
                  <a:gd name="T45" fmla="*/ 108 h 128"/>
                  <a:gd name="T46" fmla="*/ 119 w 271"/>
                  <a:gd name="T47" fmla="*/ 106 h 128"/>
                  <a:gd name="T48" fmla="*/ 104 w 271"/>
                  <a:gd name="T49" fmla="*/ 95 h 128"/>
                  <a:gd name="T50" fmla="*/ 96 w 271"/>
                  <a:gd name="T51" fmla="*/ 96 h 128"/>
                  <a:gd name="T52" fmla="*/ 86 w 271"/>
                  <a:gd name="T53" fmla="*/ 96 h 128"/>
                  <a:gd name="T54" fmla="*/ 58 w 271"/>
                  <a:gd name="T55" fmla="*/ 78 h 128"/>
                  <a:gd name="T56" fmla="*/ 54 w 271"/>
                  <a:gd name="T57" fmla="*/ 70 h 128"/>
                  <a:gd name="T58" fmla="*/ 53 w 271"/>
                  <a:gd name="T59" fmla="*/ 63 h 128"/>
                  <a:gd name="T60" fmla="*/ 36 w 271"/>
                  <a:gd name="T61" fmla="*/ 53 h 128"/>
                  <a:gd name="T62" fmla="*/ 34 w 271"/>
                  <a:gd name="T63" fmla="*/ 33 h 128"/>
                  <a:gd name="T64" fmla="*/ 264 w 271"/>
                  <a:gd name="T65" fmla="*/ 9 h 128"/>
                  <a:gd name="T66" fmla="*/ 263 w 271"/>
                  <a:gd name="T67" fmla="*/ 11 h 128"/>
                  <a:gd name="T68" fmla="*/ 185 w 271"/>
                  <a:gd name="T69" fmla="*/ 109 h 128"/>
                  <a:gd name="T70" fmla="*/ 178 w 271"/>
                  <a:gd name="T71" fmla="*/ 115 h 128"/>
                  <a:gd name="T72" fmla="*/ 190 w 271"/>
                  <a:gd name="T73" fmla="*/ 117 h 128"/>
                  <a:gd name="T74" fmla="*/ 206 w 271"/>
                  <a:gd name="T75" fmla="*/ 99 h 128"/>
                  <a:gd name="T76" fmla="*/ 234 w 271"/>
                  <a:gd name="T77" fmla="*/ 75 h 128"/>
                  <a:gd name="T78" fmla="*/ 254 w 271"/>
                  <a:gd name="T79" fmla="*/ 44 h 128"/>
                  <a:gd name="T80" fmla="*/ 264 w 271"/>
                  <a:gd name="T81" fmla="*/ 9 h 128"/>
                  <a:gd name="T82" fmla="*/ 13 w 271"/>
                  <a:gd name="T83" fmla="*/ 19 h 128"/>
                  <a:gd name="T84" fmla="*/ 21 w 271"/>
                  <a:gd name="T85" fmla="*/ 12 h 128"/>
                  <a:gd name="T86" fmla="*/ 17 w 271"/>
                  <a:gd name="T87" fmla="*/ 9 h 128"/>
                  <a:gd name="T88" fmla="*/ 11 w 271"/>
                  <a:gd name="T89" fmla="*/ 9 h 128"/>
                  <a:gd name="T90" fmla="*/ 6 w 271"/>
                  <a:gd name="T91" fmla="*/ 8 h 128"/>
                  <a:gd name="T92" fmla="*/ 2 w 271"/>
                  <a:gd name="T93" fmla="*/ 27 h 128"/>
                  <a:gd name="T94" fmla="*/ 9 w 271"/>
                  <a:gd name="T95" fmla="*/ 20 h 128"/>
                  <a:gd name="T96" fmla="*/ 6 w 271"/>
                  <a:gd name="T97" fmla="*/ 8 h 128"/>
                  <a:gd name="T98" fmla="*/ 246 w 271"/>
                  <a:gd name="T99" fmla="*/ 0 h 128"/>
                  <a:gd name="T100" fmla="*/ 247 w 271"/>
                  <a:gd name="T101" fmla="*/ 23 h 128"/>
                  <a:gd name="T102" fmla="*/ 234 w 271"/>
                  <a:gd name="T103" fmla="*/ 53 h 128"/>
                  <a:gd name="T104" fmla="*/ 212 w 271"/>
                  <a:gd name="T105" fmla="*/ 78 h 128"/>
                  <a:gd name="T106" fmla="*/ 184 w 271"/>
                  <a:gd name="T107" fmla="*/ 96 h 128"/>
                  <a:gd name="T108" fmla="*/ 174 w 271"/>
                  <a:gd name="T109" fmla="*/ 96 h 128"/>
                  <a:gd name="T110" fmla="*/ 166 w 271"/>
                  <a:gd name="T111" fmla="*/ 95 h 128"/>
                  <a:gd name="T112" fmla="*/ 160 w 271"/>
                  <a:gd name="T113" fmla="*/ 104 h 128"/>
                  <a:gd name="T114" fmla="*/ 178 w 271"/>
                  <a:gd name="T115" fmla="*/ 100 h 128"/>
                  <a:gd name="T116" fmla="*/ 185 w 271"/>
                  <a:gd name="T117" fmla="*/ 104 h 128"/>
                  <a:gd name="T118" fmla="*/ 258 w 271"/>
                  <a:gd name="T119" fmla="*/ 13 h 128"/>
                  <a:gd name="T120" fmla="*/ 247 w 271"/>
                  <a:gd name="T121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1" h="128">
                    <a:moveTo>
                      <a:pt x="154" y="121"/>
                    </a:moveTo>
                    <a:cubicBezTo>
                      <a:pt x="151" y="121"/>
                      <a:pt x="148" y="123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8" y="126"/>
                      <a:pt x="151" y="128"/>
                      <a:pt x="154" y="128"/>
                    </a:cubicBezTo>
                    <a:cubicBezTo>
                      <a:pt x="154" y="128"/>
                      <a:pt x="155" y="128"/>
                      <a:pt x="155" y="128"/>
                    </a:cubicBezTo>
                    <a:cubicBezTo>
                      <a:pt x="157" y="127"/>
                      <a:pt x="159" y="126"/>
                      <a:pt x="161" y="125"/>
                    </a:cubicBezTo>
                    <a:cubicBezTo>
                      <a:pt x="160" y="124"/>
                      <a:pt x="159" y="123"/>
                      <a:pt x="157" y="122"/>
                    </a:cubicBezTo>
                    <a:cubicBezTo>
                      <a:pt x="156" y="122"/>
                      <a:pt x="155" y="121"/>
                      <a:pt x="154" y="121"/>
                    </a:cubicBezTo>
                    <a:moveTo>
                      <a:pt x="107" y="116"/>
                    </a:moveTo>
                    <a:cubicBezTo>
                      <a:pt x="109" y="119"/>
                      <a:pt x="109" y="122"/>
                      <a:pt x="110" y="125"/>
                    </a:cubicBezTo>
                    <a:cubicBezTo>
                      <a:pt x="111" y="126"/>
                      <a:pt x="113" y="128"/>
                      <a:pt x="115" y="128"/>
                    </a:cubicBezTo>
                    <a:cubicBezTo>
                      <a:pt x="115" y="128"/>
                      <a:pt x="116" y="128"/>
                      <a:pt x="116" y="128"/>
                    </a:cubicBezTo>
                    <a:cubicBezTo>
                      <a:pt x="121" y="128"/>
                      <a:pt x="127" y="122"/>
                      <a:pt x="133" y="121"/>
                    </a:cubicBezTo>
                    <a:cubicBezTo>
                      <a:pt x="132" y="120"/>
                      <a:pt x="130" y="120"/>
                      <a:pt x="129" y="120"/>
                    </a:cubicBezTo>
                    <a:cubicBezTo>
                      <a:pt x="128" y="120"/>
                      <a:pt x="127" y="120"/>
                      <a:pt x="125" y="120"/>
                    </a:cubicBezTo>
                    <a:cubicBezTo>
                      <a:pt x="125" y="121"/>
                      <a:pt x="124" y="121"/>
                      <a:pt x="124" y="121"/>
                    </a:cubicBezTo>
                    <a:cubicBezTo>
                      <a:pt x="122" y="121"/>
                      <a:pt x="120" y="120"/>
                      <a:pt x="120" y="119"/>
                    </a:cubicBezTo>
                    <a:cubicBezTo>
                      <a:pt x="120" y="119"/>
                      <a:pt x="120" y="118"/>
                      <a:pt x="120" y="118"/>
                    </a:cubicBezTo>
                    <a:cubicBezTo>
                      <a:pt x="116" y="118"/>
                      <a:pt x="111" y="117"/>
                      <a:pt x="107" y="116"/>
                    </a:cubicBezTo>
                    <a:moveTo>
                      <a:pt x="10" y="38"/>
                    </a:moveTo>
                    <a:cubicBezTo>
                      <a:pt x="13" y="40"/>
                      <a:pt x="15" y="42"/>
                      <a:pt x="16" y="44"/>
                    </a:cubicBezTo>
                    <a:cubicBezTo>
                      <a:pt x="19" y="50"/>
                      <a:pt x="14" y="60"/>
                      <a:pt x="18" y="65"/>
                    </a:cubicBezTo>
                    <a:cubicBezTo>
                      <a:pt x="21" y="70"/>
                      <a:pt x="32" y="70"/>
                      <a:pt x="36" y="75"/>
                    </a:cubicBezTo>
                    <a:cubicBezTo>
                      <a:pt x="40" y="80"/>
                      <a:pt x="39" y="91"/>
                      <a:pt x="44" y="95"/>
                    </a:cubicBezTo>
                    <a:cubicBezTo>
                      <a:pt x="48" y="99"/>
                      <a:pt x="59" y="96"/>
                      <a:pt x="64" y="99"/>
                    </a:cubicBezTo>
                    <a:cubicBezTo>
                      <a:pt x="68" y="102"/>
                      <a:pt x="70" y="109"/>
                      <a:pt x="73" y="113"/>
                    </a:cubicBezTo>
                    <a:cubicBezTo>
                      <a:pt x="75" y="113"/>
                      <a:pt x="76" y="112"/>
                      <a:pt x="79" y="112"/>
                    </a:cubicBezTo>
                    <a:cubicBezTo>
                      <a:pt x="82" y="111"/>
                      <a:pt x="85" y="111"/>
                      <a:pt x="86" y="109"/>
                    </a:cubicBezTo>
                    <a:cubicBezTo>
                      <a:pt x="70" y="103"/>
                      <a:pt x="56" y="93"/>
                      <a:pt x="43" y="81"/>
                    </a:cubicBezTo>
                    <a:cubicBezTo>
                      <a:pt x="31" y="69"/>
                      <a:pt x="22" y="55"/>
                      <a:pt x="16" y="40"/>
                    </a:cubicBezTo>
                    <a:cubicBezTo>
                      <a:pt x="14" y="39"/>
                      <a:pt x="12" y="38"/>
                      <a:pt x="10" y="38"/>
                    </a:cubicBezTo>
                    <a:moveTo>
                      <a:pt x="25" y="31"/>
                    </a:moveTo>
                    <a:cubicBezTo>
                      <a:pt x="23" y="34"/>
                      <a:pt x="26" y="34"/>
                      <a:pt x="27" y="35"/>
                    </a:cubicBezTo>
                    <a:cubicBezTo>
                      <a:pt x="31" y="36"/>
                      <a:pt x="32" y="39"/>
                      <a:pt x="33" y="41"/>
                    </a:cubicBezTo>
                    <a:cubicBezTo>
                      <a:pt x="33" y="43"/>
                      <a:pt x="31" y="44"/>
                      <a:pt x="29" y="44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5" y="43"/>
                      <a:pt x="23" y="42"/>
                      <a:pt x="21" y="42"/>
                    </a:cubicBezTo>
                    <a:cubicBezTo>
                      <a:pt x="34" y="70"/>
                      <a:pt x="57" y="93"/>
                      <a:pt x="86" y="105"/>
                    </a:cubicBezTo>
                    <a:cubicBezTo>
                      <a:pt x="85" y="100"/>
                      <a:pt x="87" y="99"/>
                      <a:pt x="93" y="97"/>
                    </a:cubicBezTo>
                    <a:cubicBezTo>
                      <a:pt x="93" y="97"/>
                      <a:pt x="94" y="97"/>
                      <a:pt x="95" y="97"/>
                    </a:cubicBezTo>
                    <a:cubicBezTo>
                      <a:pt x="97" y="97"/>
                      <a:pt x="98" y="97"/>
                      <a:pt x="98" y="98"/>
                    </a:cubicBezTo>
                    <a:cubicBezTo>
                      <a:pt x="97" y="101"/>
                      <a:pt x="99" y="103"/>
                      <a:pt x="103" y="104"/>
                    </a:cubicBezTo>
                    <a:cubicBezTo>
                      <a:pt x="106" y="106"/>
                      <a:pt x="105" y="108"/>
                      <a:pt x="104" y="110"/>
                    </a:cubicBezTo>
                    <a:cubicBezTo>
                      <a:pt x="104" y="110"/>
                      <a:pt x="104" y="111"/>
                      <a:pt x="104" y="111"/>
                    </a:cubicBezTo>
                    <a:cubicBezTo>
                      <a:pt x="109" y="112"/>
                      <a:pt x="114" y="113"/>
                      <a:pt x="118" y="114"/>
                    </a:cubicBezTo>
                    <a:cubicBezTo>
                      <a:pt x="118" y="112"/>
                      <a:pt x="118" y="110"/>
                      <a:pt x="119" y="108"/>
                    </a:cubicBezTo>
                    <a:cubicBezTo>
                      <a:pt x="119" y="107"/>
                      <a:pt x="120" y="106"/>
                      <a:pt x="120" y="105"/>
                    </a:cubicBezTo>
                    <a:cubicBezTo>
                      <a:pt x="120" y="106"/>
                      <a:pt x="120" y="106"/>
                      <a:pt x="119" y="106"/>
                    </a:cubicBezTo>
                    <a:cubicBezTo>
                      <a:pt x="119" y="106"/>
                      <a:pt x="119" y="106"/>
                      <a:pt x="118" y="106"/>
                    </a:cubicBezTo>
                    <a:cubicBezTo>
                      <a:pt x="113" y="105"/>
                      <a:pt x="109" y="96"/>
                      <a:pt x="104" y="95"/>
                    </a:cubicBezTo>
                    <a:cubicBezTo>
                      <a:pt x="103" y="95"/>
                      <a:pt x="103" y="94"/>
                      <a:pt x="102" y="94"/>
                    </a:cubicBezTo>
                    <a:cubicBezTo>
                      <a:pt x="100" y="94"/>
                      <a:pt x="98" y="95"/>
                      <a:pt x="96" y="96"/>
                    </a:cubicBezTo>
                    <a:cubicBezTo>
                      <a:pt x="93" y="96"/>
                      <a:pt x="91" y="97"/>
                      <a:pt x="89" y="97"/>
                    </a:cubicBezTo>
                    <a:cubicBezTo>
                      <a:pt x="88" y="97"/>
                      <a:pt x="87" y="97"/>
                      <a:pt x="86" y="96"/>
                    </a:cubicBezTo>
                    <a:cubicBezTo>
                      <a:pt x="81" y="94"/>
                      <a:pt x="80" y="85"/>
                      <a:pt x="76" y="82"/>
                    </a:cubicBezTo>
                    <a:cubicBezTo>
                      <a:pt x="71" y="79"/>
                      <a:pt x="62" y="82"/>
                      <a:pt x="58" y="78"/>
                    </a:cubicBezTo>
                    <a:cubicBezTo>
                      <a:pt x="56" y="77"/>
                      <a:pt x="56" y="74"/>
                      <a:pt x="55" y="71"/>
                    </a:cubicBezTo>
                    <a:cubicBezTo>
                      <a:pt x="55" y="71"/>
                      <a:pt x="54" y="71"/>
                      <a:pt x="54" y="70"/>
                    </a:cubicBezTo>
                    <a:cubicBezTo>
                      <a:pt x="52" y="69"/>
                      <a:pt x="52" y="67"/>
                      <a:pt x="53" y="65"/>
                    </a:cubicBezTo>
                    <a:cubicBezTo>
                      <a:pt x="53" y="64"/>
                      <a:pt x="53" y="63"/>
                      <a:pt x="53" y="63"/>
                    </a:cubicBezTo>
                    <a:cubicBezTo>
                      <a:pt x="53" y="62"/>
                      <a:pt x="53" y="62"/>
                      <a:pt x="52" y="61"/>
                    </a:cubicBezTo>
                    <a:cubicBezTo>
                      <a:pt x="49" y="57"/>
                      <a:pt x="39" y="57"/>
                      <a:pt x="36" y="53"/>
                    </a:cubicBezTo>
                    <a:cubicBezTo>
                      <a:pt x="34" y="48"/>
                      <a:pt x="38" y="40"/>
                      <a:pt x="35" y="35"/>
                    </a:cubicBezTo>
                    <a:cubicBezTo>
                      <a:pt x="35" y="34"/>
                      <a:pt x="34" y="34"/>
                      <a:pt x="34" y="33"/>
                    </a:cubicBezTo>
                    <a:cubicBezTo>
                      <a:pt x="31" y="32"/>
                      <a:pt x="28" y="32"/>
                      <a:pt x="25" y="31"/>
                    </a:cubicBezTo>
                    <a:moveTo>
                      <a:pt x="264" y="9"/>
                    </a:moveTo>
                    <a:cubicBezTo>
                      <a:pt x="264" y="10"/>
                      <a:pt x="264" y="10"/>
                      <a:pt x="263" y="10"/>
                    </a:cubicBezTo>
                    <a:cubicBezTo>
                      <a:pt x="263" y="10"/>
                      <a:pt x="263" y="11"/>
                      <a:pt x="263" y="11"/>
                    </a:cubicBezTo>
                    <a:cubicBezTo>
                      <a:pt x="258" y="37"/>
                      <a:pt x="246" y="62"/>
                      <a:pt x="227" y="81"/>
                    </a:cubicBezTo>
                    <a:cubicBezTo>
                      <a:pt x="214" y="93"/>
                      <a:pt x="200" y="103"/>
                      <a:pt x="185" y="109"/>
                    </a:cubicBezTo>
                    <a:cubicBezTo>
                      <a:pt x="184" y="110"/>
                      <a:pt x="183" y="111"/>
                      <a:pt x="181" y="112"/>
                    </a:cubicBezTo>
                    <a:cubicBezTo>
                      <a:pt x="180" y="112"/>
                      <a:pt x="179" y="114"/>
                      <a:pt x="178" y="115"/>
                    </a:cubicBezTo>
                    <a:cubicBezTo>
                      <a:pt x="180" y="115"/>
                      <a:pt x="181" y="116"/>
                      <a:pt x="182" y="116"/>
                    </a:cubicBezTo>
                    <a:cubicBezTo>
                      <a:pt x="185" y="117"/>
                      <a:pt x="187" y="117"/>
                      <a:pt x="190" y="117"/>
                    </a:cubicBezTo>
                    <a:cubicBezTo>
                      <a:pt x="191" y="117"/>
                      <a:pt x="192" y="117"/>
                      <a:pt x="193" y="117"/>
                    </a:cubicBezTo>
                    <a:cubicBezTo>
                      <a:pt x="199" y="114"/>
                      <a:pt x="200" y="103"/>
                      <a:pt x="206" y="99"/>
                    </a:cubicBezTo>
                    <a:cubicBezTo>
                      <a:pt x="211" y="96"/>
                      <a:pt x="222" y="99"/>
                      <a:pt x="226" y="95"/>
                    </a:cubicBezTo>
                    <a:cubicBezTo>
                      <a:pt x="231" y="91"/>
                      <a:pt x="230" y="80"/>
                      <a:pt x="234" y="75"/>
                    </a:cubicBezTo>
                    <a:cubicBezTo>
                      <a:pt x="238" y="70"/>
                      <a:pt x="249" y="70"/>
                      <a:pt x="252" y="65"/>
                    </a:cubicBezTo>
                    <a:cubicBezTo>
                      <a:pt x="256" y="60"/>
                      <a:pt x="251" y="50"/>
                      <a:pt x="254" y="44"/>
                    </a:cubicBezTo>
                    <a:cubicBezTo>
                      <a:pt x="257" y="38"/>
                      <a:pt x="267" y="35"/>
                      <a:pt x="269" y="29"/>
                    </a:cubicBezTo>
                    <a:cubicBezTo>
                      <a:pt x="271" y="23"/>
                      <a:pt x="264" y="16"/>
                      <a:pt x="264" y="9"/>
                    </a:cubicBezTo>
                    <a:moveTo>
                      <a:pt x="11" y="9"/>
                    </a:moveTo>
                    <a:cubicBezTo>
                      <a:pt x="12" y="12"/>
                      <a:pt x="13" y="16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1" y="18"/>
                      <a:pt x="21" y="15"/>
                      <a:pt x="21" y="12"/>
                    </a:cubicBezTo>
                    <a:cubicBezTo>
                      <a:pt x="21" y="11"/>
                      <a:pt x="20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4" y="9"/>
                      <a:pt x="13" y="9"/>
                      <a:pt x="11" y="9"/>
                    </a:cubicBezTo>
                    <a:moveTo>
                      <a:pt x="6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7" y="14"/>
                      <a:pt x="0" y="22"/>
                      <a:pt x="1" y="28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5" y="26"/>
                      <a:pt x="6" y="25"/>
                      <a:pt x="7" y="23"/>
                    </a:cubicBezTo>
                    <a:cubicBezTo>
                      <a:pt x="7" y="22"/>
                      <a:pt x="8" y="21"/>
                      <a:pt x="9" y="20"/>
                    </a:cubicBezTo>
                    <a:cubicBezTo>
                      <a:pt x="8" y="16"/>
                      <a:pt x="7" y="12"/>
                      <a:pt x="7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moveTo>
                      <a:pt x="246" y="0"/>
                    </a:moveTo>
                    <a:cubicBezTo>
                      <a:pt x="245" y="2"/>
                      <a:pt x="244" y="3"/>
                      <a:pt x="244" y="5"/>
                    </a:cubicBezTo>
                    <a:cubicBezTo>
                      <a:pt x="243" y="11"/>
                      <a:pt x="249" y="17"/>
                      <a:pt x="247" y="23"/>
                    </a:cubicBezTo>
                    <a:cubicBezTo>
                      <a:pt x="246" y="28"/>
                      <a:pt x="237" y="30"/>
                      <a:pt x="235" y="35"/>
                    </a:cubicBezTo>
                    <a:cubicBezTo>
                      <a:pt x="232" y="40"/>
                      <a:pt x="236" y="48"/>
                      <a:pt x="234" y="53"/>
                    </a:cubicBezTo>
                    <a:cubicBezTo>
                      <a:pt x="231" y="57"/>
                      <a:pt x="221" y="57"/>
                      <a:pt x="218" y="61"/>
                    </a:cubicBezTo>
                    <a:cubicBezTo>
                      <a:pt x="214" y="65"/>
                      <a:pt x="216" y="75"/>
                      <a:pt x="212" y="78"/>
                    </a:cubicBezTo>
                    <a:cubicBezTo>
                      <a:pt x="208" y="82"/>
                      <a:pt x="199" y="79"/>
                      <a:pt x="194" y="82"/>
                    </a:cubicBezTo>
                    <a:cubicBezTo>
                      <a:pt x="190" y="85"/>
                      <a:pt x="189" y="94"/>
                      <a:pt x="184" y="96"/>
                    </a:cubicBezTo>
                    <a:cubicBezTo>
                      <a:pt x="183" y="97"/>
                      <a:pt x="182" y="97"/>
                      <a:pt x="181" y="97"/>
                    </a:cubicBezTo>
                    <a:cubicBezTo>
                      <a:pt x="179" y="97"/>
                      <a:pt x="177" y="96"/>
                      <a:pt x="174" y="96"/>
                    </a:cubicBezTo>
                    <a:cubicBezTo>
                      <a:pt x="172" y="95"/>
                      <a:pt x="170" y="94"/>
                      <a:pt x="168" y="94"/>
                    </a:cubicBezTo>
                    <a:cubicBezTo>
                      <a:pt x="167" y="94"/>
                      <a:pt x="167" y="95"/>
                      <a:pt x="166" y="95"/>
                    </a:cubicBezTo>
                    <a:cubicBezTo>
                      <a:pt x="162" y="96"/>
                      <a:pt x="159" y="102"/>
                      <a:pt x="155" y="104"/>
                    </a:cubicBezTo>
                    <a:cubicBezTo>
                      <a:pt x="156" y="104"/>
                      <a:pt x="158" y="104"/>
                      <a:pt x="160" y="104"/>
                    </a:cubicBezTo>
                    <a:cubicBezTo>
                      <a:pt x="165" y="103"/>
                      <a:pt x="169" y="102"/>
                      <a:pt x="174" y="101"/>
                    </a:cubicBezTo>
                    <a:cubicBezTo>
                      <a:pt x="175" y="100"/>
                      <a:pt x="177" y="100"/>
                      <a:pt x="178" y="100"/>
                    </a:cubicBezTo>
                    <a:cubicBezTo>
                      <a:pt x="180" y="100"/>
                      <a:pt x="182" y="100"/>
                      <a:pt x="183" y="102"/>
                    </a:cubicBezTo>
                    <a:cubicBezTo>
                      <a:pt x="184" y="103"/>
                      <a:pt x="184" y="104"/>
                      <a:pt x="185" y="104"/>
                    </a:cubicBezTo>
                    <a:cubicBezTo>
                      <a:pt x="222" y="88"/>
                      <a:pt x="250" y="54"/>
                      <a:pt x="258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6" y="13"/>
                      <a:pt x="255" y="12"/>
                      <a:pt x="253" y="11"/>
                    </a:cubicBezTo>
                    <a:cubicBezTo>
                      <a:pt x="249" y="9"/>
                      <a:pt x="246" y="6"/>
                      <a:pt x="247" y="3"/>
                    </a:cubicBezTo>
                    <a:cubicBezTo>
                      <a:pt x="247" y="1"/>
                      <a:pt x="247" y="0"/>
                      <a:pt x="246" y="0"/>
                    </a:cubicBezTo>
                  </a:path>
                </a:pathLst>
              </a:custGeom>
              <a:solidFill>
                <a:srgbClr val="DF3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361"/>
              <p:cNvSpPr>
                <a:spLocks noEditPoints="1"/>
              </p:cNvSpPr>
              <p:nvPr/>
            </p:nvSpPr>
            <p:spPr bwMode="auto">
              <a:xfrm>
                <a:off x="4289425" y="4508501"/>
                <a:ext cx="3613150" cy="1554163"/>
              </a:xfrm>
              <a:custGeom>
                <a:avLst/>
                <a:gdLst>
                  <a:gd name="T0" fmla="*/ 97 w 256"/>
                  <a:gd name="T1" fmla="*/ 103 h 110"/>
                  <a:gd name="T2" fmla="*/ 99 w 256"/>
                  <a:gd name="T3" fmla="*/ 107 h 110"/>
                  <a:gd name="T4" fmla="*/ 100 w 256"/>
                  <a:gd name="T5" fmla="*/ 108 h 110"/>
                  <a:gd name="T6" fmla="*/ 113 w 256"/>
                  <a:gd name="T7" fmla="*/ 110 h 110"/>
                  <a:gd name="T8" fmla="*/ 111 w 256"/>
                  <a:gd name="T9" fmla="*/ 106 h 110"/>
                  <a:gd name="T10" fmla="*/ 97 w 256"/>
                  <a:gd name="T11" fmla="*/ 103 h 110"/>
                  <a:gd name="T12" fmla="*/ 9 w 256"/>
                  <a:gd name="T13" fmla="*/ 32 h 110"/>
                  <a:gd name="T14" fmla="*/ 36 w 256"/>
                  <a:gd name="T15" fmla="*/ 73 h 110"/>
                  <a:gd name="T16" fmla="*/ 79 w 256"/>
                  <a:gd name="T17" fmla="*/ 101 h 110"/>
                  <a:gd name="T18" fmla="*/ 79 w 256"/>
                  <a:gd name="T19" fmla="*/ 97 h 110"/>
                  <a:gd name="T20" fmla="*/ 79 w 256"/>
                  <a:gd name="T21" fmla="*/ 97 h 110"/>
                  <a:gd name="T22" fmla="*/ 14 w 256"/>
                  <a:gd name="T23" fmla="*/ 34 h 110"/>
                  <a:gd name="T24" fmla="*/ 9 w 256"/>
                  <a:gd name="T25" fmla="*/ 32 h 110"/>
                  <a:gd name="T26" fmla="*/ 256 w 256"/>
                  <a:gd name="T27" fmla="*/ 3 h 110"/>
                  <a:gd name="T28" fmla="*/ 251 w 256"/>
                  <a:gd name="T29" fmla="*/ 5 h 110"/>
                  <a:gd name="T30" fmla="*/ 178 w 256"/>
                  <a:gd name="T31" fmla="*/ 96 h 110"/>
                  <a:gd name="T32" fmla="*/ 178 w 256"/>
                  <a:gd name="T33" fmla="*/ 101 h 110"/>
                  <a:gd name="T34" fmla="*/ 220 w 256"/>
                  <a:gd name="T35" fmla="*/ 73 h 110"/>
                  <a:gd name="T36" fmla="*/ 256 w 256"/>
                  <a:gd name="T37" fmla="*/ 3 h 110"/>
                  <a:gd name="T38" fmla="*/ 0 w 256"/>
                  <a:gd name="T39" fmla="*/ 0 h 110"/>
                  <a:gd name="T40" fmla="*/ 2 w 256"/>
                  <a:gd name="T41" fmla="*/ 12 h 110"/>
                  <a:gd name="T42" fmla="*/ 6 w 256"/>
                  <a:gd name="T43" fmla="*/ 11 h 110"/>
                  <a:gd name="T44" fmla="*/ 4 w 256"/>
                  <a:gd name="T45" fmla="*/ 1 h 110"/>
                  <a:gd name="T46" fmla="*/ 0 w 256"/>
                  <a:gd name="T4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6" h="110">
                    <a:moveTo>
                      <a:pt x="97" y="103"/>
                    </a:moveTo>
                    <a:cubicBezTo>
                      <a:pt x="97" y="104"/>
                      <a:pt x="97" y="106"/>
                      <a:pt x="99" y="107"/>
                    </a:cubicBezTo>
                    <a:cubicBezTo>
                      <a:pt x="99" y="107"/>
                      <a:pt x="100" y="108"/>
                      <a:pt x="100" y="108"/>
                    </a:cubicBezTo>
                    <a:cubicBezTo>
                      <a:pt x="104" y="109"/>
                      <a:pt x="109" y="110"/>
                      <a:pt x="113" y="110"/>
                    </a:cubicBezTo>
                    <a:cubicBezTo>
                      <a:pt x="113" y="109"/>
                      <a:pt x="112" y="107"/>
                      <a:pt x="111" y="106"/>
                    </a:cubicBezTo>
                    <a:cubicBezTo>
                      <a:pt x="107" y="105"/>
                      <a:pt x="102" y="104"/>
                      <a:pt x="97" y="103"/>
                    </a:cubicBezTo>
                    <a:moveTo>
                      <a:pt x="9" y="32"/>
                    </a:moveTo>
                    <a:cubicBezTo>
                      <a:pt x="15" y="47"/>
                      <a:pt x="24" y="61"/>
                      <a:pt x="36" y="73"/>
                    </a:cubicBezTo>
                    <a:cubicBezTo>
                      <a:pt x="49" y="85"/>
                      <a:pt x="63" y="95"/>
                      <a:pt x="79" y="101"/>
                    </a:cubicBezTo>
                    <a:cubicBezTo>
                      <a:pt x="79" y="100"/>
                      <a:pt x="80" y="99"/>
                      <a:pt x="79" y="97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50" y="85"/>
                      <a:pt x="27" y="62"/>
                      <a:pt x="14" y="34"/>
                    </a:cubicBezTo>
                    <a:cubicBezTo>
                      <a:pt x="12" y="33"/>
                      <a:pt x="11" y="32"/>
                      <a:pt x="9" y="32"/>
                    </a:cubicBezTo>
                    <a:moveTo>
                      <a:pt x="256" y="3"/>
                    </a:moveTo>
                    <a:cubicBezTo>
                      <a:pt x="254" y="4"/>
                      <a:pt x="253" y="5"/>
                      <a:pt x="251" y="5"/>
                    </a:cubicBezTo>
                    <a:cubicBezTo>
                      <a:pt x="243" y="46"/>
                      <a:pt x="215" y="80"/>
                      <a:pt x="178" y="96"/>
                    </a:cubicBezTo>
                    <a:cubicBezTo>
                      <a:pt x="178" y="98"/>
                      <a:pt x="179" y="100"/>
                      <a:pt x="178" y="101"/>
                    </a:cubicBezTo>
                    <a:cubicBezTo>
                      <a:pt x="193" y="95"/>
                      <a:pt x="207" y="85"/>
                      <a:pt x="220" y="73"/>
                    </a:cubicBezTo>
                    <a:cubicBezTo>
                      <a:pt x="239" y="54"/>
                      <a:pt x="251" y="29"/>
                      <a:pt x="256" y="3"/>
                    </a:cubicBezTo>
                    <a:moveTo>
                      <a:pt x="0" y="0"/>
                    </a:moveTo>
                    <a:cubicBezTo>
                      <a:pt x="0" y="4"/>
                      <a:pt x="1" y="8"/>
                      <a:pt x="2" y="12"/>
                    </a:cubicBezTo>
                    <a:cubicBezTo>
                      <a:pt x="3" y="12"/>
                      <a:pt x="5" y="11"/>
                      <a:pt x="6" y="11"/>
                    </a:cubicBezTo>
                    <a:cubicBezTo>
                      <a:pt x="6" y="8"/>
                      <a:pt x="5" y="4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E2D5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901129" y="1440419"/>
              <a:ext cx="3782728" cy="462173"/>
              <a:chOff x="5901129" y="1440419"/>
              <a:chExt cx="3782728" cy="462173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5901129" y="1502482"/>
                <a:ext cx="6776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Agency FB" panose="020B0503020202020204" pitchFamily="34" charset="0"/>
                  </a:rPr>
                  <a:t>01</a:t>
                </a:r>
                <a:endParaRPr lang="zh-CN" altLang="en-US" sz="2000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6603194" y="1440419"/>
                <a:ext cx="30806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职位描述</a:t>
                </a:r>
                <a:r>
                  <a:rPr lang="en-US" altLang="zh-CN" sz="2400" dirty="0"/>
                  <a:t>(JD)</a:t>
                </a:r>
                <a:r>
                  <a:rPr lang="zh-CN" altLang="en-US" sz="2400" dirty="0" smtClean="0"/>
                  <a:t>分析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endParaRPr>
              </a:p>
            </p:txBody>
          </p:sp>
        </p:grpSp>
      </p:grpSp>
      <p:sp>
        <p:nvSpPr>
          <p:cNvPr id="103" name="TextBox 8"/>
          <p:cNvSpPr txBox="1"/>
          <p:nvPr/>
        </p:nvSpPr>
        <p:spPr>
          <a:xfrm>
            <a:off x="929316" y="1491808"/>
            <a:ext cx="4840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通过职位描述分析企业要求的知识点和技术栈，根据</a:t>
            </a:r>
            <a:r>
              <a:rPr lang="en-US" altLang="zh-CN" dirty="0"/>
              <a:t>JD</a:t>
            </a:r>
            <a:r>
              <a:rPr lang="zh-CN" altLang="en-US" dirty="0"/>
              <a:t>去准备相应的技术细节和相应的项目 作品以及简历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04" name="Rectangle 9"/>
          <p:cNvSpPr/>
          <p:nvPr/>
        </p:nvSpPr>
        <p:spPr>
          <a:xfrm>
            <a:off x="929315" y="1861140"/>
            <a:ext cx="46892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.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05" name="Group 16"/>
          <p:cNvGrpSpPr/>
          <p:nvPr/>
        </p:nvGrpSpPr>
        <p:grpSpPr>
          <a:xfrm>
            <a:off x="1907691" y="3039401"/>
            <a:ext cx="3051433" cy="795799"/>
            <a:chOff x="2321169" y="3465623"/>
            <a:chExt cx="3051433" cy="795799"/>
          </a:xfrm>
        </p:grpSpPr>
        <p:sp>
          <p:nvSpPr>
            <p:cNvPr id="106" name="TextBox 14"/>
            <p:cNvSpPr txBox="1"/>
            <p:nvPr/>
          </p:nvSpPr>
          <p:spPr>
            <a:xfrm>
              <a:off x="2321169" y="3465623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D43B20"/>
                  </a:solidFill>
                  <a:latin typeface="Agency FB" panose="020B0503020202020204" pitchFamily="34" charset="0"/>
                </a:rPr>
                <a:t>TV Production</a:t>
              </a:r>
              <a:endParaRPr lang="en-US" b="1" dirty="0">
                <a:solidFill>
                  <a:srgbClr val="D43B2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7" name="Rectangle 15"/>
            <p:cNvSpPr/>
            <p:nvPr/>
          </p:nvSpPr>
          <p:spPr>
            <a:xfrm>
              <a:off x="2321170" y="3799757"/>
              <a:ext cx="30514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gency FB" panose="020B0503020202020204" pitchFamily="34" charset="0"/>
                </a:rPr>
                <a:t>Lorem ipsum dolor sit amet, consectetuer adipiscing elit, sed </a:t>
              </a:r>
              <a:r>
                <a:rPr lang="en-US" sz="12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gency FB" panose="020B0503020202020204" pitchFamily="34" charset="0"/>
                </a:rPr>
                <a:t>diam</a:t>
              </a: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08" name="Group 17"/>
          <p:cNvGrpSpPr/>
          <p:nvPr/>
        </p:nvGrpSpPr>
        <p:grpSpPr>
          <a:xfrm>
            <a:off x="1907691" y="5038272"/>
            <a:ext cx="3051433" cy="795799"/>
            <a:chOff x="2321169" y="3465623"/>
            <a:chExt cx="3051433" cy="795799"/>
          </a:xfrm>
        </p:grpSpPr>
        <p:sp>
          <p:nvSpPr>
            <p:cNvPr id="109" name="TextBox 18"/>
            <p:cNvSpPr txBox="1"/>
            <p:nvPr/>
          </p:nvSpPr>
          <p:spPr>
            <a:xfrm>
              <a:off x="2321169" y="3465623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3"/>
                  </a:solidFill>
                  <a:latin typeface="Agency FB" panose="020B0503020202020204" pitchFamily="34" charset="0"/>
                </a:rPr>
                <a:t>Illustrator</a:t>
              </a:r>
              <a:endParaRPr lang="en-US" b="1" dirty="0">
                <a:solidFill>
                  <a:schemeClr val="accent3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0" name="Rectangle 19"/>
            <p:cNvSpPr/>
            <p:nvPr/>
          </p:nvSpPr>
          <p:spPr>
            <a:xfrm>
              <a:off x="2321170" y="3799757"/>
              <a:ext cx="30514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gency FB" panose="020B0503020202020204" pitchFamily="34" charset="0"/>
                </a:rPr>
                <a:t>Lorem ipsum dolor sit amet, consectetuer adipiscing elit, sed </a:t>
              </a:r>
              <a:r>
                <a:rPr lang="en-US" sz="12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gency FB" panose="020B0503020202020204" pitchFamily="34" charset="0"/>
                </a:rPr>
                <a:t>diam</a:t>
              </a: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11" name="Group 20"/>
          <p:cNvGrpSpPr/>
          <p:nvPr/>
        </p:nvGrpSpPr>
        <p:grpSpPr>
          <a:xfrm>
            <a:off x="1907691" y="4039846"/>
            <a:ext cx="3051433" cy="795799"/>
            <a:chOff x="2321169" y="3465623"/>
            <a:chExt cx="3051433" cy="795799"/>
          </a:xfrm>
        </p:grpSpPr>
        <p:sp>
          <p:nvSpPr>
            <p:cNvPr id="112" name="TextBox 21"/>
            <p:cNvSpPr txBox="1"/>
            <p:nvPr/>
          </p:nvSpPr>
          <p:spPr>
            <a:xfrm>
              <a:off x="2321169" y="3465623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759F81"/>
                  </a:solidFill>
                  <a:latin typeface="Agency FB" panose="020B0503020202020204" pitchFamily="34" charset="0"/>
                </a:rPr>
                <a:t>Adobe Photoshop</a:t>
              </a:r>
              <a:endParaRPr lang="en-US" b="1" dirty="0">
                <a:solidFill>
                  <a:srgbClr val="759F8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3" name="Rectangle 22"/>
            <p:cNvSpPr/>
            <p:nvPr/>
          </p:nvSpPr>
          <p:spPr>
            <a:xfrm>
              <a:off x="2321170" y="3799757"/>
              <a:ext cx="30514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gency FB" panose="020B0503020202020204" pitchFamily="34" charset="0"/>
                </a:rPr>
                <a:t>Lorem ipsum dolor sit amet, consectetuer adipiscing elit, sed </a:t>
              </a:r>
              <a:r>
                <a:rPr lang="en-US" sz="12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gency FB" panose="020B0503020202020204" pitchFamily="34" charset="0"/>
                </a:rPr>
                <a:t>diam</a:t>
              </a: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14" name="Group 4"/>
          <p:cNvGrpSpPr/>
          <p:nvPr/>
        </p:nvGrpSpPr>
        <p:grpSpPr>
          <a:xfrm>
            <a:off x="999002" y="3061469"/>
            <a:ext cx="755703" cy="755703"/>
            <a:chOff x="935938" y="3423419"/>
            <a:chExt cx="755703" cy="755703"/>
          </a:xfrm>
        </p:grpSpPr>
        <p:sp>
          <p:nvSpPr>
            <p:cNvPr id="115" name="Oval 10"/>
            <p:cNvSpPr/>
            <p:nvPr/>
          </p:nvSpPr>
          <p:spPr>
            <a:xfrm>
              <a:off x="935938" y="3423419"/>
              <a:ext cx="755703" cy="755703"/>
            </a:xfrm>
            <a:prstGeom prst="ellipse">
              <a:avLst/>
            </a:prstGeom>
            <a:solidFill>
              <a:srgbClr val="D4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116" name="Freeform 23"/>
            <p:cNvSpPr>
              <a:spLocks noEditPoints="1"/>
            </p:cNvSpPr>
            <p:nvPr/>
          </p:nvSpPr>
          <p:spPr bwMode="auto">
            <a:xfrm>
              <a:off x="1175438" y="3603406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17" name="Group 7"/>
          <p:cNvGrpSpPr/>
          <p:nvPr/>
        </p:nvGrpSpPr>
        <p:grpSpPr>
          <a:xfrm>
            <a:off x="999002" y="5058321"/>
            <a:ext cx="755703" cy="755703"/>
            <a:chOff x="935938" y="5420271"/>
            <a:chExt cx="755703" cy="755703"/>
          </a:xfrm>
        </p:grpSpPr>
        <p:sp>
          <p:nvSpPr>
            <p:cNvPr id="118" name="Oval 12"/>
            <p:cNvSpPr/>
            <p:nvPr/>
          </p:nvSpPr>
          <p:spPr>
            <a:xfrm>
              <a:off x="935938" y="5420271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119" name="Freeform 24"/>
            <p:cNvSpPr>
              <a:spLocks noEditPoints="1"/>
            </p:cNvSpPr>
            <p:nvPr/>
          </p:nvSpPr>
          <p:spPr bwMode="auto">
            <a:xfrm>
              <a:off x="1130591" y="5603476"/>
              <a:ext cx="366393" cy="38929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20" name="Group 5"/>
          <p:cNvGrpSpPr/>
          <p:nvPr/>
        </p:nvGrpSpPr>
        <p:grpSpPr>
          <a:xfrm>
            <a:off x="999002" y="4059895"/>
            <a:ext cx="755703" cy="755703"/>
            <a:chOff x="935938" y="4421845"/>
            <a:chExt cx="755703" cy="755703"/>
          </a:xfrm>
        </p:grpSpPr>
        <p:sp>
          <p:nvSpPr>
            <p:cNvPr id="121" name="Oval 11"/>
            <p:cNvSpPr/>
            <p:nvPr/>
          </p:nvSpPr>
          <p:spPr>
            <a:xfrm>
              <a:off x="935938" y="4421845"/>
              <a:ext cx="755703" cy="755703"/>
            </a:xfrm>
            <a:prstGeom prst="ellipse">
              <a:avLst/>
            </a:prstGeom>
            <a:solidFill>
              <a:srgbClr val="759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122" name="Freeform 25"/>
            <p:cNvSpPr>
              <a:spLocks noEditPoints="1"/>
            </p:cNvSpPr>
            <p:nvPr/>
          </p:nvSpPr>
          <p:spPr bwMode="auto">
            <a:xfrm>
              <a:off x="1089564" y="4618408"/>
              <a:ext cx="448449" cy="362576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23" name="Rectangle 13"/>
          <p:cNvSpPr/>
          <p:nvPr/>
        </p:nvSpPr>
        <p:spPr>
          <a:xfrm>
            <a:off x="6159065" y="1465478"/>
            <a:ext cx="5137052" cy="45874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9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4" presetID="1" presetClass="entr" presetSubtype="0" fill="hold" grpId="0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/>
          <p:bldP spid="104" grpId="0"/>
          <p:bldP spid="123" grpId="0" animBg="1"/>
          <p:bldP spid="6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4" presetID="1" presetClass="entr" presetSubtype="0" fill="hold" grpId="0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/>
          <p:bldP spid="104" grpId="0"/>
          <p:bldP spid="123" grpId="0" animBg="1"/>
          <p:bldP spid="61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999739" y="278951"/>
            <a:ext cx="308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无经验如何</a:t>
            </a:r>
            <a:r>
              <a:rPr lang="zh-CN" altLang="en-US" sz="2400" dirty="0" smtClean="0"/>
              <a:t>准备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grpSp>
        <p:nvGrpSpPr>
          <p:cNvPr id="64" name="Group 16"/>
          <p:cNvGrpSpPr/>
          <p:nvPr/>
        </p:nvGrpSpPr>
        <p:grpSpPr>
          <a:xfrm>
            <a:off x="6346832" y="4678576"/>
            <a:ext cx="914400" cy="914400"/>
            <a:chOff x="6308732" y="4824626"/>
            <a:chExt cx="914400" cy="914400"/>
          </a:xfrm>
        </p:grpSpPr>
        <p:sp>
          <p:nvSpPr>
            <p:cNvPr id="70" name="Oval 9"/>
            <p:cNvSpPr/>
            <p:nvPr/>
          </p:nvSpPr>
          <p:spPr>
            <a:xfrm>
              <a:off x="6308732" y="4824626"/>
              <a:ext cx="914400" cy="914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grpSp>
          <p:nvGrpSpPr>
            <p:cNvPr id="71" name="Group 29"/>
            <p:cNvGrpSpPr/>
            <p:nvPr/>
          </p:nvGrpSpPr>
          <p:grpSpPr>
            <a:xfrm>
              <a:off x="6554866" y="5070399"/>
              <a:ext cx="422131" cy="422853"/>
              <a:chOff x="8216107" y="3505994"/>
              <a:chExt cx="464344" cy="465138"/>
            </a:xfrm>
            <a:solidFill>
              <a:schemeClr val="bg2"/>
            </a:solidFill>
          </p:grpSpPr>
          <p:sp>
            <p:nvSpPr>
              <p:cNvPr id="72" name="AutoShape 33"/>
              <p:cNvSpPr>
                <a:spLocks/>
              </p:cNvSpPr>
              <p:nvPr/>
            </p:nvSpPr>
            <p:spPr bwMode="auto">
              <a:xfrm>
                <a:off x="8216107" y="3680619"/>
                <a:ext cx="464344" cy="290513"/>
              </a:xfrm>
              <a:custGeom>
                <a:avLst/>
                <a:gdLst>
                  <a:gd name="T0" fmla="*/ 10752 w 21505"/>
                  <a:gd name="T1" fmla="*/ 10800 h 21600"/>
                  <a:gd name="T2" fmla="*/ 10752 w 21505"/>
                  <a:gd name="T3" fmla="*/ 10800 h 21600"/>
                  <a:gd name="T4" fmla="*/ 10752 w 21505"/>
                  <a:gd name="T5" fmla="*/ 10800 h 21600"/>
                  <a:gd name="T6" fmla="*/ 10752 w 21505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05" h="21600">
                    <a:moveTo>
                      <a:pt x="17472" y="17279"/>
                    </a:moveTo>
                    <a:lnTo>
                      <a:pt x="17472" y="18899"/>
                    </a:lnTo>
                    <a:cubicBezTo>
                      <a:pt x="17472" y="19198"/>
                      <a:pt x="17321" y="19439"/>
                      <a:pt x="17136" y="19439"/>
                    </a:cubicBezTo>
                    <a:lnTo>
                      <a:pt x="4368" y="19439"/>
                    </a:lnTo>
                    <a:cubicBezTo>
                      <a:pt x="4182" y="19439"/>
                      <a:pt x="4032" y="19198"/>
                      <a:pt x="4032" y="18899"/>
                    </a:cubicBezTo>
                    <a:lnTo>
                      <a:pt x="4032" y="17279"/>
                    </a:lnTo>
                    <a:lnTo>
                      <a:pt x="1344" y="12419"/>
                    </a:lnTo>
                    <a:cubicBezTo>
                      <a:pt x="1344" y="12121"/>
                      <a:pt x="1494" y="11879"/>
                      <a:pt x="1680" y="11879"/>
                    </a:cubicBezTo>
                    <a:lnTo>
                      <a:pt x="3360" y="11879"/>
                    </a:lnTo>
                    <a:lnTo>
                      <a:pt x="4032" y="11879"/>
                    </a:lnTo>
                    <a:lnTo>
                      <a:pt x="4704" y="11879"/>
                    </a:lnTo>
                    <a:lnTo>
                      <a:pt x="5376" y="11879"/>
                    </a:lnTo>
                    <a:lnTo>
                      <a:pt x="6048" y="11879"/>
                    </a:lnTo>
                    <a:lnTo>
                      <a:pt x="6720" y="11879"/>
                    </a:lnTo>
                    <a:lnTo>
                      <a:pt x="7392" y="11879"/>
                    </a:lnTo>
                    <a:lnTo>
                      <a:pt x="8064" y="11879"/>
                    </a:lnTo>
                    <a:lnTo>
                      <a:pt x="8736" y="11879"/>
                    </a:lnTo>
                    <a:lnTo>
                      <a:pt x="12768" y="11879"/>
                    </a:lnTo>
                    <a:lnTo>
                      <a:pt x="13440" y="11879"/>
                    </a:lnTo>
                    <a:lnTo>
                      <a:pt x="14112" y="11879"/>
                    </a:lnTo>
                    <a:lnTo>
                      <a:pt x="14784" y="11879"/>
                    </a:lnTo>
                    <a:lnTo>
                      <a:pt x="15456" y="11879"/>
                    </a:lnTo>
                    <a:lnTo>
                      <a:pt x="16128" y="11879"/>
                    </a:lnTo>
                    <a:lnTo>
                      <a:pt x="16800" y="11879"/>
                    </a:lnTo>
                    <a:lnTo>
                      <a:pt x="17472" y="11879"/>
                    </a:lnTo>
                    <a:lnTo>
                      <a:pt x="18144" y="11879"/>
                    </a:lnTo>
                    <a:lnTo>
                      <a:pt x="19824" y="11879"/>
                    </a:lnTo>
                    <a:cubicBezTo>
                      <a:pt x="20009" y="11879"/>
                      <a:pt x="20160" y="12121"/>
                      <a:pt x="20160" y="12419"/>
                    </a:cubicBezTo>
                    <a:cubicBezTo>
                      <a:pt x="20160" y="12419"/>
                      <a:pt x="17472" y="17279"/>
                      <a:pt x="17472" y="17279"/>
                    </a:cubicBezTo>
                    <a:close/>
                    <a:moveTo>
                      <a:pt x="10752" y="4320"/>
                    </a:moveTo>
                    <a:cubicBezTo>
                      <a:pt x="8625" y="4320"/>
                      <a:pt x="6826" y="6601"/>
                      <a:pt x="6246" y="9719"/>
                    </a:cubicBezTo>
                    <a:lnTo>
                      <a:pt x="5552" y="9719"/>
                    </a:lnTo>
                    <a:cubicBezTo>
                      <a:pt x="6152" y="6000"/>
                      <a:pt x="8252" y="3239"/>
                      <a:pt x="10752" y="3239"/>
                    </a:cubicBezTo>
                    <a:cubicBezTo>
                      <a:pt x="12934" y="3239"/>
                      <a:pt x="14813" y="5344"/>
                      <a:pt x="15654" y="8353"/>
                    </a:cubicBezTo>
                    <a:lnTo>
                      <a:pt x="15054" y="8835"/>
                    </a:lnTo>
                    <a:cubicBezTo>
                      <a:pt x="14323" y="6180"/>
                      <a:pt x="12671" y="4320"/>
                      <a:pt x="10752" y="4320"/>
                    </a:cubicBezTo>
                    <a:moveTo>
                      <a:pt x="10752" y="8639"/>
                    </a:moveTo>
                    <a:cubicBezTo>
                      <a:pt x="10158" y="8639"/>
                      <a:pt x="9630" y="9061"/>
                      <a:pt x="9260" y="9719"/>
                    </a:cubicBezTo>
                    <a:lnTo>
                      <a:pt x="8437" y="9719"/>
                    </a:lnTo>
                    <a:cubicBezTo>
                      <a:pt x="8904" y="8435"/>
                      <a:pt x="9761" y="7560"/>
                      <a:pt x="10752" y="7560"/>
                    </a:cubicBezTo>
                    <a:cubicBezTo>
                      <a:pt x="11742" y="7560"/>
                      <a:pt x="12600" y="8435"/>
                      <a:pt x="13066" y="9719"/>
                    </a:cubicBezTo>
                    <a:lnTo>
                      <a:pt x="12244" y="9719"/>
                    </a:lnTo>
                    <a:cubicBezTo>
                      <a:pt x="11874" y="9061"/>
                      <a:pt x="11345" y="8639"/>
                      <a:pt x="10752" y="8639"/>
                    </a:cubicBezTo>
                    <a:moveTo>
                      <a:pt x="13827" y="9719"/>
                    </a:moveTo>
                    <a:cubicBezTo>
                      <a:pt x="13307" y="7816"/>
                      <a:pt x="12126" y="6479"/>
                      <a:pt x="10752" y="6479"/>
                    </a:cubicBezTo>
                    <a:cubicBezTo>
                      <a:pt x="9378" y="6479"/>
                      <a:pt x="8197" y="7816"/>
                      <a:pt x="7676" y="9719"/>
                    </a:cubicBezTo>
                    <a:lnTo>
                      <a:pt x="6955" y="9719"/>
                    </a:lnTo>
                    <a:cubicBezTo>
                      <a:pt x="7510" y="7207"/>
                      <a:pt x="9001" y="5400"/>
                      <a:pt x="10752" y="5400"/>
                    </a:cubicBezTo>
                    <a:cubicBezTo>
                      <a:pt x="12409" y="5400"/>
                      <a:pt x="13834" y="7015"/>
                      <a:pt x="14454" y="9317"/>
                    </a:cubicBezTo>
                    <a:lnTo>
                      <a:pt x="13953" y="9719"/>
                    </a:lnTo>
                    <a:cubicBezTo>
                      <a:pt x="13953" y="9719"/>
                      <a:pt x="13827" y="9719"/>
                      <a:pt x="13827" y="9719"/>
                    </a:cubicBezTo>
                    <a:close/>
                    <a:moveTo>
                      <a:pt x="10752" y="1080"/>
                    </a:moveTo>
                    <a:cubicBezTo>
                      <a:pt x="13459" y="1080"/>
                      <a:pt x="15792" y="3672"/>
                      <a:pt x="16856" y="7388"/>
                    </a:cubicBezTo>
                    <a:lnTo>
                      <a:pt x="16256" y="7869"/>
                    </a:lnTo>
                    <a:cubicBezTo>
                      <a:pt x="15305" y="4504"/>
                      <a:pt x="13201" y="2160"/>
                      <a:pt x="10752" y="2160"/>
                    </a:cubicBezTo>
                    <a:cubicBezTo>
                      <a:pt x="7874" y="2160"/>
                      <a:pt x="5470" y="5392"/>
                      <a:pt x="4858" y="9719"/>
                    </a:cubicBezTo>
                    <a:lnTo>
                      <a:pt x="4167" y="9719"/>
                    </a:lnTo>
                    <a:cubicBezTo>
                      <a:pt x="4792" y="4796"/>
                      <a:pt x="7507" y="1080"/>
                      <a:pt x="10752" y="1080"/>
                    </a:cubicBezTo>
                    <a:moveTo>
                      <a:pt x="17336" y="9719"/>
                    </a:moveTo>
                    <a:lnTo>
                      <a:pt x="16958" y="9719"/>
                    </a:lnTo>
                    <a:lnTo>
                      <a:pt x="17294" y="9449"/>
                    </a:lnTo>
                    <a:cubicBezTo>
                      <a:pt x="17307" y="9540"/>
                      <a:pt x="17325" y="9628"/>
                      <a:pt x="17336" y="9719"/>
                    </a:cubicBezTo>
                    <a:moveTo>
                      <a:pt x="19824" y="9719"/>
                    </a:moveTo>
                    <a:lnTo>
                      <a:pt x="18016" y="9719"/>
                    </a:lnTo>
                    <a:cubicBezTo>
                      <a:pt x="17986" y="9461"/>
                      <a:pt x="17948" y="9209"/>
                      <a:pt x="17908" y="8957"/>
                    </a:cubicBezTo>
                    <a:lnTo>
                      <a:pt x="21132" y="6366"/>
                    </a:lnTo>
                    <a:cubicBezTo>
                      <a:pt x="21464" y="6099"/>
                      <a:pt x="21599" y="5450"/>
                      <a:pt x="21433" y="4916"/>
                    </a:cubicBezTo>
                    <a:cubicBezTo>
                      <a:pt x="21267" y="4383"/>
                      <a:pt x="20864" y="4169"/>
                      <a:pt x="20532" y="4433"/>
                    </a:cubicBezTo>
                    <a:lnTo>
                      <a:pt x="17456" y="6905"/>
                    </a:lnTo>
                    <a:cubicBezTo>
                      <a:pt x="16282" y="2836"/>
                      <a:pt x="13721" y="0"/>
                      <a:pt x="10752" y="0"/>
                    </a:cubicBezTo>
                    <a:cubicBezTo>
                      <a:pt x="7135" y="0"/>
                      <a:pt x="4122" y="4198"/>
                      <a:pt x="3488" y="9719"/>
                    </a:cubicBezTo>
                    <a:lnTo>
                      <a:pt x="1680" y="9719"/>
                    </a:lnTo>
                    <a:cubicBezTo>
                      <a:pt x="754" y="9719"/>
                      <a:pt x="0" y="10930"/>
                      <a:pt x="0" y="12419"/>
                    </a:cubicBezTo>
                    <a:cubicBezTo>
                      <a:pt x="0" y="12949"/>
                      <a:pt x="121" y="13459"/>
                      <a:pt x="339" y="13855"/>
                    </a:cubicBezTo>
                    <a:lnTo>
                      <a:pt x="2688" y="18101"/>
                    </a:lnTo>
                    <a:lnTo>
                      <a:pt x="2688" y="18899"/>
                    </a:lnTo>
                    <a:cubicBezTo>
                      <a:pt x="2688" y="20389"/>
                      <a:pt x="3442" y="21599"/>
                      <a:pt x="4368" y="21599"/>
                    </a:cubicBezTo>
                    <a:lnTo>
                      <a:pt x="17136" y="21599"/>
                    </a:lnTo>
                    <a:cubicBezTo>
                      <a:pt x="18062" y="21599"/>
                      <a:pt x="18816" y="20389"/>
                      <a:pt x="18816" y="18899"/>
                    </a:cubicBezTo>
                    <a:lnTo>
                      <a:pt x="18816" y="18101"/>
                    </a:lnTo>
                    <a:lnTo>
                      <a:pt x="21165" y="13855"/>
                    </a:lnTo>
                    <a:cubicBezTo>
                      <a:pt x="21383" y="13459"/>
                      <a:pt x="21504" y="12949"/>
                      <a:pt x="21504" y="12419"/>
                    </a:cubicBezTo>
                    <a:cubicBezTo>
                      <a:pt x="21504" y="10930"/>
                      <a:pt x="20750" y="9719"/>
                      <a:pt x="19824" y="971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73" name="AutoShape 34"/>
              <p:cNvSpPr>
                <a:spLocks/>
              </p:cNvSpPr>
              <p:nvPr/>
            </p:nvSpPr>
            <p:spPr bwMode="auto">
              <a:xfrm>
                <a:off x="8331994" y="3564732"/>
                <a:ext cx="33338" cy="108744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47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6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1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74" name="AutoShape 35"/>
              <p:cNvSpPr>
                <a:spLocks/>
              </p:cNvSpPr>
              <p:nvPr/>
            </p:nvSpPr>
            <p:spPr bwMode="auto">
              <a:xfrm>
                <a:off x="8506619" y="3564732"/>
                <a:ext cx="32544" cy="108744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50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6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1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75" name="AutoShape 36"/>
              <p:cNvSpPr>
                <a:spLocks/>
              </p:cNvSpPr>
              <p:nvPr/>
            </p:nvSpPr>
            <p:spPr bwMode="auto">
              <a:xfrm>
                <a:off x="8433594" y="3505994"/>
                <a:ext cx="33338" cy="109538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50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9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5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</p:grpSp>
      </p:grpSp>
      <p:grpSp>
        <p:nvGrpSpPr>
          <p:cNvPr id="76" name="Group 14"/>
          <p:cNvGrpSpPr/>
          <p:nvPr/>
        </p:nvGrpSpPr>
        <p:grpSpPr>
          <a:xfrm>
            <a:off x="6346832" y="1863990"/>
            <a:ext cx="914400" cy="914400"/>
            <a:chOff x="6308732" y="2010040"/>
            <a:chExt cx="914400" cy="914400"/>
          </a:xfrm>
        </p:grpSpPr>
        <p:sp>
          <p:nvSpPr>
            <p:cNvPr id="77" name="Oval 7"/>
            <p:cNvSpPr/>
            <p:nvPr/>
          </p:nvSpPr>
          <p:spPr>
            <a:xfrm>
              <a:off x="6308732" y="2010040"/>
              <a:ext cx="914400" cy="914400"/>
            </a:xfrm>
            <a:prstGeom prst="ellipse">
              <a:avLst/>
            </a:prstGeom>
            <a:solidFill>
              <a:srgbClr val="D4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78" name="AutoShape 46"/>
            <p:cNvSpPr>
              <a:spLocks/>
            </p:cNvSpPr>
            <p:nvPr/>
          </p:nvSpPr>
          <p:spPr bwMode="auto">
            <a:xfrm>
              <a:off x="6568933" y="2256174"/>
              <a:ext cx="422131" cy="4221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sym typeface="Gill Sans" charset="0"/>
              </a:endParaRPr>
            </a:p>
          </p:txBody>
        </p:sp>
      </p:grpSp>
      <p:grpSp>
        <p:nvGrpSpPr>
          <p:cNvPr id="79" name="Group 15"/>
          <p:cNvGrpSpPr/>
          <p:nvPr/>
        </p:nvGrpSpPr>
        <p:grpSpPr>
          <a:xfrm>
            <a:off x="6346832" y="3271283"/>
            <a:ext cx="914400" cy="914400"/>
            <a:chOff x="6308732" y="3417333"/>
            <a:chExt cx="914400" cy="914400"/>
          </a:xfrm>
        </p:grpSpPr>
        <p:sp>
          <p:nvSpPr>
            <p:cNvPr id="80" name="Oval 8"/>
            <p:cNvSpPr/>
            <p:nvPr/>
          </p:nvSpPr>
          <p:spPr>
            <a:xfrm>
              <a:off x="6308732" y="3417333"/>
              <a:ext cx="914400" cy="914400"/>
            </a:xfrm>
            <a:prstGeom prst="ellipse">
              <a:avLst/>
            </a:prstGeom>
            <a:solidFill>
              <a:srgbClr val="759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grpSp>
          <p:nvGrpSpPr>
            <p:cNvPr id="81" name="Group 35"/>
            <p:cNvGrpSpPr/>
            <p:nvPr/>
          </p:nvGrpSpPr>
          <p:grpSpPr>
            <a:xfrm>
              <a:off x="6634959" y="3674040"/>
              <a:ext cx="290080" cy="422131"/>
              <a:chOff x="11090275" y="408781"/>
              <a:chExt cx="319088" cy="464344"/>
            </a:xfrm>
            <a:solidFill>
              <a:schemeClr val="bg2"/>
            </a:solidFill>
          </p:grpSpPr>
          <p:sp>
            <p:nvSpPr>
              <p:cNvPr id="82" name="AutoShape 60"/>
              <p:cNvSpPr>
                <a:spLocks/>
              </p:cNvSpPr>
              <p:nvPr/>
            </p:nvSpPr>
            <p:spPr bwMode="auto">
              <a:xfrm>
                <a:off x="11221244" y="538956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83" name="AutoShape 61"/>
              <p:cNvSpPr>
                <a:spLocks/>
              </p:cNvSpPr>
              <p:nvPr/>
            </p:nvSpPr>
            <p:spPr bwMode="auto">
              <a:xfrm>
                <a:off x="11221244" y="713581"/>
                <a:ext cx="28575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84" name="AutoShape 62"/>
              <p:cNvSpPr>
                <a:spLocks/>
              </p:cNvSpPr>
              <p:nvPr/>
            </p:nvSpPr>
            <p:spPr bwMode="auto">
              <a:xfrm>
                <a:off x="11133932" y="626269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85" name="AutoShape 63"/>
              <p:cNvSpPr>
                <a:spLocks/>
              </p:cNvSpPr>
              <p:nvPr/>
            </p:nvSpPr>
            <p:spPr bwMode="auto">
              <a:xfrm>
                <a:off x="11307763" y="626269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86" name="AutoShape 64"/>
              <p:cNvSpPr>
                <a:spLocks/>
              </p:cNvSpPr>
              <p:nvPr/>
            </p:nvSpPr>
            <p:spPr bwMode="auto">
              <a:xfrm>
                <a:off x="11162507" y="684213"/>
                <a:ext cx="29369" cy="293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87" name="AutoShape 65"/>
              <p:cNvSpPr>
                <a:spLocks/>
              </p:cNvSpPr>
              <p:nvPr/>
            </p:nvSpPr>
            <p:spPr bwMode="auto">
              <a:xfrm>
                <a:off x="11162507" y="568325"/>
                <a:ext cx="29369" cy="293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88" name="AutoShape 66"/>
              <p:cNvSpPr>
                <a:spLocks/>
              </p:cNvSpPr>
              <p:nvPr/>
            </p:nvSpPr>
            <p:spPr bwMode="auto">
              <a:xfrm>
                <a:off x="11279188" y="684213"/>
                <a:ext cx="28575" cy="293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89" name="AutoShape 67"/>
              <p:cNvSpPr>
                <a:spLocks/>
              </p:cNvSpPr>
              <p:nvPr/>
            </p:nvSpPr>
            <p:spPr bwMode="auto">
              <a:xfrm>
                <a:off x="11090275" y="408781"/>
                <a:ext cx="31908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90" name="AutoShape 68"/>
              <p:cNvSpPr>
                <a:spLocks/>
              </p:cNvSpPr>
              <p:nvPr/>
            </p:nvSpPr>
            <p:spPr bwMode="auto">
              <a:xfrm>
                <a:off x="11221244" y="568325"/>
                <a:ext cx="87313" cy="88106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gency FB" panose="020B0503020202020204" pitchFamily="34" charset="0"/>
                  <a:sym typeface="Gill Sans" charset="0"/>
                </a:endParaRPr>
              </a:p>
            </p:txBody>
          </p:sp>
        </p:grpSp>
      </p:grpSp>
      <p:grpSp>
        <p:nvGrpSpPr>
          <p:cNvPr id="91" name="Group 13"/>
          <p:cNvGrpSpPr/>
          <p:nvPr/>
        </p:nvGrpSpPr>
        <p:grpSpPr>
          <a:xfrm>
            <a:off x="1113651" y="4678576"/>
            <a:ext cx="914400" cy="914400"/>
            <a:chOff x="1075551" y="4824626"/>
            <a:chExt cx="914400" cy="914400"/>
          </a:xfrm>
        </p:grpSpPr>
        <p:sp>
          <p:nvSpPr>
            <p:cNvPr id="92" name="Oval 6"/>
            <p:cNvSpPr/>
            <p:nvPr/>
          </p:nvSpPr>
          <p:spPr>
            <a:xfrm>
              <a:off x="1075551" y="4824626"/>
              <a:ext cx="914400" cy="914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grpSp>
          <p:nvGrpSpPr>
            <p:cNvPr id="93" name="Group 45"/>
            <p:cNvGrpSpPr/>
            <p:nvPr/>
          </p:nvGrpSpPr>
          <p:grpSpPr>
            <a:xfrm>
              <a:off x="1387709" y="5070399"/>
              <a:ext cx="290080" cy="422853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94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127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gency FB" panose="020B0503020202020204" pitchFamily="34" charset="0"/>
                  <a:sym typeface="Gill Sans" charset="0"/>
                </a:endParaRPr>
              </a:p>
            </p:txBody>
          </p:sp>
        </p:grpSp>
      </p:grpSp>
      <p:grpSp>
        <p:nvGrpSpPr>
          <p:cNvPr id="128" name="Group 10"/>
          <p:cNvGrpSpPr/>
          <p:nvPr/>
        </p:nvGrpSpPr>
        <p:grpSpPr>
          <a:xfrm>
            <a:off x="1113651" y="1863990"/>
            <a:ext cx="914400" cy="914400"/>
            <a:chOff x="1075551" y="2010040"/>
            <a:chExt cx="914400" cy="914400"/>
          </a:xfrm>
        </p:grpSpPr>
        <p:sp>
          <p:nvSpPr>
            <p:cNvPr id="129" name="Oval 4"/>
            <p:cNvSpPr/>
            <p:nvPr/>
          </p:nvSpPr>
          <p:spPr>
            <a:xfrm>
              <a:off x="1075551" y="2010040"/>
              <a:ext cx="914400" cy="914400"/>
            </a:xfrm>
            <a:prstGeom prst="ellipse">
              <a:avLst/>
            </a:prstGeom>
            <a:solidFill>
              <a:srgbClr val="D4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sp>
          <p:nvSpPr>
            <p:cNvPr id="130" name="AutoShape 117"/>
            <p:cNvSpPr>
              <a:spLocks/>
            </p:cNvSpPr>
            <p:nvPr/>
          </p:nvSpPr>
          <p:spPr bwMode="auto">
            <a:xfrm>
              <a:off x="1321685" y="2347459"/>
              <a:ext cx="422131" cy="316778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sym typeface="Gill Sans" charset="0"/>
              </a:endParaRPr>
            </a:p>
          </p:txBody>
        </p:sp>
      </p:grpSp>
      <p:grpSp>
        <p:nvGrpSpPr>
          <p:cNvPr id="131" name="Group 12"/>
          <p:cNvGrpSpPr/>
          <p:nvPr/>
        </p:nvGrpSpPr>
        <p:grpSpPr>
          <a:xfrm>
            <a:off x="1113651" y="3271283"/>
            <a:ext cx="914400" cy="914400"/>
            <a:chOff x="1075551" y="3417333"/>
            <a:chExt cx="914400" cy="914400"/>
          </a:xfrm>
        </p:grpSpPr>
        <p:sp>
          <p:nvSpPr>
            <p:cNvPr id="132" name="Oval 5"/>
            <p:cNvSpPr/>
            <p:nvPr/>
          </p:nvSpPr>
          <p:spPr>
            <a:xfrm>
              <a:off x="1075551" y="3417333"/>
              <a:ext cx="914400" cy="914400"/>
            </a:xfrm>
            <a:prstGeom prst="ellipse">
              <a:avLst/>
            </a:prstGeom>
            <a:solidFill>
              <a:srgbClr val="759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gency FB" panose="020B0503020202020204" pitchFamily="34" charset="0"/>
              </a:endParaRPr>
            </a:p>
          </p:txBody>
        </p:sp>
        <p:grpSp>
          <p:nvGrpSpPr>
            <p:cNvPr id="133" name="Group 49"/>
            <p:cNvGrpSpPr/>
            <p:nvPr/>
          </p:nvGrpSpPr>
          <p:grpSpPr>
            <a:xfrm>
              <a:off x="1321684" y="3674039"/>
              <a:ext cx="422131" cy="422131"/>
              <a:chOff x="4439444" y="2582069"/>
              <a:chExt cx="464344" cy="464344"/>
            </a:xfrm>
            <a:solidFill>
              <a:schemeClr val="bg2"/>
            </a:solidFill>
          </p:grpSpPr>
          <p:sp>
            <p:nvSpPr>
              <p:cNvPr id="134" name="AutoShape 123"/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135" name="AutoShape 124"/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gency FB" panose="020B0503020202020204" pitchFamily="34" charset="0"/>
                  <a:sym typeface="Gill Sans" charset="0"/>
                </a:endParaRPr>
              </a:p>
            </p:txBody>
          </p:sp>
          <p:sp>
            <p:nvSpPr>
              <p:cNvPr id="136" name="AutoShape 125"/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latin typeface="Agency FB" panose="020B0503020202020204" pitchFamily="34" charset="0"/>
                  <a:sym typeface="Gill Sans" charset="0"/>
                </a:endParaRPr>
              </a:p>
            </p:txBody>
          </p:sp>
        </p:grpSp>
      </p:grpSp>
      <p:grpSp>
        <p:nvGrpSpPr>
          <p:cNvPr id="137" name="Group 53"/>
          <p:cNvGrpSpPr/>
          <p:nvPr/>
        </p:nvGrpSpPr>
        <p:grpSpPr>
          <a:xfrm>
            <a:off x="2162823" y="1751181"/>
            <a:ext cx="3766709" cy="1016907"/>
            <a:chOff x="2765390" y="2644169"/>
            <a:chExt cx="3766709" cy="1016907"/>
          </a:xfrm>
        </p:grpSpPr>
        <p:sp>
          <p:nvSpPr>
            <p:cNvPr id="138" name="TextBox 54"/>
            <p:cNvSpPr txBox="1"/>
            <p:nvPr/>
          </p:nvSpPr>
          <p:spPr>
            <a:xfrm>
              <a:off x="2765390" y="264416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39" name="Rectangle 55"/>
            <p:cNvSpPr/>
            <p:nvPr/>
          </p:nvSpPr>
          <p:spPr>
            <a:xfrm>
              <a:off x="2765391" y="2953190"/>
              <a:ext cx="376670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要有真材实料</a:t>
              </a:r>
              <a:r>
                <a:rPr lang="en-US" altLang="zh-CN" sz="2000" dirty="0"/>
                <a:t>(</a:t>
              </a:r>
              <a:r>
                <a:rPr lang="zh-CN" altLang="en-US" sz="2000" dirty="0"/>
                <a:t>网页、</a:t>
              </a:r>
              <a:r>
                <a:rPr lang="en-US" altLang="zh-CN" sz="2000" dirty="0" err="1"/>
                <a:t>github</a:t>
              </a:r>
              <a:r>
                <a:rPr lang="zh-CN" altLang="en-US" sz="2000" dirty="0"/>
                <a:t>、技术博客、前后端作品</a:t>
              </a:r>
              <a:r>
                <a:rPr lang="en-US" altLang="zh-CN" sz="2000" dirty="0"/>
                <a:t>)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40" name="Group 56"/>
          <p:cNvGrpSpPr/>
          <p:nvPr/>
        </p:nvGrpSpPr>
        <p:grpSpPr>
          <a:xfrm>
            <a:off x="2162823" y="3158474"/>
            <a:ext cx="3766709" cy="1324684"/>
            <a:chOff x="2765390" y="2644169"/>
            <a:chExt cx="3766709" cy="1324684"/>
          </a:xfrm>
        </p:grpSpPr>
        <p:sp>
          <p:nvSpPr>
            <p:cNvPr id="141" name="TextBox 57"/>
            <p:cNvSpPr txBox="1"/>
            <p:nvPr/>
          </p:nvSpPr>
          <p:spPr>
            <a:xfrm>
              <a:off x="2765390" y="264416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2" name="Rectangle 58"/>
            <p:cNvSpPr/>
            <p:nvPr/>
          </p:nvSpPr>
          <p:spPr>
            <a:xfrm>
              <a:off x="2765391" y="2953190"/>
              <a:ext cx="376670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京东、小米等仿</a:t>
              </a:r>
              <a:r>
                <a:rPr lang="zh-CN" altLang="en-US" sz="2000" dirty="0" smtClean="0"/>
                <a:t>站、苹果</a:t>
              </a:r>
              <a:r>
                <a:rPr lang="zh-CN" altLang="en-US" sz="2000" dirty="0"/>
                <a:t>轮播、模态窗口、表单验证、音乐播放器等插件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43" name="Group 59"/>
          <p:cNvGrpSpPr/>
          <p:nvPr/>
        </p:nvGrpSpPr>
        <p:grpSpPr>
          <a:xfrm>
            <a:off x="2162823" y="4565767"/>
            <a:ext cx="3766709" cy="770686"/>
            <a:chOff x="2765390" y="2644169"/>
            <a:chExt cx="3766709" cy="770686"/>
          </a:xfrm>
        </p:grpSpPr>
        <p:sp>
          <p:nvSpPr>
            <p:cNvPr id="144" name="TextBox 60"/>
            <p:cNvSpPr txBox="1"/>
            <p:nvPr/>
          </p:nvSpPr>
          <p:spPr>
            <a:xfrm>
              <a:off x="2765390" y="264416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5" name="Rectangle 61"/>
            <p:cNvSpPr/>
            <p:nvPr/>
          </p:nvSpPr>
          <p:spPr>
            <a:xfrm>
              <a:off x="2765391" y="2953190"/>
              <a:ext cx="376670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/>
                <a:t>自己完成的项目</a:t>
              </a:r>
              <a:r>
                <a:rPr lang="en-US" altLang="zh-CN" sz="2400" dirty="0" err="1"/>
                <a:t>github</a:t>
              </a:r>
              <a:r>
                <a:rPr lang="zh-CN" altLang="en-US" sz="2400" dirty="0"/>
                <a:t>集合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46" name="Group 62"/>
          <p:cNvGrpSpPr/>
          <p:nvPr/>
        </p:nvGrpSpPr>
        <p:grpSpPr>
          <a:xfrm>
            <a:off x="7387840" y="1751181"/>
            <a:ext cx="3766709" cy="955352"/>
            <a:chOff x="2765390" y="2644169"/>
            <a:chExt cx="3766709" cy="955352"/>
          </a:xfrm>
        </p:grpSpPr>
        <p:sp>
          <p:nvSpPr>
            <p:cNvPr id="147" name="TextBox 63"/>
            <p:cNvSpPr txBox="1"/>
            <p:nvPr/>
          </p:nvSpPr>
          <p:spPr>
            <a:xfrm>
              <a:off x="2765390" y="264416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8" name="Rectangle 64"/>
            <p:cNvSpPr/>
            <p:nvPr/>
          </p:nvSpPr>
          <p:spPr>
            <a:xfrm>
              <a:off x="2765391" y="2953190"/>
              <a:ext cx="37667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PC</a:t>
              </a:r>
              <a:r>
                <a:rPr lang="zh-CN" altLang="en-US" dirty="0"/>
                <a:t>、移动、</a:t>
              </a:r>
              <a:r>
                <a:rPr lang="en-US" altLang="zh-CN" dirty="0"/>
                <a:t>Angular</a:t>
              </a:r>
              <a:r>
                <a:rPr lang="zh-CN" altLang="en-US" dirty="0"/>
                <a:t>、</a:t>
              </a:r>
              <a:r>
                <a:rPr lang="en-US" altLang="zh-CN" dirty="0" err="1"/>
                <a:t>Vue</a:t>
              </a:r>
              <a:r>
                <a:rPr lang="zh-CN" altLang="en-US" dirty="0"/>
                <a:t>、</a:t>
              </a:r>
              <a:r>
                <a:rPr lang="en-US" altLang="zh-CN" dirty="0"/>
                <a:t>React</a:t>
              </a:r>
              <a:r>
                <a:rPr lang="zh-CN" altLang="en-US" dirty="0"/>
                <a:t>个人简历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49" name="Group 65"/>
          <p:cNvGrpSpPr/>
          <p:nvPr/>
        </p:nvGrpSpPr>
        <p:grpSpPr>
          <a:xfrm>
            <a:off x="7387840" y="3158474"/>
            <a:ext cx="3766709" cy="678353"/>
            <a:chOff x="2765390" y="2644169"/>
            <a:chExt cx="3766709" cy="678353"/>
          </a:xfrm>
        </p:grpSpPr>
        <p:sp>
          <p:nvSpPr>
            <p:cNvPr id="150" name="TextBox 66"/>
            <p:cNvSpPr txBox="1"/>
            <p:nvPr/>
          </p:nvSpPr>
          <p:spPr>
            <a:xfrm>
              <a:off x="2765390" y="264416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1" name="Rectangle 67"/>
            <p:cNvSpPr/>
            <p:nvPr/>
          </p:nvSpPr>
          <p:spPr>
            <a:xfrm>
              <a:off x="2765391" y="2953190"/>
              <a:ext cx="37667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学习笔记和技术博客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52" name="Group 68"/>
          <p:cNvGrpSpPr/>
          <p:nvPr/>
        </p:nvGrpSpPr>
        <p:grpSpPr>
          <a:xfrm>
            <a:off x="7297312" y="4541247"/>
            <a:ext cx="3766708" cy="1323439"/>
            <a:chOff x="2674862" y="2619649"/>
            <a:chExt cx="3766708" cy="1323439"/>
          </a:xfrm>
        </p:grpSpPr>
        <p:sp>
          <p:nvSpPr>
            <p:cNvPr id="153" name="TextBox 69"/>
            <p:cNvSpPr txBox="1"/>
            <p:nvPr/>
          </p:nvSpPr>
          <p:spPr>
            <a:xfrm>
              <a:off x="2765390" y="264416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4" name="Rectangle 70"/>
            <p:cNvSpPr/>
            <p:nvPr/>
          </p:nvSpPr>
          <p:spPr>
            <a:xfrm>
              <a:off x="2674862" y="2619649"/>
              <a:ext cx="376670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/>
                <a:t>能够反映技术水平和简历的</a:t>
              </a:r>
              <a:r>
                <a:rPr lang="zh-CN" altLang="en-US" sz="2000" dirty="0" smtClean="0"/>
                <a:t>证据</a:t>
              </a:r>
              <a:endParaRPr lang="en-US" altLang="zh-CN" sz="2000" dirty="0" smtClean="0"/>
            </a:p>
            <a:p>
              <a:r>
                <a:rPr lang="zh-CN" altLang="en-US" sz="2000" dirty="0"/>
                <a:t>其它技术无关，但能证明自己优异的证据，如奖项、专利、文章、论文等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95" name="矩形 94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56984" y="6163857"/>
            <a:ext cx="9997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平时做项目的时候要仔细思考，要有积累，有沉淀。 比如用</a:t>
            </a:r>
            <a:r>
              <a:rPr lang="en-US" altLang="zh-CN" dirty="0" err="1"/>
              <a:t>vue</a:t>
            </a:r>
            <a:r>
              <a:rPr lang="zh-CN" altLang="en-US" dirty="0"/>
              <a:t>碰到了什么坑？遇到过什么 项目问题，有总结和下一步计划。是如何改进的你的工作流程和效率的。一定要写上对项目 的思考 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0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77709" y="279492"/>
            <a:ext cx="3744409" cy="779627"/>
            <a:chOff x="5991879" y="1429838"/>
            <a:chExt cx="3744409" cy="779627"/>
          </a:xfrm>
        </p:grpSpPr>
        <p:grpSp>
          <p:nvGrpSpPr>
            <p:cNvPr id="38" name="组合 37"/>
            <p:cNvGrpSpPr/>
            <p:nvPr/>
          </p:nvGrpSpPr>
          <p:grpSpPr>
            <a:xfrm>
              <a:off x="5991879" y="1429838"/>
              <a:ext cx="437306" cy="779627"/>
              <a:chOff x="3994150" y="2035175"/>
              <a:chExt cx="3654425" cy="651510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5772150" y="4267200"/>
                <a:ext cx="647700" cy="4283075"/>
              </a:xfrm>
              <a:custGeom>
                <a:avLst/>
                <a:gdLst>
                  <a:gd name="T0" fmla="*/ 0 w 408"/>
                  <a:gd name="T1" fmla="*/ 2698 h 2698"/>
                  <a:gd name="T2" fmla="*/ 408 w 408"/>
                  <a:gd name="T3" fmla="*/ 2698 h 2698"/>
                  <a:gd name="T4" fmla="*/ 204 w 408"/>
                  <a:gd name="T5" fmla="*/ 0 h 2698"/>
                  <a:gd name="T6" fmla="*/ 0 w 40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8" h="2698">
                    <a:moveTo>
                      <a:pt x="0" y="2698"/>
                    </a:moveTo>
                    <a:lnTo>
                      <a:pt x="408" y="2698"/>
                    </a:lnTo>
                    <a:lnTo>
                      <a:pt x="204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6096000" y="4267200"/>
                <a:ext cx="1552575" cy="4283075"/>
              </a:xfrm>
              <a:custGeom>
                <a:avLst/>
                <a:gdLst>
                  <a:gd name="T0" fmla="*/ 542 w 978"/>
                  <a:gd name="T1" fmla="*/ 2698 h 2698"/>
                  <a:gd name="T2" fmla="*/ 978 w 978"/>
                  <a:gd name="T3" fmla="*/ 2698 h 2698"/>
                  <a:gd name="T4" fmla="*/ 0 w 978"/>
                  <a:gd name="T5" fmla="*/ 0 h 2698"/>
                  <a:gd name="T6" fmla="*/ 542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542" y="2698"/>
                    </a:moveTo>
                    <a:lnTo>
                      <a:pt x="978" y="2698"/>
                    </a:lnTo>
                    <a:lnTo>
                      <a:pt x="0" y="0"/>
                    </a:lnTo>
                    <a:lnTo>
                      <a:pt x="542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52"/>
              <p:cNvSpPr>
                <a:spLocks/>
              </p:cNvSpPr>
              <p:nvPr/>
            </p:nvSpPr>
            <p:spPr bwMode="auto">
              <a:xfrm>
                <a:off x="4543425" y="4267200"/>
                <a:ext cx="1552575" cy="4283075"/>
              </a:xfrm>
              <a:custGeom>
                <a:avLst/>
                <a:gdLst>
                  <a:gd name="T0" fmla="*/ 0 w 978"/>
                  <a:gd name="T1" fmla="*/ 2698 h 2698"/>
                  <a:gd name="T2" fmla="*/ 436 w 978"/>
                  <a:gd name="T3" fmla="*/ 2698 h 2698"/>
                  <a:gd name="T4" fmla="*/ 978 w 978"/>
                  <a:gd name="T5" fmla="*/ 0 h 2698"/>
                  <a:gd name="T6" fmla="*/ 0 w 978"/>
                  <a:gd name="T7" fmla="*/ 2698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8" h="2698">
                    <a:moveTo>
                      <a:pt x="0" y="2698"/>
                    </a:moveTo>
                    <a:lnTo>
                      <a:pt x="436" y="2698"/>
                    </a:lnTo>
                    <a:lnTo>
                      <a:pt x="978" y="0"/>
                    </a:lnTo>
                    <a:lnTo>
                      <a:pt x="0" y="26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15"/>
              <p:cNvSpPr>
                <a:spLocks/>
              </p:cNvSpPr>
              <p:nvPr/>
            </p:nvSpPr>
            <p:spPr bwMode="auto">
              <a:xfrm>
                <a:off x="7169150" y="2162175"/>
                <a:ext cx="26988" cy="2857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A3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52"/>
              <p:cNvSpPr>
                <a:spLocks/>
              </p:cNvSpPr>
              <p:nvPr/>
            </p:nvSpPr>
            <p:spPr bwMode="auto">
              <a:xfrm>
                <a:off x="3994150" y="2035175"/>
                <a:ext cx="26988" cy="14288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79A1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82"/>
              <p:cNvSpPr>
                <a:spLocks noEditPoints="1"/>
              </p:cNvSpPr>
              <p:nvPr/>
            </p:nvSpPr>
            <p:spPr bwMode="auto">
              <a:xfrm>
                <a:off x="5065713" y="5991226"/>
                <a:ext cx="733425" cy="593725"/>
              </a:xfrm>
              <a:custGeom>
                <a:avLst/>
                <a:gdLst>
                  <a:gd name="T0" fmla="*/ 41 w 52"/>
                  <a:gd name="T1" fmla="*/ 32 h 42"/>
                  <a:gd name="T2" fmla="*/ 38 w 52"/>
                  <a:gd name="T3" fmla="*/ 29 h 42"/>
                  <a:gd name="T4" fmla="*/ 36 w 52"/>
                  <a:gd name="T5" fmla="*/ 27 h 42"/>
                  <a:gd name="T6" fmla="*/ 38 w 52"/>
                  <a:gd name="T7" fmla="*/ 24 h 42"/>
                  <a:gd name="T8" fmla="*/ 41 w 52"/>
                  <a:gd name="T9" fmla="*/ 27 h 42"/>
                  <a:gd name="T10" fmla="*/ 44 w 52"/>
                  <a:gd name="T11" fmla="*/ 30 h 42"/>
                  <a:gd name="T12" fmla="*/ 41 w 52"/>
                  <a:gd name="T13" fmla="*/ 32 h 42"/>
                  <a:gd name="T14" fmla="*/ 10 w 52"/>
                  <a:gd name="T15" fmla="*/ 22 h 42"/>
                  <a:gd name="T16" fmla="*/ 15 w 52"/>
                  <a:gd name="T17" fmla="*/ 21 h 42"/>
                  <a:gd name="T18" fmla="*/ 16 w 52"/>
                  <a:gd name="T19" fmla="*/ 25 h 42"/>
                  <a:gd name="T20" fmla="*/ 10 w 52"/>
                  <a:gd name="T21" fmla="*/ 26 h 42"/>
                  <a:gd name="T22" fmla="*/ 7 w 52"/>
                  <a:gd name="T23" fmla="*/ 25 h 42"/>
                  <a:gd name="T24" fmla="*/ 8 w 52"/>
                  <a:gd name="T25" fmla="*/ 22 h 42"/>
                  <a:gd name="T26" fmla="*/ 10 w 52"/>
                  <a:gd name="T27" fmla="*/ 22 h 42"/>
                  <a:gd name="T28" fmla="*/ 23 w 52"/>
                  <a:gd name="T29" fmla="*/ 23 h 42"/>
                  <a:gd name="T30" fmla="*/ 23 w 52"/>
                  <a:gd name="T31" fmla="*/ 19 h 42"/>
                  <a:gd name="T32" fmla="*/ 28 w 52"/>
                  <a:gd name="T33" fmla="*/ 19 h 42"/>
                  <a:gd name="T34" fmla="*/ 31 w 52"/>
                  <a:gd name="T35" fmla="*/ 19 h 42"/>
                  <a:gd name="T36" fmla="*/ 30 w 52"/>
                  <a:gd name="T37" fmla="*/ 23 h 42"/>
                  <a:gd name="T38" fmla="*/ 30 w 52"/>
                  <a:gd name="T39" fmla="*/ 23 h 42"/>
                  <a:gd name="T40" fmla="*/ 28 w 52"/>
                  <a:gd name="T41" fmla="*/ 23 h 42"/>
                  <a:gd name="T42" fmla="*/ 23 w 52"/>
                  <a:gd name="T43" fmla="*/ 23 h 42"/>
                  <a:gd name="T44" fmla="*/ 11 w 52"/>
                  <a:gd name="T45" fmla="*/ 0 h 42"/>
                  <a:gd name="T46" fmla="*/ 7 w 52"/>
                  <a:gd name="T47" fmla="*/ 3 h 42"/>
                  <a:gd name="T48" fmla="*/ 1 w 52"/>
                  <a:gd name="T49" fmla="*/ 13 h 42"/>
                  <a:gd name="T50" fmla="*/ 3 w 52"/>
                  <a:gd name="T51" fmla="*/ 18 h 42"/>
                  <a:gd name="T52" fmla="*/ 0 w 52"/>
                  <a:gd name="T53" fmla="*/ 20 h 42"/>
                  <a:gd name="T54" fmla="*/ 0 w 52"/>
                  <a:gd name="T55" fmla="*/ 25 h 42"/>
                  <a:gd name="T56" fmla="*/ 4 w 52"/>
                  <a:gd name="T57" fmla="*/ 29 h 42"/>
                  <a:gd name="T58" fmla="*/ 8 w 52"/>
                  <a:gd name="T59" fmla="*/ 29 h 42"/>
                  <a:gd name="T60" fmla="*/ 17 w 52"/>
                  <a:gd name="T61" fmla="*/ 28 h 42"/>
                  <a:gd name="T62" fmla="*/ 26 w 52"/>
                  <a:gd name="T63" fmla="*/ 26 h 42"/>
                  <a:gd name="T64" fmla="*/ 29 w 52"/>
                  <a:gd name="T65" fmla="*/ 27 h 42"/>
                  <a:gd name="T66" fmla="*/ 49 w 52"/>
                  <a:gd name="T67" fmla="*/ 42 h 42"/>
                  <a:gd name="T68" fmla="*/ 50 w 52"/>
                  <a:gd name="T69" fmla="*/ 42 h 42"/>
                  <a:gd name="T70" fmla="*/ 52 w 52"/>
                  <a:gd name="T71" fmla="*/ 38 h 42"/>
                  <a:gd name="T72" fmla="*/ 52 w 52"/>
                  <a:gd name="T73" fmla="*/ 38 h 42"/>
                  <a:gd name="T74" fmla="*/ 51 w 52"/>
                  <a:gd name="T75" fmla="*/ 38 h 42"/>
                  <a:gd name="T76" fmla="*/ 51 w 52"/>
                  <a:gd name="T77" fmla="*/ 38 h 42"/>
                  <a:gd name="T78" fmla="*/ 50 w 52"/>
                  <a:gd name="T79" fmla="*/ 38 h 42"/>
                  <a:gd name="T80" fmla="*/ 48 w 52"/>
                  <a:gd name="T81" fmla="*/ 37 h 42"/>
                  <a:gd name="T82" fmla="*/ 49 w 52"/>
                  <a:gd name="T83" fmla="*/ 34 h 42"/>
                  <a:gd name="T84" fmla="*/ 50 w 52"/>
                  <a:gd name="T85" fmla="*/ 34 h 42"/>
                  <a:gd name="T86" fmla="*/ 51 w 52"/>
                  <a:gd name="T87" fmla="*/ 34 h 42"/>
                  <a:gd name="T88" fmla="*/ 50 w 52"/>
                  <a:gd name="T89" fmla="*/ 33 h 42"/>
                  <a:gd name="T90" fmla="*/ 46 w 52"/>
                  <a:gd name="T91" fmla="*/ 26 h 42"/>
                  <a:gd name="T92" fmla="*/ 49 w 52"/>
                  <a:gd name="T93" fmla="*/ 17 h 42"/>
                  <a:gd name="T94" fmla="*/ 49 w 52"/>
                  <a:gd name="T95" fmla="*/ 15 h 42"/>
                  <a:gd name="T96" fmla="*/ 48 w 52"/>
                  <a:gd name="T97" fmla="*/ 12 h 42"/>
                  <a:gd name="T98" fmla="*/ 36 w 52"/>
                  <a:gd name="T99" fmla="*/ 2 h 42"/>
                  <a:gd name="T100" fmla="*/ 34 w 52"/>
                  <a:gd name="T101" fmla="*/ 2 h 42"/>
                  <a:gd name="T102" fmla="*/ 26 w 52"/>
                  <a:gd name="T103" fmla="*/ 3 h 42"/>
                  <a:gd name="T104" fmla="*/ 18 w 52"/>
                  <a:gd name="T105" fmla="*/ 4 h 42"/>
                  <a:gd name="T106" fmla="*/ 15 w 52"/>
                  <a:gd name="T107" fmla="*/ 4 h 42"/>
                  <a:gd name="T108" fmla="*/ 11 w 52"/>
                  <a:gd name="T10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2" h="42">
                    <a:moveTo>
                      <a:pt x="41" y="32"/>
                    </a:moveTo>
                    <a:cubicBezTo>
                      <a:pt x="40" y="31"/>
                      <a:pt x="39" y="30"/>
                      <a:pt x="38" y="29"/>
                    </a:cubicBezTo>
                    <a:cubicBezTo>
                      <a:pt x="37" y="29"/>
                      <a:pt x="36" y="28"/>
                      <a:pt x="36" y="27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5"/>
                      <a:pt x="40" y="26"/>
                      <a:pt x="41" y="27"/>
                    </a:cubicBezTo>
                    <a:cubicBezTo>
                      <a:pt x="42" y="28"/>
                      <a:pt x="43" y="29"/>
                      <a:pt x="44" y="30"/>
                    </a:cubicBezTo>
                    <a:cubicBezTo>
                      <a:pt x="41" y="32"/>
                      <a:pt x="41" y="32"/>
                      <a:pt x="41" y="32"/>
                    </a:cubicBezTo>
                    <a:moveTo>
                      <a:pt x="10" y="22"/>
                    </a:moveTo>
                    <a:cubicBezTo>
                      <a:pt x="11" y="22"/>
                      <a:pt x="13" y="22"/>
                      <a:pt x="15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4" y="25"/>
                      <a:pt x="12" y="26"/>
                      <a:pt x="10" y="26"/>
                    </a:cubicBezTo>
                    <a:cubicBezTo>
                      <a:pt x="9" y="26"/>
                      <a:pt x="8" y="26"/>
                      <a:pt x="7" y="2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moveTo>
                      <a:pt x="23" y="23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9"/>
                      <a:pt x="26" y="19"/>
                      <a:pt x="28" y="19"/>
                    </a:cubicBezTo>
                    <a:cubicBezTo>
                      <a:pt x="29" y="19"/>
                      <a:pt x="30" y="19"/>
                      <a:pt x="31" y="19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8" y="23"/>
                    </a:cubicBezTo>
                    <a:cubicBezTo>
                      <a:pt x="27" y="23"/>
                      <a:pt x="25" y="23"/>
                      <a:pt x="23" y="23"/>
                    </a:cubicBezTo>
                    <a:moveTo>
                      <a:pt x="11" y="0"/>
                    </a:moveTo>
                    <a:cubicBezTo>
                      <a:pt x="10" y="1"/>
                      <a:pt x="9" y="2"/>
                      <a:pt x="7" y="3"/>
                    </a:cubicBezTo>
                    <a:cubicBezTo>
                      <a:pt x="4" y="6"/>
                      <a:pt x="1" y="10"/>
                      <a:pt x="1" y="13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1" y="27"/>
                      <a:pt x="2" y="28"/>
                      <a:pt x="4" y="29"/>
                    </a:cubicBezTo>
                    <a:cubicBezTo>
                      <a:pt x="5" y="29"/>
                      <a:pt x="6" y="29"/>
                      <a:pt x="8" y="29"/>
                    </a:cubicBezTo>
                    <a:cubicBezTo>
                      <a:pt x="11" y="29"/>
                      <a:pt x="14" y="29"/>
                      <a:pt x="17" y="28"/>
                    </a:cubicBezTo>
                    <a:cubicBezTo>
                      <a:pt x="20" y="27"/>
                      <a:pt x="23" y="26"/>
                      <a:pt x="26" y="26"/>
                    </a:cubicBezTo>
                    <a:cubicBezTo>
                      <a:pt x="27" y="26"/>
                      <a:pt x="28" y="26"/>
                      <a:pt x="29" y="27"/>
                    </a:cubicBezTo>
                    <a:cubicBezTo>
                      <a:pt x="36" y="29"/>
                      <a:pt x="42" y="41"/>
                      <a:pt x="49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1"/>
                      <a:pt x="51" y="39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49" y="38"/>
                      <a:pt x="48" y="37"/>
                      <a:pt x="48" y="37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45" y="32"/>
                      <a:pt x="45" y="29"/>
                      <a:pt x="46" y="26"/>
                    </a:cubicBezTo>
                    <a:cubicBezTo>
                      <a:pt x="46" y="23"/>
                      <a:pt x="43" y="20"/>
                      <a:pt x="49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48" y="14"/>
                      <a:pt x="48" y="13"/>
                      <a:pt x="48" y="12"/>
                    </a:cubicBezTo>
                    <a:cubicBezTo>
                      <a:pt x="44" y="8"/>
                      <a:pt x="40" y="3"/>
                      <a:pt x="36" y="2"/>
                    </a:cubicBezTo>
                    <a:cubicBezTo>
                      <a:pt x="35" y="2"/>
                      <a:pt x="34" y="2"/>
                      <a:pt x="34" y="2"/>
                    </a:cubicBezTo>
                    <a:cubicBezTo>
                      <a:pt x="31" y="2"/>
                      <a:pt x="29" y="2"/>
                      <a:pt x="26" y="3"/>
                    </a:cubicBezTo>
                    <a:cubicBezTo>
                      <a:pt x="23" y="4"/>
                      <a:pt x="21" y="4"/>
                      <a:pt x="18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3" y="3"/>
                      <a:pt x="12" y="2"/>
                      <a:pt x="1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83"/>
              <p:cNvSpPr>
                <a:spLocks noEditPoints="1"/>
              </p:cNvSpPr>
              <p:nvPr/>
            </p:nvSpPr>
            <p:spPr bwMode="auto">
              <a:xfrm>
                <a:off x="5065713" y="6175376"/>
                <a:ext cx="747713" cy="354013"/>
              </a:xfrm>
              <a:custGeom>
                <a:avLst/>
                <a:gdLst>
                  <a:gd name="T0" fmla="*/ 49 w 53"/>
                  <a:gd name="T1" fmla="*/ 21 h 25"/>
                  <a:gd name="T2" fmla="*/ 48 w 53"/>
                  <a:gd name="T3" fmla="*/ 24 h 25"/>
                  <a:gd name="T4" fmla="*/ 50 w 53"/>
                  <a:gd name="T5" fmla="*/ 25 h 25"/>
                  <a:gd name="T6" fmla="*/ 51 w 53"/>
                  <a:gd name="T7" fmla="*/ 25 h 25"/>
                  <a:gd name="T8" fmla="*/ 51 w 53"/>
                  <a:gd name="T9" fmla="*/ 25 h 25"/>
                  <a:gd name="T10" fmla="*/ 52 w 53"/>
                  <a:gd name="T11" fmla="*/ 25 h 25"/>
                  <a:gd name="T12" fmla="*/ 51 w 53"/>
                  <a:gd name="T13" fmla="*/ 21 h 25"/>
                  <a:gd name="T14" fmla="*/ 50 w 53"/>
                  <a:gd name="T15" fmla="*/ 21 h 25"/>
                  <a:gd name="T16" fmla="*/ 49 w 53"/>
                  <a:gd name="T17" fmla="*/ 21 h 25"/>
                  <a:gd name="T18" fmla="*/ 38 w 53"/>
                  <a:gd name="T19" fmla="*/ 11 h 25"/>
                  <a:gd name="T20" fmla="*/ 36 w 53"/>
                  <a:gd name="T21" fmla="*/ 14 h 25"/>
                  <a:gd name="T22" fmla="*/ 38 w 53"/>
                  <a:gd name="T23" fmla="*/ 16 h 25"/>
                  <a:gd name="T24" fmla="*/ 41 w 53"/>
                  <a:gd name="T25" fmla="*/ 19 h 25"/>
                  <a:gd name="T26" fmla="*/ 44 w 53"/>
                  <a:gd name="T27" fmla="*/ 17 h 25"/>
                  <a:gd name="T28" fmla="*/ 41 w 53"/>
                  <a:gd name="T29" fmla="*/ 14 h 25"/>
                  <a:gd name="T30" fmla="*/ 38 w 53"/>
                  <a:gd name="T31" fmla="*/ 11 h 25"/>
                  <a:gd name="T32" fmla="*/ 15 w 53"/>
                  <a:gd name="T33" fmla="*/ 8 h 25"/>
                  <a:gd name="T34" fmla="*/ 10 w 53"/>
                  <a:gd name="T35" fmla="*/ 9 h 25"/>
                  <a:gd name="T36" fmla="*/ 8 w 53"/>
                  <a:gd name="T37" fmla="*/ 9 h 25"/>
                  <a:gd name="T38" fmla="*/ 7 w 53"/>
                  <a:gd name="T39" fmla="*/ 12 h 25"/>
                  <a:gd name="T40" fmla="*/ 10 w 53"/>
                  <a:gd name="T41" fmla="*/ 13 h 25"/>
                  <a:gd name="T42" fmla="*/ 16 w 53"/>
                  <a:gd name="T43" fmla="*/ 12 h 25"/>
                  <a:gd name="T44" fmla="*/ 15 w 53"/>
                  <a:gd name="T45" fmla="*/ 8 h 25"/>
                  <a:gd name="T46" fmla="*/ 28 w 53"/>
                  <a:gd name="T47" fmla="*/ 6 h 25"/>
                  <a:gd name="T48" fmla="*/ 23 w 53"/>
                  <a:gd name="T49" fmla="*/ 6 h 25"/>
                  <a:gd name="T50" fmla="*/ 23 w 53"/>
                  <a:gd name="T51" fmla="*/ 10 h 25"/>
                  <a:gd name="T52" fmla="*/ 28 w 53"/>
                  <a:gd name="T53" fmla="*/ 10 h 25"/>
                  <a:gd name="T54" fmla="*/ 30 w 53"/>
                  <a:gd name="T55" fmla="*/ 10 h 25"/>
                  <a:gd name="T56" fmla="*/ 30 w 53"/>
                  <a:gd name="T57" fmla="*/ 10 h 25"/>
                  <a:gd name="T58" fmla="*/ 31 w 53"/>
                  <a:gd name="T59" fmla="*/ 6 h 25"/>
                  <a:gd name="T60" fmla="*/ 28 w 53"/>
                  <a:gd name="T61" fmla="*/ 6 h 25"/>
                  <a:gd name="T62" fmla="*/ 1 w 53"/>
                  <a:gd name="T63" fmla="*/ 0 h 25"/>
                  <a:gd name="T64" fmla="*/ 1 w 53"/>
                  <a:gd name="T65" fmla="*/ 2 h 25"/>
                  <a:gd name="T66" fmla="*/ 0 w 53"/>
                  <a:gd name="T67" fmla="*/ 7 h 25"/>
                  <a:gd name="T68" fmla="*/ 3 w 53"/>
                  <a:gd name="T69" fmla="*/ 5 h 25"/>
                  <a:gd name="T70" fmla="*/ 1 w 53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25">
                    <a:moveTo>
                      <a:pt x="49" y="21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9" y="25"/>
                      <a:pt x="50" y="25"/>
                    </a:cubicBezTo>
                    <a:cubicBezTo>
                      <a:pt x="50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2" y="22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49" y="21"/>
                    </a:cubicBezTo>
                    <a:moveTo>
                      <a:pt x="38" y="11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7"/>
                      <a:pt x="40" y="18"/>
                      <a:pt x="41" y="19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2"/>
                      <a:pt x="38" y="11"/>
                    </a:cubicBezTo>
                    <a:moveTo>
                      <a:pt x="15" y="8"/>
                    </a:moveTo>
                    <a:cubicBezTo>
                      <a:pt x="13" y="9"/>
                      <a:pt x="11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2" y="13"/>
                      <a:pt x="14" y="12"/>
                      <a:pt x="16" y="12"/>
                    </a:cubicBezTo>
                    <a:cubicBezTo>
                      <a:pt x="15" y="8"/>
                      <a:pt x="15" y="8"/>
                      <a:pt x="15" y="8"/>
                    </a:cubicBezTo>
                    <a:moveTo>
                      <a:pt x="28" y="6"/>
                    </a:moveTo>
                    <a:cubicBezTo>
                      <a:pt x="26" y="6"/>
                      <a:pt x="25" y="6"/>
                      <a:pt x="23" y="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7" y="10"/>
                      <a:pt x="28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6"/>
                      <a:pt x="29" y="6"/>
                      <a:pt x="28" y="6"/>
                    </a:cubicBezTo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2"/>
                      <a:pt x="1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84"/>
              <p:cNvSpPr>
                <a:spLocks noEditPoints="1"/>
              </p:cNvSpPr>
              <p:nvPr/>
            </p:nvSpPr>
            <p:spPr bwMode="auto">
              <a:xfrm>
                <a:off x="5221288" y="5765801"/>
                <a:ext cx="522288" cy="395288"/>
              </a:xfrm>
              <a:custGeom>
                <a:avLst/>
                <a:gdLst>
                  <a:gd name="T0" fmla="*/ 13 w 37"/>
                  <a:gd name="T1" fmla="*/ 12 h 28"/>
                  <a:gd name="T2" fmla="*/ 6 w 37"/>
                  <a:gd name="T3" fmla="*/ 15 h 28"/>
                  <a:gd name="T4" fmla="*/ 0 w 37"/>
                  <a:gd name="T5" fmla="*/ 16 h 28"/>
                  <a:gd name="T6" fmla="*/ 4 w 37"/>
                  <a:gd name="T7" fmla="*/ 20 h 28"/>
                  <a:gd name="T8" fmla="*/ 7 w 37"/>
                  <a:gd name="T9" fmla="*/ 20 h 28"/>
                  <a:gd name="T10" fmla="*/ 15 w 37"/>
                  <a:gd name="T11" fmla="*/ 19 h 28"/>
                  <a:gd name="T12" fmla="*/ 23 w 37"/>
                  <a:gd name="T13" fmla="*/ 18 h 28"/>
                  <a:gd name="T14" fmla="*/ 25 w 37"/>
                  <a:gd name="T15" fmla="*/ 18 h 28"/>
                  <a:gd name="T16" fmla="*/ 37 w 37"/>
                  <a:gd name="T17" fmla="*/ 28 h 28"/>
                  <a:gd name="T18" fmla="*/ 34 w 37"/>
                  <a:gd name="T19" fmla="*/ 19 h 28"/>
                  <a:gd name="T20" fmla="*/ 13 w 37"/>
                  <a:gd name="T21" fmla="*/ 12 h 28"/>
                  <a:gd name="T22" fmla="*/ 22 w 37"/>
                  <a:gd name="T23" fmla="*/ 0 h 28"/>
                  <a:gd name="T24" fmla="*/ 20 w 37"/>
                  <a:gd name="T25" fmla="*/ 0 h 28"/>
                  <a:gd name="T26" fmla="*/ 13 w 37"/>
                  <a:gd name="T27" fmla="*/ 8 h 28"/>
                  <a:gd name="T28" fmla="*/ 31 w 37"/>
                  <a:gd name="T29" fmla="*/ 14 h 28"/>
                  <a:gd name="T30" fmla="*/ 31 w 37"/>
                  <a:gd name="T31" fmla="*/ 13 h 28"/>
                  <a:gd name="T32" fmla="*/ 30 w 37"/>
                  <a:gd name="T33" fmla="*/ 7 h 28"/>
                  <a:gd name="T34" fmla="*/ 25 w 37"/>
                  <a:gd name="T35" fmla="*/ 1 h 28"/>
                  <a:gd name="T36" fmla="*/ 22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13" y="12"/>
                    </a:moveTo>
                    <a:cubicBezTo>
                      <a:pt x="12" y="14"/>
                      <a:pt x="9" y="14"/>
                      <a:pt x="6" y="15"/>
                    </a:cubicBezTo>
                    <a:cubicBezTo>
                      <a:pt x="3" y="15"/>
                      <a:pt x="2" y="16"/>
                      <a:pt x="0" y="16"/>
                    </a:cubicBezTo>
                    <a:cubicBezTo>
                      <a:pt x="1" y="18"/>
                      <a:pt x="2" y="19"/>
                      <a:pt x="4" y="20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10" y="20"/>
                      <a:pt x="12" y="20"/>
                      <a:pt x="15" y="19"/>
                    </a:cubicBezTo>
                    <a:cubicBezTo>
                      <a:pt x="18" y="18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8"/>
                    </a:cubicBezTo>
                    <a:cubicBezTo>
                      <a:pt x="29" y="19"/>
                      <a:pt x="33" y="24"/>
                      <a:pt x="37" y="28"/>
                    </a:cubicBezTo>
                    <a:cubicBezTo>
                      <a:pt x="36" y="25"/>
                      <a:pt x="36" y="22"/>
                      <a:pt x="34" y="19"/>
                    </a:cubicBezTo>
                    <a:cubicBezTo>
                      <a:pt x="27" y="17"/>
                      <a:pt x="19" y="15"/>
                      <a:pt x="13" y="12"/>
                    </a:cubicBezTo>
                    <a:moveTo>
                      <a:pt x="22" y="0"/>
                    </a:moveTo>
                    <a:cubicBezTo>
                      <a:pt x="21" y="0"/>
                      <a:pt x="20" y="0"/>
                      <a:pt x="20" y="0"/>
                    </a:cubicBezTo>
                    <a:cubicBezTo>
                      <a:pt x="14" y="2"/>
                      <a:pt x="12" y="3"/>
                      <a:pt x="13" y="8"/>
                    </a:cubicBezTo>
                    <a:cubicBezTo>
                      <a:pt x="19" y="10"/>
                      <a:pt x="25" y="12"/>
                      <a:pt x="31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2" y="11"/>
                      <a:pt x="33" y="9"/>
                      <a:pt x="30" y="7"/>
                    </a:cubicBezTo>
                    <a:cubicBezTo>
                      <a:pt x="26" y="6"/>
                      <a:pt x="24" y="4"/>
                      <a:pt x="25" y="1"/>
                    </a:cubicBezTo>
                    <a:cubicBezTo>
                      <a:pt x="25" y="0"/>
                      <a:pt x="24" y="0"/>
                      <a:pt x="22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85"/>
              <p:cNvSpPr>
                <a:spLocks/>
              </p:cNvSpPr>
              <p:nvPr/>
            </p:nvSpPr>
            <p:spPr bwMode="auto">
              <a:xfrm>
                <a:off x="5403850" y="5878513"/>
                <a:ext cx="296863" cy="155575"/>
              </a:xfrm>
              <a:custGeom>
                <a:avLst/>
                <a:gdLst>
                  <a:gd name="T0" fmla="*/ 0 w 21"/>
                  <a:gd name="T1" fmla="*/ 0 h 11"/>
                  <a:gd name="T2" fmla="*/ 0 w 21"/>
                  <a:gd name="T3" fmla="*/ 0 h 11"/>
                  <a:gd name="T4" fmla="*/ 0 w 21"/>
                  <a:gd name="T5" fmla="*/ 4 h 11"/>
                  <a:gd name="T6" fmla="*/ 21 w 21"/>
                  <a:gd name="T7" fmla="*/ 11 h 11"/>
                  <a:gd name="T8" fmla="*/ 20 w 21"/>
                  <a:gd name="T9" fmla="*/ 10 h 11"/>
                  <a:gd name="T10" fmla="*/ 18 w 21"/>
                  <a:gd name="T11" fmla="*/ 6 h 11"/>
                  <a:gd name="T12" fmla="*/ 0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6" y="7"/>
                      <a:pt x="14" y="9"/>
                      <a:pt x="21" y="11"/>
                    </a:cubicBezTo>
                    <a:cubicBezTo>
                      <a:pt x="21" y="11"/>
                      <a:pt x="20" y="10"/>
                      <a:pt x="20" y="10"/>
                    </a:cubicBezTo>
                    <a:cubicBezTo>
                      <a:pt x="18" y="9"/>
                      <a:pt x="18" y="7"/>
                      <a:pt x="18" y="6"/>
                    </a:cubicBezTo>
                    <a:cubicBezTo>
                      <a:pt x="12" y="4"/>
                      <a:pt x="6" y="2"/>
                      <a:pt x="0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493"/>
              <p:cNvSpPr>
                <a:spLocks noEditPoints="1"/>
              </p:cNvSpPr>
              <p:nvPr/>
            </p:nvSpPr>
            <p:spPr bwMode="auto">
              <a:xfrm>
                <a:off x="6067425" y="6019801"/>
                <a:ext cx="946150" cy="523875"/>
              </a:xfrm>
              <a:custGeom>
                <a:avLst/>
                <a:gdLst>
                  <a:gd name="T0" fmla="*/ 2 w 67"/>
                  <a:gd name="T1" fmla="*/ 5 h 37"/>
                  <a:gd name="T2" fmla="*/ 0 w 67"/>
                  <a:gd name="T3" fmla="*/ 6 h 37"/>
                  <a:gd name="T4" fmla="*/ 4 w 67"/>
                  <a:gd name="T5" fmla="*/ 8 h 37"/>
                  <a:gd name="T6" fmla="*/ 9 w 67"/>
                  <a:gd name="T7" fmla="*/ 10 h 37"/>
                  <a:gd name="T8" fmla="*/ 12 w 67"/>
                  <a:gd name="T9" fmla="*/ 9 h 37"/>
                  <a:gd name="T10" fmla="*/ 2 w 67"/>
                  <a:gd name="T11" fmla="*/ 5 h 37"/>
                  <a:gd name="T12" fmla="*/ 35 w 67"/>
                  <a:gd name="T13" fmla="*/ 30 h 37"/>
                  <a:gd name="T14" fmla="*/ 32 w 67"/>
                  <a:gd name="T15" fmla="*/ 27 h 37"/>
                  <a:gd name="T16" fmla="*/ 34 w 67"/>
                  <a:gd name="T17" fmla="*/ 25 h 37"/>
                  <a:gd name="T18" fmla="*/ 37 w 67"/>
                  <a:gd name="T19" fmla="*/ 21 h 37"/>
                  <a:gd name="T20" fmla="*/ 40 w 67"/>
                  <a:gd name="T21" fmla="*/ 24 h 37"/>
                  <a:gd name="T22" fmla="*/ 37 w 67"/>
                  <a:gd name="T23" fmla="*/ 27 h 37"/>
                  <a:gd name="T24" fmla="*/ 35 w 67"/>
                  <a:gd name="T25" fmla="*/ 30 h 37"/>
                  <a:gd name="T26" fmla="*/ 41 w 67"/>
                  <a:gd name="T27" fmla="*/ 0 h 37"/>
                  <a:gd name="T28" fmla="*/ 39 w 67"/>
                  <a:gd name="T29" fmla="*/ 0 h 37"/>
                  <a:gd name="T30" fmla="*/ 28 w 67"/>
                  <a:gd name="T31" fmla="*/ 10 h 37"/>
                  <a:gd name="T32" fmla="*/ 30 w 67"/>
                  <a:gd name="T33" fmla="*/ 14 h 37"/>
                  <a:gd name="T34" fmla="*/ 31 w 67"/>
                  <a:gd name="T35" fmla="*/ 15 h 37"/>
                  <a:gd name="T36" fmla="*/ 26 w 67"/>
                  <a:gd name="T37" fmla="*/ 24 h 37"/>
                  <a:gd name="T38" fmla="*/ 24 w 67"/>
                  <a:gd name="T39" fmla="*/ 31 h 37"/>
                  <a:gd name="T40" fmla="*/ 24 w 67"/>
                  <a:gd name="T41" fmla="*/ 32 h 37"/>
                  <a:gd name="T42" fmla="*/ 25 w 67"/>
                  <a:gd name="T43" fmla="*/ 32 h 37"/>
                  <a:gd name="T44" fmla="*/ 26 w 67"/>
                  <a:gd name="T45" fmla="*/ 31 h 37"/>
                  <a:gd name="T46" fmla="*/ 28 w 67"/>
                  <a:gd name="T47" fmla="*/ 35 h 37"/>
                  <a:gd name="T48" fmla="*/ 28 w 67"/>
                  <a:gd name="T49" fmla="*/ 35 h 37"/>
                  <a:gd name="T50" fmla="*/ 28 w 67"/>
                  <a:gd name="T51" fmla="*/ 35 h 37"/>
                  <a:gd name="T52" fmla="*/ 31 w 67"/>
                  <a:gd name="T53" fmla="*/ 37 h 37"/>
                  <a:gd name="T54" fmla="*/ 46 w 67"/>
                  <a:gd name="T55" fmla="*/ 25 h 37"/>
                  <a:gd name="T56" fmla="*/ 49 w 67"/>
                  <a:gd name="T57" fmla="*/ 24 h 37"/>
                  <a:gd name="T58" fmla="*/ 51 w 67"/>
                  <a:gd name="T59" fmla="*/ 24 h 37"/>
                  <a:gd name="T60" fmla="*/ 56 w 67"/>
                  <a:gd name="T61" fmla="*/ 23 h 37"/>
                  <a:gd name="T62" fmla="*/ 60 w 67"/>
                  <a:gd name="T63" fmla="*/ 22 h 37"/>
                  <a:gd name="T64" fmla="*/ 61 w 67"/>
                  <a:gd name="T65" fmla="*/ 19 h 37"/>
                  <a:gd name="T66" fmla="*/ 65 w 67"/>
                  <a:gd name="T67" fmla="*/ 20 h 37"/>
                  <a:gd name="T68" fmla="*/ 66 w 67"/>
                  <a:gd name="T69" fmla="*/ 20 h 37"/>
                  <a:gd name="T70" fmla="*/ 67 w 67"/>
                  <a:gd name="T71" fmla="*/ 18 h 37"/>
                  <a:gd name="T72" fmla="*/ 62 w 67"/>
                  <a:gd name="T73" fmla="*/ 13 h 37"/>
                  <a:gd name="T74" fmla="*/ 60 w 67"/>
                  <a:gd name="T75" fmla="*/ 13 h 37"/>
                  <a:gd name="T76" fmla="*/ 54 w 67"/>
                  <a:gd name="T77" fmla="*/ 16 h 37"/>
                  <a:gd name="T78" fmla="*/ 52 w 67"/>
                  <a:gd name="T79" fmla="*/ 17 h 37"/>
                  <a:gd name="T80" fmla="*/ 53 w 67"/>
                  <a:gd name="T81" fmla="*/ 17 h 37"/>
                  <a:gd name="T82" fmla="*/ 52 w 67"/>
                  <a:gd name="T83" fmla="*/ 21 h 37"/>
                  <a:gd name="T84" fmla="*/ 47 w 67"/>
                  <a:gd name="T85" fmla="*/ 20 h 37"/>
                  <a:gd name="T86" fmla="*/ 47 w 67"/>
                  <a:gd name="T87" fmla="*/ 20 h 37"/>
                  <a:gd name="T88" fmla="*/ 45 w 67"/>
                  <a:gd name="T89" fmla="*/ 21 h 37"/>
                  <a:gd name="T90" fmla="*/ 45 w 67"/>
                  <a:gd name="T91" fmla="*/ 19 h 37"/>
                  <a:gd name="T92" fmla="*/ 39 w 67"/>
                  <a:gd name="T93" fmla="*/ 15 h 37"/>
                  <a:gd name="T94" fmla="*/ 36 w 67"/>
                  <a:gd name="T95" fmla="*/ 10 h 37"/>
                  <a:gd name="T96" fmla="*/ 39 w 67"/>
                  <a:gd name="T97" fmla="*/ 5 h 37"/>
                  <a:gd name="T98" fmla="*/ 45 w 67"/>
                  <a:gd name="T99" fmla="*/ 1 h 37"/>
                  <a:gd name="T100" fmla="*/ 45 w 67"/>
                  <a:gd name="T101" fmla="*/ 0 h 37"/>
                  <a:gd name="T102" fmla="*/ 41 w 67"/>
                  <a:gd name="T10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37">
                    <a:moveTo>
                      <a:pt x="2" y="5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1" y="6"/>
                      <a:pt x="3" y="7"/>
                      <a:pt x="4" y="8"/>
                    </a:cubicBezTo>
                    <a:cubicBezTo>
                      <a:pt x="5" y="9"/>
                      <a:pt x="7" y="10"/>
                      <a:pt x="9" y="10"/>
                    </a:cubicBezTo>
                    <a:cubicBezTo>
                      <a:pt x="10" y="10"/>
                      <a:pt x="11" y="9"/>
                      <a:pt x="12" y="9"/>
                    </a:cubicBezTo>
                    <a:cubicBezTo>
                      <a:pt x="8" y="7"/>
                      <a:pt x="5" y="5"/>
                      <a:pt x="2" y="5"/>
                    </a:cubicBezTo>
                    <a:moveTo>
                      <a:pt x="35" y="3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5" y="24"/>
                      <a:pt x="36" y="23"/>
                      <a:pt x="37" y="21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5"/>
                      <a:pt x="38" y="26"/>
                      <a:pt x="37" y="27"/>
                    </a:cubicBezTo>
                    <a:cubicBezTo>
                      <a:pt x="36" y="28"/>
                      <a:pt x="35" y="29"/>
                      <a:pt x="35" y="30"/>
                    </a:cubicBezTo>
                    <a:moveTo>
                      <a:pt x="41" y="0"/>
                    </a:moveTo>
                    <a:cubicBezTo>
                      <a:pt x="41" y="0"/>
                      <a:pt x="40" y="0"/>
                      <a:pt x="39" y="0"/>
                    </a:cubicBezTo>
                    <a:cubicBezTo>
                      <a:pt x="35" y="1"/>
                      <a:pt x="31" y="6"/>
                      <a:pt x="28" y="10"/>
                    </a:cubicBezTo>
                    <a:cubicBezTo>
                      <a:pt x="28" y="11"/>
                      <a:pt x="29" y="13"/>
                      <a:pt x="30" y="14"/>
                    </a:cubicBezTo>
                    <a:cubicBezTo>
                      <a:pt x="30" y="14"/>
                      <a:pt x="30" y="15"/>
                      <a:pt x="31" y="15"/>
                    </a:cubicBezTo>
                    <a:cubicBezTo>
                      <a:pt x="34" y="20"/>
                      <a:pt x="33" y="21"/>
                      <a:pt x="26" y="24"/>
                    </a:cubicBezTo>
                    <a:cubicBezTo>
                      <a:pt x="20" y="27"/>
                      <a:pt x="20" y="27"/>
                      <a:pt x="24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4" y="32"/>
                      <a:pt x="25" y="32"/>
                      <a:pt x="25" y="32"/>
                    </a:cubicBezTo>
                    <a:cubicBezTo>
                      <a:pt x="25" y="32"/>
                      <a:pt x="26" y="32"/>
                      <a:pt x="26" y="31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6" y="33"/>
                      <a:pt x="41" y="26"/>
                      <a:pt x="46" y="25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2" y="24"/>
                      <a:pt x="54" y="23"/>
                      <a:pt x="56" y="23"/>
                    </a:cubicBezTo>
                    <a:cubicBezTo>
                      <a:pt x="57" y="22"/>
                      <a:pt x="59" y="22"/>
                      <a:pt x="60" y="22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20"/>
                      <a:pt x="64" y="20"/>
                      <a:pt x="65" y="20"/>
                    </a:cubicBezTo>
                    <a:cubicBezTo>
                      <a:pt x="65" y="20"/>
                      <a:pt x="66" y="20"/>
                      <a:pt x="66" y="20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6" y="16"/>
                      <a:pt x="66" y="14"/>
                      <a:pt x="62" y="13"/>
                    </a:cubicBezTo>
                    <a:cubicBezTo>
                      <a:pt x="62" y="13"/>
                      <a:pt x="61" y="13"/>
                      <a:pt x="60" y="13"/>
                    </a:cubicBezTo>
                    <a:cubicBezTo>
                      <a:pt x="57" y="13"/>
                      <a:pt x="56" y="14"/>
                      <a:pt x="54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0" y="21"/>
                      <a:pt x="49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6" y="21"/>
                      <a:pt x="45" y="21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2" y="18"/>
                      <a:pt x="40" y="17"/>
                      <a:pt x="39" y="15"/>
                    </a:cubicBezTo>
                    <a:cubicBezTo>
                      <a:pt x="37" y="13"/>
                      <a:pt x="37" y="11"/>
                      <a:pt x="36" y="10"/>
                    </a:cubicBezTo>
                    <a:cubicBezTo>
                      <a:pt x="34" y="7"/>
                      <a:pt x="34" y="5"/>
                      <a:pt x="39" y="5"/>
                    </a:cubicBezTo>
                    <a:cubicBezTo>
                      <a:pt x="43" y="4"/>
                      <a:pt x="45" y="3"/>
                      <a:pt x="45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1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494"/>
              <p:cNvSpPr>
                <a:spLocks noEditPoints="1"/>
              </p:cNvSpPr>
              <p:nvPr/>
            </p:nvSpPr>
            <p:spPr bwMode="auto">
              <a:xfrm>
                <a:off x="6407150" y="6261101"/>
                <a:ext cx="592138" cy="254000"/>
              </a:xfrm>
              <a:custGeom>
                <a:avLst/>
                <a:gdLst>
                  <a:gd name="T0" fmla="*/ 2 w 42"/>
                  <a:gd name="T1" fmla="*/ 14 h 18"/>
                  <a:gd name="T2" fmla="*/ 1 w 42"/>
                  <a:gd name="T3" fmla="*/ 15 h 18"/>
                  <a:gd name="T4" fmla="*/ 0 w 42"/>
                  <a:gd name="T5" fmla="*/ 15 h 18"/>
                  <a:gd name="T6" fmla="*/ 4 w 42"/>
                  <a:gd name="T7" fmla="*/ 18 h 18"/>
                  <a:gd name="T8" fmla="*/ 4 w 42"/>
                  <a:gd name="T9" fmla="*/ 18 h 18"/>
                  <a:gd name="T10" fmla="*/ 2 w 42"/>
                  <a:gd name="T11" fmla="*/ 14 h 18"/>
                  <a:gd name="T12" fmla="*/ 13 w 42"/>
                  <a:gd name="T13" fmla="*/ 4 h 18"/>
                  <a:gd name="T14" fmla="*/ 10 w 42"/>
                  <a:gd name="T15" fmla="*/ 8 h 18"/>
                  <a:gd name="T16" fmla="*/ 8 w 42"/>
                  <a:gd name="T17" fmla="*/ 10 h 18"/>
                  <a:gd name="T18" fmla="*/ 11 w 42"/>
                  <a:gd name="T19" fmla="*/ 13 h 18"/>
                  <a:gd name="T20" fmla="*/ 13 w 42"/>
                  <a:gd name="T21" fmla="*/ 10 h 18"/>
                  <a:gd name="T22" fmla="*/ 16 w 42"/>
                  <a:gd name="T23" fmla="*/ 7 h 18"/>
                  <a:gd name="T24" fmla="*/ 13 w 42"/>
                  <a:gd name="T25" fmla="*/ 4 h 18"/>
                  <a:gd name="T26" fmla="*/ 37 w 42"/>
                  <a:gd name="T27" fmla="*/ 2 h 18"/>
                  <a:gd name="T28" fmla="*/ 36 w 42"/>
                  <a:gd name="T29" fmla="*/ 5 h 18"/>
                  <a:gd name="T30" fmla="*/ 39 w 42"/>
                  <a:gd name="T31" fmla="*/ 4 h 18"/>
                  <a:gd name="T32" fmla="*/ 42 w 42"/>
                  <a:gd name="T33" fmla="*/ 3 h 18"/>
                  <a:gd name="T34" fmla="*/ 41 w 42"/>
                  <a:gd name="T35" fmla="*/ 3 h 18"/>
                  <a:gd name="T36" fmla="*/ 37 w 42"/>
                  <a:gd name="T37" fmla="*/ 2 h 18"/>
                  <a:gd name="T38" fmla="*/ 28 w 42"/>
                  <a:gd name="T39" fmla="*/ 0 h 18"/>
                  <a:gd name="T40" fmla="*/ 24 w 42"/>
                  <a:gd name="T41" fmla="*/ 3 h 18"/>
                  <a:gd name="T42" fmla="*/ 22 w 42"/>
                  <a:gd name="T43" fmla="*/ 2 h 18"/>
                  <a:gd name="T44" fmla="*/ 21 w 42"/>
                  <a:gd name="T45" fmla="*/ 2 h 18"/>
                  <a:gd name="T46" fmla="*/ 21 w 42"/>
                  <a:gd name="T47" fmla="*/ 4 h 18"/>
                  <a:gd name="T48" fmla="*/ 23 w 42"/>
                  <a:gd name="T49" fmla="*/ 3 h 18"/>
                  <a:gd name="T50" fmla="*/ 23 w 42"/>
                  <a:gd name="T51" fmla="*/ 3 h 18"/>
                  <a:gd name="T52" fmla="*/ 28 w 42"/>
                  <a:gd name="T53" fmla="*/ 4 h 18"/>
                  <a:gd name="T54" fmla="*/ 29 w 42"/>
                  <a:gd name="T55" fmla="*/ 0 h 18"/>
                  <a:gd name="T56" fmla="*/ 28 w 4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18">
                    <a:moveTo>
                      <a:pt x="2" y="14"/>
                    </a:move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1" y="16"/>
                      <a:pt x="3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4"/>
                      <a:pt x="2" y="14"/>
                      <a:pt x="2" y="14"/>
                    </a:cubicBezTo>
                    <a:moveTo>
                      <a:pt x="13" y="4"/>
                    </a:moveTo>
                    <a:cubicBezTo>
                      <a:pt x="12" y="6"/>
                      <a:pt x="11" y="7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2" y="11"/>
                      <a:pt x="13" y="10"/>
                    </a:cubicBezTo>
                    <a:cubicBezTo>
                      <a:pt x="14" y="9"/>
                      <a:pt x="15" y="8"/>
                      <a:pt x="16" y="7"/>
                    </a:cubicBezTo>
                    <a:cubicBezTo>
                      <a:pt x="13" y="4"/>
                      <a:pt x="13" y="4"/>
                      <a:pt x="13" y="4"/>
                    </a:cubicBezTo>
                    <a:moveTo>
                      <a:pt x="37" y="2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4"/>
                      <a:pt x="39" y="4"/>
                    </a:cubicBezTo>
                    <a:cubicBezTo>
                      <a:pt x="40" y="4"/>
                      <a:pt x="41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38" y="3"/>
                      <a:pt x="37" y="2"/>
                    </a:cubicBezTo>
                    <a:moveTo>
                      <a:pt x="28" y="0"/>
                    </a:moveTo>
                    <a:cubicBezTo>
                      <a:pt x="28" y="1"/>
                      <a:pt x="26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5" y="3"/>
                      <a:pt x="26" y="4"/>
                      <a:pt x="28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495"/>
              <p:cNvSpPr>
                <a:spLocks noEditPoints="1"/>
              </p:cNvSpPr>
              <p:nvPr/>
            </p:nvSpPr>
            <p:spPr bwMode="auto">
              <a:xfrm>
                <a:off x="5856288" y="5794376"/>
                <a:ext cx="944563" cy="366713"/>
              </a:xfrm>
              <a:custGeom>
                <a:avLst/>
                <a:gdLst>
                  <a:gd name="T0" fmla="*/ 67 w 67"/>
                  <a:gd name="T1" fmla="*/ 10 h 26"/>
                  <a:gd name="T2" fmla="*/ 17 w 67"/>
                  <a:gd name="T3" fmla="*/ 20 h 26"/>
                  <a:gd name="T4" fmla="*/ 2 w 67"/>
                  <a:gd name="T5" fmla="*/ 19 h 26"/>
                  <a:gd name="T6" fmla="*/ 2 w 67"/>
                  <a:gd name="T7" fmla="*/ 20 h 26"/>
                  <a:gd name="T8" fmla="*/ 6 w 67"/>
                  <a:gd name="T9" fmla="*/ 22 h 26"/>
                  <a:gd name="T10" fmla="*/ 7 w 67"/>
                  <a:gd name="T11" fmla="*/ 21 h 26"/>
                  <a:gd name="T12" fmla="*/ 11 w 67"/>
                  <a:gd name="T13" fmla="*/ 21 h 26"/>
                  <a:gd name="T14" fmla="*/ 15 w 67"/>
                  <a:gd name="T15" fmla="*/ 22 h 26"/>
                  <a:gd name="T16" fmla="*/ 17 w 67"/>
                  <a:gd name="T17" fmla="*/ 21 h 26"/>
                  <a:gd name="T18" fmla="*/ 27 w 67"/>
                  <a:gd name="T19" fmla="*/ 25 h 26"/>
                  <a:gd name="T20" fmla="*/ 27 w 67"/>
                  <a:gd name="T21" fmla="*/ 25 h 26"/>
                  <a:gd name="T22" fmla="*/ 36 w 67"/>
                  <a:gd name="T23" fmla="*/ 22 h 26"/>
                  <a:gd name="T24" fmla="*/ 39 w 67"/>
                  <a:gd name="T25" fmla="*/ 23 h 26"/>
                  <a:gd name="T26" fmla="*/ 43 w 67"/>
                  <a:gd name="T27" fmla="*/ 26 h 26"/>
                  <a:gd name="T28" fmla="*/ 54 w 67"/>
                  <a:gd name="T29" fmla="*/ 16 h 26"/>
                  <a:gd name="T30" fmla="*/ 56 w 67"/>
                  <a:gd name="T31" fmla="*/ 16 h 26"/>
                  <a:gd name="T32" fmla="*/ 60 w 67"/>
                  <a:gd name="T33" fmla="*/ 16 h 26"/>
                  <a:gd name="T34" fmla="*/ 63 w 67"/>
                  <a:gd name="T35" fmla="*/ 13 h 26"/>
                  <a:gd name="T36" fmla="*/ 67 w 67"/>
                  <a:gd name="T37" fmla="*/ 10 h 26"/>
                  <a:gd name="T38" fmla="*/ 17 w 67"/>
                  <a:gd name="T39" fmla="*/ 0 h 26"/>
                  <a:gd name="T40" fmla="*/ 2 w 67"/>
                  <a:gd name="T41" fmla="*/ 6 h 26"/>
                  <a:gd name="T42" fmla="*/ 1 w 67"/>
                  <a:gd name="T43" fmla="*/ 9 h 26"/>
                  <a:gd name="T44" fmla="*/ 0 w 67"/>
                  <a:gd name="T45" fmla="*/ 15 h 26"/>
                  <a:gd name="T46" fmla="*/ 17 w 67"/>
                  <a:gd name="T47" fmla="*/ 16 h 26"/>
                  <a:gd name="T48" fmla="*/ 67 w 67"/>
                  <a:gd name="T49" fmla="*/ 5 h 26"/>
                  <a:gd name="T50" fmla="*/ 65 w 67"/>
                  <a:gd name="T51" fmla="*/ 3 h 26"/>
                  <a:gd name="T52" fmla="*/ 60 w 67"/>
                  <a:gd name="T53" fmla="*/ 1 h 26"/>
                  <a:gd name="T54" fmla="*/ 56 w 67"/>
                  <a:gd name="T55" fmla="*/ 2 h 26"/>
                  <a:gd name="T56" fmla="*/ 42 w 67"/>
                  <a:gd name="T57" fmla="*/ 5 h 26"/>
                  <a:gd name="T58" fmla="*/ 37 w 67"/>
                  <a:gd name="T59" fmla="*/ 5 h 26"/>
                  <a:gd name="T60" fmla="*/ 34 w 67"/>
                  <a:gd name="T61" fmla="*/ 7 h 26"/>
                  <a:gd name="T62" fmla="*/ 33 w 67"/>
                  <a:gd name="T63" fmla="*/ 7 h 26"/>
                  <a:gd name="T64" fmla="*/ 17 w 67"/>
                  <a:gd name="T6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26">
                    <a:moveTo>
                      <a:pt x="67" y="10"/>
                    </a:moveTo>
                    <a:cubicBezTo>
                      <a:pt x="51" y="17"/>
                      <a:pt x="34" y="20"/>
                      <a:pt x="17" y="20"/>
                    </a:cubicBezTo>
                    <a:cubicBezTo>
                      <a:pt x="12" y="20"/>
                      <a:pt x="7" y="20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9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20" y="21"/>
                      <a:pt x="23" y="23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0" y="24"/>
                      <a:pt x="33" y="22"/>
                      <a:pt x="36" y="22"/>
                    </a:cubicBezTo>
                    <a:cubicBezTo>
                      <a:pt x="37" y="22"/>
                      <a:pt x="38" y="23"/>
                      <a:pt x="39" y="23"/>
                    </a:cubicBezTo>
                    <a:cubicBezTo>
                      <a:pt x="41" y="24"/>
                      <a:pt x="42" y="25"/>
                      <a:pt x="43" y="26"/>
                    </a:cubicBezTo>
                    <a:cubicBezTo>
                      <a:pt x="46" y="22"/>
                      <a:pt x="50" y="17"/>
                      <a:pt x="54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58" y="16"/>
                      <a:pt x="59" y="16"/>
                      <a:pt x="60" y="16"/>
                    </a:cubicBezTo>
                    <a:cubicBezTo>
                      <a:pt x="61" y="15"/>
                      <a:pt x="62" y="13"/>
                      <a:pt x="63" y="13"/>
                    </a:cubicBezTo>
                    <a:cubicBezTo>
                      <a:pt x="65" y="12"/>
                      <a:pt x="66" y="11"/>
                      <a:pt x="67" y="10"/>
                    </a:cubicBezTo>
                    <a:moveTo>
                      <a:pt x="17" y="0"/>
                    </a:moveTo>
                    <a:cubicBezTo>
                      <a:pt x="12" y="0"/>
                      <a:pt x="7" y="6"/>
                      <a:pt x="2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6" y="15"/>
                      <a:pt x="11" y="16"/>
                      <a:pt x="17" y="16"/>
                    </a:cubicBezTo>
                    <a:cubicBezTo>
                      <a:pt x="35" y="16"/>
                      <a:pt x="51" y="12"/>
                      <a:pt x="67" y="5"/>
                    </a:cubicBezTo>
                    <a:cubicBezTo>
                      <a:pt x="66" y="5"/>
                      <a:pt x="66" y="4"/>
                      <a:pt x="65" y="3"/>
                    </a:cubicBezTo>
                    <a:cubicBezTo>
                      <a:pt x="64" y="1"/>
                      <a:pt x="62" y="1"/>
                      <a:pt x="60" y="1"/>
                    </a:cubicBezTo>
                    <a:cubicBezTo>
                      <a:pt x="59" y="1"/>
                      <a:pt x="57" y="1"/>
                      <a:pt x="56" y="2"/>
                    </a:cubicBezTo>
                    <a:cubicBezTo>
                      <a:pt x="51" y="3"/>
                      <a:pt x="47" y="4"/>
                      <a:pt x="42" y="5"/>
                    </a:cubicBezTo>
                    <a:cubicBezTo>
                      <a:pt x="40" y="5"/>
                      <a:pt x="38" y="5"/>
                      <a:pt x="37" y="5"/>
                    </a:cubicBezTo>
                    <a:cubicBezTo>
                      <a:pt x="36" y="6"/>
                      <a:pt x="35" y="6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8" y="7"/>
                      <a:pt x="22" y="0"/>
                      <a:pt x="17" y="0"/>
                    </a:cubicBezTo>
                  </a:path>
                </a:pathLst>
              </a:custGeom>
              <a:solidFill>
                <a:srgbClr val="E03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497"/>
              <p:cNvSpPr>
                <a:spLocks/>
              </p:cNvSpPr>
              <p:nvPr/>
            </p:nvSpPr>
            <p:spPr bwMode="auto">
              <a:xfrm>
                <a:off x="5856288" y="5864226"/>
                <a:ext cx="958850" cy="212725"/>
              </a:xfrm>
              <a:custGeom>
                <a:avLst/>
                <a:gdLst>
                  <a:gd name="T0" fmla="*/ 67 w 68"/>
                  <a:gd name="T1" fmla="*/ 0 h 15"/>
                  <a:gd name="T2" fmla="*/ 17 w 68"/>
                  <a:gd name="T3" fmla="*/ 11 h 15"/>
                  <a:gd name="T4" fmla="*/ 0 w 68"/>
                  <a:gd name="T5" fmla="*/ 10 h 15"/>
                  <a:gd name="T6" fmla="*/ 2 w 68"/>
                  <a:gd name="T7" fmla="*/ 14 h 15"/>
                  <a:gd name="T8" fmla="*/ 17 w 68"/>
                  <a:gd name="T9" fmla="*/ 15 h 15"/>
                  <a:gd name="T10" fmla="*/ 67 w 68"/>
                  <a:gd name="T11" fmla="*/ 5 h 15"/>
                  <a:gd name="T12" fmla="*/ 67 w 6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67" y="0"/>
                    </a:moveTo>
                    <a:cubicBezTo>
                      <a:pt x="51" y="7"/>
                      <a:pt x="35" y="11"/>
                      <a:pt x="17" y="11"/>
                    </a:cubicBezTo>
                    <a:cubicBezTo>
                      <a:pt x="11" y="11"/>
                      <a:pt x="6" y="10"/>
                      <a:pt x="0" y="10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7" y="15"/>
                      <a:pt x="12" y="15"/>
                      <a:pt x="17" y="15"/>
                    </a:cubicBezTo>
                    <a:cubicBezTo>
                      <a:pt x="34" y="15"/>
                      <a:pt x="51" y="12"/>
                      <a:pt x="67" y="5"/>
                    </a:cubicBezTo>
                    <a:cubicBezTo>
                      <a:pt x="68" y="4"/>
                      <a:pt x="67" y="2"/>
                      <a:pt x="67" y="0"/>
                    </a:cubicBezTo>
                  </a:path>
                </a:pathLst>
              </a:custGeom>
              <a:solidFill>
                <a:srgbClr val="E3D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13"/>
              <p:cNvSpPr>
                <a:spLocks/>
              </p:cNvSpPr>
              <p:nvPr/>
            </p:nvSpPr>
            <p:spPr bwMode="auto">
              <a:xfrm>
                <a:off x="4868863" y="6048376"/>
                <a:ext cx="153988" cy="127000"/>
              </a:xfrm>
              <a:custGeom>
                <a:avLst/>
                <a:gdLst>
                  <a:gd name="T0" fmla="*/ 3 w 11"/>
                  <a:gd name="T1" fmla="*/ 0 h 9"/>
                  <a:gd name="T2" fmla="*/ 0 w 11"/>
                  <a:gd name="T3" fmla="*/ 3 h 9"/>
                  <a:gd name="T4" fmla="*/ 3 w 11"/>
                  <a:gd name="T5" fmla="*/ 4 h 9"/>
                  <a:gd name="T6" fmla="*/ 7 w 11"/>
                  <a:gd name="T7" fmla="*/ 9 h 9"/>
                  <a:gd name="T8" fmla="*/ 11 w 11"/>
                  <a:gd name="T9" fmla="*/ 5 h 9"/>
                  <a:gd name="T10" fmla="*/ 10 w 11"/>
                  <a:gd name="T11" fmla="*/ 1 h 9"/>
                  <a:gd name="T12" fmla="*/ 7 w 11"/>
                  <a:gd name="T13" fmla="*/ 3 h 9"/>
                  <a:gd name="T14" fmla="*/ 5 w 11"/>
                  <a:gd name="T15" fmla="*/ 1 h 9"/>
                  <a:gd name="T16" fmla="*/ 3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3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5"/>
                      <a:pt x="6" y="7"/>
                      <a:pt x="7" y="9"/>
                    </a:cubicBezTo>
                    <a:cubicBezTo>
                      <a:pt x="9" y="8"/>
                      <a:pt x="11" y="7"/>
                      <a:pt x="11" y="5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514"/>
              <p:cNvSpPr>
                <a:spLocks/>
              </p:cNvSpPr>
              <p:nvPr/>
            </p:nvSpPr>
            <p:spPr bwMode="auto">
              <a:xfrm>
                <a:off x="4910138" y="6034088"/>
                <a:ext cx="100013" cy="57150"/>
              </a:xfrm>
              <a:custGeom>
                <a:avLst/>
                <a:gdLst>
                  <a:gd name="T0" fmla="*/ 3 w 7"/>
                  <a:gd name="T1" fmla="*/ 0 h 4"/>
                  <a:gd name="T2" fmla="*/ 0 w 7"/>
                  <a:gd name="T3" fmla="*/ 1 h 4"/>
                  <a:gd name="T4" fmla="*/ 2 w 7"/>
                  <a:gd name="T5" fmla="*/ 2 h 4"/>
                  <a:gd name="T6" fmla="*/ 4 w 7"/>
                  <a:gd name="T7" fmla="*/ 4 h 4"/>
                  <a:gd name="T8" fmla="*/ 7 w 7"/>
                  <a:gd name="T9" fmla="*/ 2 h 4"/>
                  <a:gd name="T10" fmla="*/ 3 w 7"/>
                  <a:gd name="T11" fmla="*/ 0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3C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31"/>
              <p:cNvSpPr>
                <a:spLocks/>
              </p:cNvSpPr>
              <p:nvPr/>
            </p:nvSpPr>
            <p:spPr bwMode="auto">
              <a:xfrm>
                <a:off x="6067425" y="6203951"/>
                <a:ext cx="71438" cy="28575"/>
              </a:xfrm>
              <a:custGeom>
                <a:avLst/>
                <a:gdLst>
                  <a:gd name="T0" fmla="*/ 2 w 5"/>
                  <a:gd name="T1" fmla="*/ 0 h 2"/>
                  <a:gd name="T2" fmla="*/ 2 w 5"/>
                  <a:gd name="T3" fmla="*/ 0 h 2"/>
                  <a:gd name="T4" fmla="*/ 0 w 5"/>
                  <a:gd name="T5" fmla="*/ 1 h 2"/>
                  <a:gd name="T6" fmla="*/ 2 w 5"/>
                  <a:gd name="T7" fmla="*/ 2 h 2"/>
                  <a:gd name="T8" fmla="*/ 3 w 5"/>
                  <a:gd name="T9" fmla="*/ 2 h 2"/>
                  <a:gd name="T10" fmla="*/ 4 w 5"/>
                  <a:gd name="T11" fmla="*/ 1 h 2"/>
                  <a:gd name="T12" fmla="*/ 2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77A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6655625" y="1451830"/>
              <a:ext cx="30806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简历</a:t>
              </a:r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</p:grpSp>
      <p:grpSp>
        <p:nvGrpSpPr>
          <p:cNvPr id="70" name="Group 38"/>
          <p:cNvGrpSpPr/>
          <p:nvPr/>
        </p:nvGrpSpPr>
        <p:grpSpPr>
          <a:xfrm>
            <a:off x="590468" y="2040564"/>
            <a:ext cx="3975447" cy="615553"/>
            <a:chOff x="-212002" y="1491346"/>
            <a:chExt cx="3779907" cy="461665"/>
          </a:xfrm>
        </p:grpSpPr>
        <p:sp>
          <p:nvSpPr>
            <p:cNvPr id="71" name="TextBox 6"/>
            <p:cNvSpPr txBox="1"/>
            <p:nvPr/>
          </p:nvSpPr>
          <p:spPr>
            <a:xfrm>
              <a:off x="-212002" y="1491346"/>
              <a:ext cx="3779907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 defTabSz="1375467"/>
              <a:r>
                <a:rPr lang="zh-CN" altLang="en-US" sz="2000" dirty="0"/>
                <a:t>工作经历 </a:t>
              </a:r>
              <a:endParaRPr lang="en-US" altLang="zh-CN" sz="2000" dirty="0" smtClean="0"/>
            </a:p>
            <a:p>
              <a:pPr algn="r" defTabSz="1375467"/>
              <a:r>
                <a:rPr lang="zh-CN" altLang="en-US" sz="2000" dirty="0" smtClean="0"/>
                <a:t>时间</a:t>
              </a:r>
              <a:r>
                <a:rPr lang="en-US" altLang="zh-CN" sz="2000" dirty="0"/>
                <a:t>+</a:t>
              </a:r>
              <a:r>
                <a:rPr lang="zh-CN" altLang="en-US" sz="2000" dirty="0"/>
                <a:t>公司</a:t>
              </a:r>
              <a:r>
                <a:rPr lang="en-US" altLang="zh-CN" sz="2000" dirty="0"/>
                <a:t>+</a:t>
              </a:r>
              <a:r>
                <a:rPr lang="zh-CN" altLang="en-US" sz="2000" dirty="0"/>
                <a:t>岗位</a:t>
              </a:r>
              <a:r>
                <a:rPr lang="en-US" altLang="zh-CN" sz="2000" dirty="0"/>
                <a:t>+</a:t>
              </a:r>
              <a:r>
                <a:rPr lang="zh-CN" altLang="en-US" sz="2000" dirty="0"/>
                <a:t>职责</a:t>
              </a:r>
              <a:r>
                <a:rPr lang="en-US" altLang="zh-CN" sz="2000" dirty="0"/>
                <a:t>+</a:t>
              </a:r>
              <a:r>
                <a:rPr lang="zh-CN" altLang="en-US" sz="2000" dirty="0"/>
                <a:t>技术栈</a:t>
              </a:r>
              <a:r>
                <a:rPr lang="en-US" altLang="zh-CN" sz="2000" dirty="0"/>
                <a:t>+</a:t>
              </a:r>
              <a:r>
                <a:rPr lang="zh-CN" altLang="en-US" sz="2000" dirty="0"/>
                <a:t>业绩</a:t>
              </a:r>
              <a:endParaRPr lang="en-US" sz="1867" b="1" dirty="0">
                <a:solidFill>
                  <a:srgbClr val="D43B2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2" name="TextBox 7"/>
            <p:cNvSpPr txBox="1"/>
            <p:nvPr/>
          </p:nvSpPr>
          <p:spPr>
            <a:xfrm>
              <a:off x="885153" y="1649712"/>
              <a:ext cx="2621652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39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73" name="Rectangle 24"/>
          <p:cNvSpPr/>
          <p:nvPr/>
        </p:nvSpPr>
        <p:spPr>
          <a:xfrm>
            <a:off x="4704070" y="1970227"/>
            <a:ext cx="965063" cy="937433"/>
          </a:xfrm>
          <a:prstGeom prst="rect">
            <a:avLst/>
          </a:prstGeom>
          <a:solidFill>
            <a:srgbClr val="D43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375467"/>
            <a:endParaRPr lang="en-US" sz="3733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74" name="Group 39"/>
          <p:cNvGrpSpPr/>
          <p:nvPr/>
        </p:nvGrpSpPr>
        <p:grpSpPr>
          <a:xfrm>
            <a:off x="1006118" y="3522082"/>
            <a:ext cx="3495537" cy="307776"/>
            <a:chOff x="885153" y="2602494"/>
            <a:chExt cx="2621653" cy="230833"/>
          </a:xfrm>
        </p:grpSpPr>
        <p:sp>
          <p:nvSpPr>
            <p:cNvPr id="75" name="TextBox 28"/>
            <p:cNvSpPr txBox="1"/>
            <p:nvPr/>
          </p:nvSpPr>
          <p:spPr>
            <a:xfrm>
              <a:off x="1875963" y="2602494"/>
              <a:ext cx="1630254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 defTabSz="1375467"/>
              <a:r>
                <a:rPr lang="zh-CN" altLang="en-US" sz="2000" dirty="0"/>
                <a:t>开源项目和博客</a:t>
              </a:r>
              <a:endParaRPr lang="en-US" sz="1867" b="1" dirty="0">
                <a:solidFill>
                  <a:srgbClr val="759F8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6" name="TextBox 29"/>
            <p:cNvSpPr txBox="1"/>
            <p:nvPr/>
          </p:nvSpPr>
          <p:spPr>
            <a:xfrm>
              <a:off x="885153" y="2659269"/>
              <a:ext cx="2621653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39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77" name="Rectangle 30"/>
          <p:cNvSpPr/>
          <p:nvPr/>
        </p:nvSpPr>
        <p:spPr>
          <a:xfrm>
            <a:off x="4704070" y="3312479"/>
            <a:ext cx="965063" cy="937436"/>
          </a:xfrm>
          <a:prstGeom prst="rect">
            <a:avLst/>
          </a:prstGeom>
          <a:solidFill>
            <a:srgbClr val="759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733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78" name="Group 40"/>
          <p:cNvGrpSpPr/>
          <p:nvPr/>
        </p:nvGrpSpPr>
        <p:grpSpPr>
          <a:xfrm>
            <a:off x="1017326" y="4619007"/>
            <a:ext cx="3495537" cy="923330"/>
            <a:chOff x="885152" y="3225109"/>
            <a:chExt cx="2621653" cy="692498"/>
          </a:xfrm>
        </p:grpSpPr>
        <p:sp>
          <p:nvSpPr>
            <p:cNvPr id="79" name="TextBox 33"/>
            <p:cNvSpPr txBox="1"/>
            <p:nvPr/>
          </p:nvSpPr>
          <p:spPr>
            <a:xfrm>
              <a:off x="1775562" y="3225109"/>
              <a:ext cx="1731243" cy="6924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 defTabSz="1375467"/>
              <a:r>
                <a:rPr lang="zh-CN" altLang="en-US" sz="2000" dirty="0"/>
                <a:t>列出最近的核心</a:t>
              </a:r>
              <a:r>
                <a:rPr lang="zh-CN" altLang="en-US" sz="2000" dirty="0" smtClean="0"/>
                <a:t>项目</a:t>
              </a:r>
              <a:endParaRPr lang="en-US" altLang="zh-CN" sz="2000" dirty="0" smtClean="0"/>
            </a:p>
            <a:p>
              <a:pPr algn="r" defTabSz="1375467"/>
              <a:r>
                <a:rPr lang="zh-CN" altLang="en-US" sz="2000" dirty="0" smtClean="0"/>
                <a:t>能</a:t>
              </a:r>
              <a:r>
                <a:rPr lang="zh-CN" altLang="en-US" sz="2000" dirty="0"/>
                <a:t>体现出</a:t>
              </a:r>
              <a:r>
                <a:rPr lang="zh-CN" altLang="en-US" sz="2000" dirty="0" smtClean="0"/>
                <a:t>有竞争力</a:t>
              </a:r>
              <a:endParaRPr lang="en-US" altLang="zh-CN" sz="2000" dirty="0" smtClean="0"/>
            </a:p>
            <a:p>
              <a:pPr algn="r" defTabSz="1375467"/>
              <a:r>
                <a:rPr lang="zh-CN" altLang="en-US" sz="2000" dirty="0" smtClean="0"/>
                <a:t>有价值</a:t>
              </a:r>
              <a:r>
                <a:rPr lang="zh-CN" altLang="en-US" sz="2000" dirty="0"/>
                <a:t>的项目</a:t>
              </a:r>
              <a:endParaRPr lang="en-US" sz="18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0" name="TextBox 34"/>
            <p:cNvSpPr txBox="1"/>
            <p:nvPr/>
          </p:nvSpPr>
          <p:spPr>
            <a:xfrm>
              <a:off x="885152" y="3676916"/>
              <a:ext cx="2621653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39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81" name="Rectangle 35"/>
          <p:cNvSpPr/>
          <p:nvPr/>
        </p:nvSpPr>
        <p:spPr>
          <a:xfrm>
            <a:off x="4704070" y="4656641"/>
            <a:ext cx="965063" cy="9374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4267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82" name="Group 32"/>
          <p:cNvGrpSpPr/>
          <p:nvPr/>
        </p:nvGrpSpPr>
        <p:grpSpPr>
          <a:xfrm>
            <a:off x="7611719" y="1903252"/>
            <a:ext cx="3533231" cy="887256"/>
            <a:chOff x="5638262" y="1447367"/>
            <a:chExt cx="2649923" cy="665444"/>
          </a:xfrm>
        </p:grpSpPr>
        <p:sp>
          <p:nvSpPr>
            <p:cNvPr id="83" name="TextBox 56"/>
            <p:cNvSpPr txBox="1"/>
            <p:nvPr/>
          </p:nvSpPr>
          <p:spPr>
            <a:xfrm>
              <a:off x="5638263" y="1447367"/>
              <a:ext cx="49" cy="21549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1375467"/>
              <a:endParaRPr lang="en-US" sz="1867" b="1" dirty="0">
                <a:solidFill>
                  <a:srgbClr val="D43B2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4" name="TextBox 57"/>
            <p:cNvSpPr txBox="1"/>
            <p:nvPr/>
          </p:nvSpPr>
          <p:spPr>
            <a:xfrm>
              <a:off x="5638262" y="1651145"/>
              <a:ext cx="2649923" cy="461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39">
                <a:spcBef>
                  <a:spcPct val="20000"/>
                </a:spcBef>
                <a:defRPr/>
              </a:pPr>
              <a:r>
                <a:rPr lang="zh-CN" altLang="en-US" sz="2000" dirty="0"/>
                <a:t>基本信息 姓名</a:t>
              </a:r>
              <a:r>
                <a:rPr lang="en-US" altLang="zh-CN" sz="2000" dirty="0"/>
                <a:t>+</a:t>
              </a:r>
              <a:r>
                <a:rPr lang="zh-CN" altLang="en-US" sz="2000" dirty="0"/>
                <a:t>年龄</a:t>
              </a:r>
              <a:r>
                <a:rPr lang="en-US" altLang="zh-CN" sz="2000" dirty="0"/>
                <a:t>+</a:t>
              </a:r>
              <a:r>
                <a:rPr lang="zh-CN" altLang="en-US" sz="2000" dirty="0"/>
                <a:t>手机</a:t>
              </a:r>
              <a:r>
                <a:rPr lang="en-US" altLang="zh-CN" sz="2000" dirty="0"/>
                <a:t>+</a:t>
              </a:r>
              <a:r>
                <a:rPr lang="zh-CN" altLang="en-US" sz="2000" dirty="0"/>
                <a:t>邮箱</a:t>
              </a:r>
              <a:r>
                <a:rPr lang="en-US" altLang="zh-CN" sz="2000" dirty="0"/>
                <a:t>+</a:t>
              </a:r>
              <a:r>
                <a:rPr lang="zh-CN" altLang="en-US" sz="2000" dirty="0"/>
                <a:t>籍贯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85" name="Rectangle 58"/>
          <p:cNvSpPr/>
          <p:nvPr/>
        </p:nvSpPr>
        <p:spPr>
          <a:xfrm>
            <a:off x="6481933" y="1968313"/>
            <a:ext cx="965063" cy="937436"/>
          </a:xfrm>
          <a:prstGeom prst="rect">
            <a:avLst/>
          </a:prstGeom>
          <a:solidFill>
            <a:srgbClr val="D43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86" name="Group 36"/>
          <p:cNvGrpSpPr/>
          <p:nvPr/>
        </p:nvGrpSpPr>
        <p:grpSpPr>
          <a:xfrm>
            <a:off x="7523488" y="3542977"/>
            <a:ext cx="3533231" cy="530529"/>
            <a:chOff x="5638262" y="2415212"/>
            <a:chExt cx="2649923" cy="397898"/>
          </a:xfrm>
        </p:grpSpPr>
        <p:sp>
          <p:nvSpPr>
            <p:cNvPr id="87" name="TextBox 60"/>
            <p:cNvSpPr txBox="1"/>
            <p:nvPr/>
          </p:nvSpPr>
          <p:spPr>
            <a:xfrm>
              <a:off x="5638263" y="2415212"/>
              <a:ext cx="1582164" cy="23083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1375467"/>
              <a:r>
                <a:rPr lang="zh-CN" altLang="en-US" sz="2000" dirty="0"/>
                <a:t>学历 只写最高学历</a:t>
              </a:r>
              <a:endParaRPr lang="en-US" sz="1867" b="1" dirty="0">
                <a:solidFill>
                  <a:srgbClr val="759F8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8" name="TextBox 61"/>
            <p:cNvSpPr txBox="1"/>
            <p:nvPr/>
          </p:nvSpPr>
          <p:spPr>
            <a:xfrm>
              <a:off x="5638262" y="2659269"/>
              <a:ext cx="2649923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39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89" name="Rectangle 62"/>
          <p:cNvSpPr/>
          <p:nvPr/>
        </p:nvSpPr>
        <p:spPr>
          <a:xfrm>
            <a:off x="6481933" y="3312479"/>
            <a:ext cx="965063" cy="937436"/>
          </a:xfrm>
          <a:prstGeom prst="rect">
            <a:avLst/>
          </a:prstGeom>
          <a:solidFill>
            <a:srgbClr val="759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733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90" name="Group 37"/>
          <p:cNvGrpSpPr/>
          <p:nvPr/>
        </p:nvGrpSpPr>
        <p:grpSpPr>
          <a:xfrm>
            <a:off x="7611719" y="4644878"/>
            <a:ext cx="3077766" cy="923329"/>
            <a:chOff x="5638262" y="3444595"/>
            <a:chExt cx="4859339" cy="692500"/>
          </a:xfrm>
        </p:grpSpPr>
        <p:sp>
          <p:nvSpPr>
            <p:cNvPr id="91" name="TextBox 64"/>
            <p:cNvSpPr txBox="1"/>
            <p:nvPr/>
          </p:nvSpPr>
          <p:spPr>
            <a:xfrm>
              <a:off x="5638262" y="3444595"/>
              <a:ext cx="4859339" cy="6925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1375467"/>
              <a:r>
                <a:rPr lang="zh-CN" altLang="en-US" sz="2000" dirty="0"/>
                <a:t>列出工作经验，强调技能</a:t>
              </a:r>
              <a:r>
                <a:rPr lang="zh-CN" altLang="en-US" sz="2000" dirty="0" smtClean="0"/>
                <a:t>，</a:t>
              </a:r>
              <a:endParaRPr lang="en-US" altLang="zh-CN" sz="2000" dirty="0" smtClean="0"/>
            </a:p>
            <a:p>
              <a:pPr defTabSz="1375467"/>
              <a:r>
                <a:rPr lang="zh-CN" altLang="en-US" sz="2000" dirty="0" smtClean="0"/>
                <a:t>之前</a:t>
              </a:r>
              <a:r>
                <a:rPr lang="zh-CN" altLang="en-US" sz="2000" dirty="0"/>
                <a:t>解决过什么问题</a:t>
              </a:r>
              <a:r>
                <a:rPr lang="zh-CN" altLang="en-US" sz="2000" dirty="0" smtClean="0"/>
                <a:t>，</a:t>
              </a:r>
              <a:endParaRPr lang="en-US" altLang="zh-CN" sz="2000" dirty="0" smtClean="0"/>
            </a:p>
            <a:p>
              <a:pPr defTabSz="1375467"/>
              <a:r>
                <a:rPr lang="zh-CN" altLang="en-US" sz="2000" dirty="0" smtClean="0"/>
                <a:t>个人</a:t>
              </a:r>
              <a:r>
                <a:rPr lang="zh-CN" altLang="en-US" sz="2000" dirty="0"/>
                <a:t>价值在哪里</a:t>
              </a:r>
              <a:endParaRPr lang="en-US" sz="18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2" name="TextBox 65"/>
            <p:cNvSpPr txBox="1"/>
            <p:nvPr/>
          </p:nvSpPr>
          <p:spPr>
            <a:xfrm>
              <a:off x="5638262" y="3657866"/>
              <a:ext cx="2649923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39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93" name="Rectangle 66"/>
          <p:cNvSpPr/>
          <p:nvPr/>
        </p:nvSpPr>
        <p:spPr>
          <a:xfrm>
            <a:off x="6481933" y="4656641"/>
            <a:ext cx="965063" cy="937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cxnSp>
        <p:nvCxnSpPr>
          <p:cNvPr id="94" name="Straight Connector 67"/>
          <p:cNvCxnSpPr/>
          <p:nvPr/>
        </p:nvCxnSpPr>
        <p:spPr>
          <a:xfrm flipV="1">
            <a:off x="6075532" y="1903252"/>
            <a:ext cx="0" cy="366154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56"/>
          <p:cNvSpPr>
            <a:spLocks noEditPoints="1"/>
          </p:cNvSpPr>
          <p:nvPr/>
        </p:nvSpPr>
        <p:spPr bwMode="auto">
          <a:xfrm>
            <a:off x="6734034" y="3550768"/>
            <a:ext cx="460857" cy="460857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6" name="Freeform 5"/>
          <p:cNvSpPr>
            <a:spLocks noEditPoints="1"/>
          </p:cNvSpPr>
          <p:nvPr/>
        </p:nvSpPr>
        <p:spPr bwMode="auto">
          <a:xfrm>
            <a:off x="4939685" y="2192027"/>
            <a:ext cx="493828" cy="493828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7" name="Freeform 245"/>
          <p:cNvSpPr>
            <a:spLocks/>
          </p:cNvSpPr>
          <p:nvPr/>
        </p:nvSpPr>
        <p:spPr bwMode="auto">
          <a:xfrm>
            <a:off x="4965526" y="3560120"/>
            <a:ext cx="442149" cy="442149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8" name="Freeform 44"/>
          <p:cNvSpPr>
            <a:spLocks noEditPoints="1"/>
          </p:cNvSpPr>
          <p:nvPr/>
        </p:nvSpPr>
        <p:spPr bwMode="auto">
          <a:xfrm>
            <a:off x="4988839" y="4836443"/>
            <a:ext cx="395520" cy="577833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9" name="Freeform 217"/>
          <p:cNvSpPr>
            <a:spLocks noEditPoints="1"/>
          </p:cNvSpPr>
          <p:nvPr/>
        </p:nvSpPr>
        <p:spPr bwMode="auto">
          <a:xfrm>
            <a:off x="6711875" y="2247594"/>
            <a:ext cx="505173" cy="378881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00" name="Freeform 135"/>
          <p:cNvSpPr>
            <a:spLocks noEditPoints="1"/>
          </p:cNvSpPr>
          <p:nvPr/>
        </p:nvSpPr>
        <p:spPr bwMode="auto">
          <a:xfrm>
            <a:off x="6762224" y="4935920"/>
            <a:ext cx="404481" cy="378881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64" name="矩形 63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76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1" grpId="0" animBg="1"/>
      <p:bldP spid="85" grpId="0" animBg="1"/>
      <p:bldP spid="89" grpId="0" animBg="1"/>
      <p:bldP spid="93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47550" y="62173"/>
            <a:ext cx="8825132" cy="6407694"/>
            <a:chOff x="2400592" y="62173"/>
            <a:chExt cx="8825132" cy="6407694"/>
          </a:xfrm>
        </p:grpSpPr>
        <p:sp>
          <p:nvSpPr>
            <p:cNvPr id="64" name="文本框 63"/>
            <p:cNvSpPr txBox="1"/>
            <p:nvPr/>
          </p:nvSpPr>
          <p:spPr>
            <a:xfrm>
              <a:off x="5272827" y="262196"/>
              <a:ext cx="30806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</a:rPr>
                <a:t>技术栈</a:t>
              </a:r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391536" y="62173"/>
              <a:ext cx="310753" cy="463968"/>
              <a:chOff x="11083740" y="-1253145"/>
              <a:chExt cx="310753" cy="463968"/>
            </a:xfrm>
          </p:grpSpPr>
          <p:sp>
            <p:nvSpPr>
              <p:cNvPr id="192" name="等腰三角形 191"/>
              <p:cNvSpPr/>
              <p:nvPr/>
            </p:nvSpPr>
            <p:spPr>
              <a:xfrm rot="12418814">
                <a:off x="11083740" y="-1253145"/>
                <a:ext cx="152400" cy="419100"/>
              </a:xfrm>
              <a:prstGeom prst="triangle">
                <a:avLst/>
              </a:prstGeom>
              <a:solidFill>
                <a:srgbClr val="D43B2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等腰三角形 192"/>
              <p:cNvSpPr/>
              <p:nvPr/>
            </p:nvSpPr>
            <p:spPr>
              <a:xfrm rot="14888158">
                <a:off x="11212349" y="-971322"/>
                <a:ext cx="97144" cy="267145"/>
              </a:xfrm>
              <a:prstGeom prst="triangle">
                <a:avLst/>
              </a:prstGeom>
              <a:solidFill>
                <a:srgbClr val="759F8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2400592" y="837556"/>
              <a:ext cx="8825132" cy="5632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1.</a:t>
              </a:r>
              <a:r>
                <a:rPr lang="zh-CN" altLang="zh-CN" sz="2400" dirty="0"/>
                <a:t>熟练掌握</a:t>
              </a:r>
              <a:r>
                <a:rPr lang="en-US" altLang="zh-CN" sz="2400" dirty="0" err="1"/>
                <a:t>html+css</a:t>
              </a:r>
              <a:r>
                <a:rPr lang="zh-CN" altLang="zh-CN" sz="2400" dirty="0"/>
                <a:t>，进行响应式、弹性布局页面的开发以及处理浏览器兼容问题，理解</a:t>
              </a:r>
              <a:r>
                <a:rPr lang="en-US" altLang="zh-CN" sz="2400" dirty="0"/>
                <a:t>Web</a:t>
              </a:r>
              <a:r>
                <a:rPr lang="zh-CN" altLang="zh-CN" sz="2400" dirty="0"/>
                <a:t>标准和盒模型；</a:t>
              </a:r>
            </a:p>
            <a:p>
              <a:r>
                <a:rPr lang="en-US" altLang="zh-CN" sz="2400" dirty="0"/>
                <a:t>2.</a:t>
              </a:r>
              <a:r>
                <a:rPr lang="zh-CN" altLang="zh-CN" sz="2400" dirty="0"/>
                <a:t>熟练掌握</a:t>
              </a:r>
              <a:r>
                <a:rPr lang="en-US" altLang="zh-CN" sz="2400" dirty="0"/>
                <a:t>JavaScript</a:t>
              </a:r>
              <a:r>
                <a:rPr lang="zh-CN" altLang="zh-CN" sz="2400" dirty="0"/>
                <a:t>，</a:t>
              </a:r>
              <a:r>
                <a:rPr lang="en-US" altLang="zh-CN" sz="2400" dirty="0"/>
                <a:t>DOM</a:t>
              </a:r>
              <a:r>
                <a:rPr lang="zh-CN" altLang="zh-CN" sz="2400" dirty="0"/>
                <a:t>，</a:t>
              </a:r>
              <a:r>
                <a:rPr lang="en-US" altLang="zh-CN" sz="2400" dirty="0"/>
                <a:t>BOM</a:t>
              </a:r>
              <a:r>
                <a:rPr lang="zh-CN" altLang="zh-CN" sz="2400" dirty="0"/>
                <a:t>原生代码的应用，能够使用原生代码开发页面的功能，理解</a:t>
              </a:r>
              <a:r>
                <a:rPr lang="en-US" altLang="zh-CN" sz="2400" dirty="0"/>
                <a:t>JavaScript</a:t>
              </a:r>
              <a:r>
                <a:rPr lang="zh-CN" altLang="zh-CN" sz="2400" dirty="0"/>
                <a:t>闭包和面向对象思想；</a:t>
              </a:r>
            </a:p>
            <a:p>
              <a:r>
                <a:rPr lang="en-US" altLang="zh-CN" sz="2400" dirty="0"/>
                <a:t>3.</a:t>
              </a:r>
              <a:r>
                <a:rPr lang="zh-CN" altLang="zh-CN" sz="2400" dirty="0"/>
                <a:t>熟练</a:t>
              </a:r>
              <a:r>
                <a:rPr lang="en-US" altLang="zh-CN" sz="2400" dirty="0" err="1"/>
                <a:t>Jquery</a:t>
              </a:r>
              <a:r>
                <a:rPr lang="zh-CN" altLang="zh-CN" sz="2400" dirty="0"/>
                <a:t>，能够使用</a:t>
              </a:r>
              <a:r>
                <a:rPr lang="en-US" altLang="zh-CN" sz="2400" dirty="0" err="1"/>
                <a:t>Jquery</a:t>
              </a:r>
              <a:r>
                <a:rPr lang="zh-CN" altLang="zh-CN" sz="2400" dirty="0"/>
                <a:t>编写特效；</a:t>
              </a:r>
            </a:p>
            <a:p>
              <a:r>
                <a:rPr lang="en-US" altLang="zh-CN" sz="2400" dirty="0"/>
                <a:t>4.</a:t>
              </a:r>
              <a:r>
                <a:rPr lang="zh-CN" altLang="zh-CN" sz="2400" dirty="0"/>
                <a:t>熟练使用</a:t>
              </a:r>
              <a:r>
                <a:rPr lang="en-US" altLang="zh-CN" sz="2400" dirty="0" err="1"/>
                <a:t>ajax</a:t>
              </a:r>
              <a:r>
                <a:rPr lang="zh-CN" altLang="zh-CN" sz="2400" dirty="0"/>
                <a:t>实现前后端页面架构分离；</a:t>
              </a:r>
            </a:p>
            <a:p>
              <a:r>
                <a:rPr lang="en-US" altLang="zh-CN" sz="2400" dirty="0"/>
                <a:t>5.</a:t>
              </a:r>
              <a:r>
                <a:rPr lang="zh-CN" altLang="zh-CN" sz="2400" dirty="0"/>
                <a:t>熟悉</a:t>
              </a:r>
              <a:r>
                <a:rPr lang="en-US" altLang="zh-CN" sz="2400" dirty="0"/>
                <a:t>HTML5</a:t>
              </a:r>
              <a:r>
                <a:rPr lang="zh-CN" altLang="zh-CN" sz="2400" dirty="0"/>
                <a:t>新特性，实现基本绘图，地理定位，</a:t>
              </a:r>
              <a:r>
                <a:rPr lang="en-US" altLang="zh-CN" sz="2400" dirty="0"/>
                <a:t>SVG</a:t>
              </a:r>
              <a:r>
                <a:rPr lang="zh-CN" altLang="zh-CN" sz="2400" dirty="0"/>
                <a:t>绘图；</a:t>
              </a:r>
            </a:p>
            <a:p>
              <a:r>
                <a:rPr lang="en-US" altLang="zh-CN" sz="2400" dirty="0"/>
                <a:t>6.</a:t>
              </a:r>
              <a:r>
                <a:rPr lang="zh-CN" altLang="zh-CN" sz="2400" dirty="0"/>
                <a:t>熟练掌握</a:t>
              </a:r>
              <a:r>
                <a:rPr lang="en-US" altLang="zh-CN" sz="2400" dirty="0"/>
                <a:t>Bootstrap</a:t>
              </a:r>
              <a:r>
                <a:rPr lang="zh-CN" altLang="zh-CN" sz="2400" dirty="0"/>
                <a:t>响应式布局，能够熟练开发响应式</a:t>
              </a:r>
              <a:r>
                <a:rPr lang="en-US" altLang="zh-CN" sz="2400" dirty="0"/>
                <a:t>web</a:t>
              </a:r>
              <a:r>
                <a:rPr lang="zh-CN" altLang="zh-CN" sz="2400" dirty="0"/>
                <a:t>应用，能够使用</a:t>
              </a:r>
              <a:r>
                <a:rPr lang="en-US" altLang="zh-CN" sz="2400" dirty="0"/>
                <a:t>sass</a:t>
              </a:r>
              <a:r>
                <a:rPr lang="zh-CN" altLang="zh-CN" sz="2400" dirty="0"/>
                <a:t>等动态</a:t>
              </a:r>
              <a:r>
                <a:rPr lang="en-US" altLang="zh-CN" sz="2400" dirty="0" err="1"/>
                <a:t>css</a:t>
              </a:r>
              <a:r>
                <a:rPr lang="zh-CN" altLang="zh-CN" sz="2400" dirty="0"/>
                <a:t>语言；</a:t>
              </a:r>
            </a:p>
            <a:p>
              <a:r>
                <a:rPr lang="en-US" altLang="zh-CN" sz="2400" dirty="0"/>
                <a:t>7.</a:t>
              </a:r>
              <a:r>
                <a:rPr lang="zh-CN" altLang="zh-CN" sz="2400" dirty="0"/>
                <a:t>熟悉</a:t>
              </a:r>
              <a:r>
                <a:rPr lang="en-US" altLang="zh-CN" sz="2400" dirty="0"/>
                <a:t>Ajax</a:t>
              </a:r>
              <a:r>
                <a:rPr lang="zh-CN" altLang="zh-CN" sz="2400" dirty="0"/>
                <a:t>、</a:t>
              </a:r>
              <a:r>
                <a:rPr lang="en-US" altLang="zh-CN" sz="2400" dirty="0" err="1"/>
                <a:t>MySql</a:t>
              </a:r>
              <a:r>
                <a:rPr lang="zh-CN" altLang="zh-CN" sz="2400" dirty="0"/>
                <a:t>、</a:t>
              </a:r>
              <a:r>
                <a:rPr lang="en-US" altLang="zh-CN" sz="2400" dirty="0"/>
                <a:t>JSON</a:t>
              </a:r>
              <a:r>
                <a:rPr lang="zh-CN" altLang="zh-CN" sz="2400" dirty="0"/>
                <a:t>数据解析以及</a:t>
              </a:r>
              <a:r>
                <a:rPr lang="en-US" altLang="zh-CN" sz="2400" dirty="0"/>
                <a:t>W3C</a:t>
              </a:r>
              <a:r>
                <a:rPr lang="zh-CN" altLang="zh-CN" sz="2400" dirty="0"/>
                <a:t>、</a:t>
              </a:r>
              <a:r>
                <a:rPr lang="en-US" altLang="zh-CN" sz="2400" dirty="0"/>
                <a:t>ES6</a:t>
              </a:r>
              <a:r>
                <a:rPr lang="zh-CN" altLang="zh-CN" sz="2400" dirty="0"/>
                <a:t>等前端标准新特性，能够解决跨域问题；</a:t>
              </a:r>
            </a:p>
            <a:p>
              <a:r>
                <a:rPr lang="en-US" altLang="zh-CN" sz="2400" dirty="0"/>
                <a:t>8.</a:t>
              </a:r>
              <a:r>
                <a:rPr lang="zh-CN" altLang="zh-CN" sz="2400" dirty="0"/>
                <a:t>熟悉</a:t>
              </a:r>
              <a:r>
                <a:rPr lang="en-US" altLang="zh-CN" sz="2400" dirty="0"/>
                <a:t>vue.js</a:t>
              </a:r>
              <a:r>
                <a:rPr lang="zh-CN" altLang="zh-CN" sz="2400" dirty="0"/>
                <a:t>框架，能用</a:t>
              </a:r>
              <a:r>
                <a:rPr lang="en-US" altLang="zh-CN" sz="2400" dirty="0" err="1"/>
                <a:t>webpack</a:t>
              </a:r>
              <a:r>
                <a:rPr lang="zh-CN" altLang="zh-CN" sz="2400" dirty="0"/>
                <a:t>快速构建搭建项目；</a:t>
              </a:r>
            </a:p>
            <a:p>
              <a:r>
                <a:rPr lang="en-US" altLang="zh-CN" sz="2400" dirty="0"/>
                <a:t>9.</a:t>
              </a:r>
              <a:r>
                <a:rPr lang="zh-CN" altLang="zh-CN" sz="2400" dirty="0"/>
                <a:t>熟悉前端性能优化处理</a:t>
              </a:r>
              <a:r>
                <a:rPr lang="en-US" altLang="zh-CN" sz="2400" dirty="0"/>
                <a:t>(</a:t>
              </a:r>
              <a:r>
                <a:rPr lang="zh-CN" altLang="zh-CN" sz="2400" dirty="0"/>
                <a:t>如按需加载、减少</a:t>
              </a:r>
              <a:r>
                <a:rPr lang="en-US" altLang="zh-CN" sz="2400" dirty="0"/>
                <a:t>http</a:t>
              </a:r>
              <a:r>
                <a:rPr lang="zh-CN" altLang="zh-CN" sz="2400" dirty="0"/>
                <a:t>请求</a:t>
              </a:r>
              <a:r>
                <a:rPr lang="en-US" altLang="zh-CN" sz="2400" dirty="0"/>
                <a:t>)</a:t>
              </a:r>
              <a:endParaRPr lang="zh-CN" altLang="zh-CN" sz="2400" dirty="0"/>
            </a:p>
            <a:p>
              <a:r>
                <a:rPr lang="en-US" altLang="zh-CN" sz="2400" dirty="0"/>
                <a:t>10.</a:t>
              </a:r>
              <a:r>
                <a:rPr lang="zh-CN" altLang="zh-CN" sz="2400" dirty="0"/>
                <a:t>熟悉前端大多数开发辅助工具，项目合作开发工具</a:t>
              </a:r>
              <a:r>
                <a:rPr lang="en-US" altLang="zh-CN" sz="2400" dirty="0" err="1"/>
                <a:t>Git</a:t>
              </a:r>
              <a:r>
                <a:rPr lang="zh-CN" altLang="zh-CN" sz="2400" dirty="0"/>
                <a:t>，包管理工具</a:t>
              </a:r>
              <a:r>
                <a:rPr lang="en-US" altLang="zh-CN" sz="2400" dirty="0" err="1"/>
                <a:t>npm</a:t>
              </a:r>
              <a:r>
                <a:rPr lang="zh-CN" altLang="zh-CN" sz="2400" dirty="0"/>
                <a:t>，项目自动化构建工具</a:t>
              </a:r>
              <a:r>
                <a:rPr lang="en-US" altLang="zh-CN" sz="2400" dirty="0"/>
                <a:t>gulp</a:t>
              </a:r>
              <a:r>
                <a:rPr lang="zh-CN" altLang="zh-CN" sz="2400" dirty="0"/>
                <a:t>等等；</a:t>
              </a:r>
            </a:p>
          </p:txBody>
        </p:sp>
      </p:grpSp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6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67525" y="633471"/>
            <a:ext cx="8825132" cy="4119076"/>
            <a:chOff x="2420567" y="633471"/>
            <a:chExt cx="8825132" cy="4119076"/>
          </a:xfrm>
        </p:grpSpPr>
        <p:sp>
          <p:nvSpPr>
            <p:cNvPr id="64" name="文本框 63"/>
            <p:cNvSpPr txBox="1"/>
            <p:nvPr/>
          </p:nvSpPr>
          <p:spPr>
            <a:xfrm>
              <a:off x="5000826" y="1151188"/>
              <a:ext cx="30806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造字工房力黑（非商用）常规体" pitchFamily="50" charset="-122"/>
                <a:ea typeface="造字工房力黑（非商用）常规体" pitchFamily="50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420567" y="633471"/>
              <a:ext cx="8825132" cy="4119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400" dirty="0"/>
                <a:t>熟练掌握</a:t>
              </a:r>
              <a:r>
                <a:rPr lang="en-US" altLang="zh-CN" sz="2400" dirty="0"/>
                <a:t>HTML</a:t>
              </a:r>
              <a:r>
                <a:rPr lang="zh-CN" altLang="zh-CN" sz="2400" dirty="0"/>
                <a:t>、</a:t>
              </a:r>
              <a:r>
                <a:rPr lang="en-US" altLang="zh-CN" sz="2400" dirty="0"/>
                <a:t>CSS</a:t>
              </a:r>
              <a:r>
                <a:rPr lang="zh-CN" altLang="zh-CN" sz="2400" dirty="0"/>
                <a:t>、</a:t>
              </a:r>
              <a:r>
                <a:rPr lang="en-US" altLang="zh-CN" sz="2400" dirty="0"/>
                <a:t>JavaScript</a:t>
              </a:r>
              <a:r>
                <a:rPr lang="zh-CN" altLang="zh-CN" sz="2400" dirty="0"/>
                <a:t>等前端技术，能够确保代码对各浏览器的兼容。</a:t>
              </a:r>
              <a:endParaRPr lang="zh-CN" altLang="zh-CN" sz="2400" b="1" dirty="0"/>
            </a:p>
            <a:p>
              <a:r>
                <a:rPr lang="zh-CN" altLang="zh-CN" sz="2400" dirty="0"/>
                <a:t>熟练掌握</a:t>
              </a:r>
              <a:r>
                <a:rPr lang="en-US" altLang="zh-CN" sz="2400" dirty="0"/>
                <a:t>H5</a:t>
              </a:r>
              <a:r>
                <a:rPr lang="zh-CN" altLang="zh-CN" sz="2400" dirty="0"/>
                <a:t>、</a:t>
              </a:r>
              <a:r>
                <a:rPr lang="en-US" altLang="zh-CN" sz="2400" dirty="0"/>
                <a:t>CSS3</a:t>
              </a:r>
              <a:r>
                <a:rPr lang="zh-CN" altLang="zh-CN" sz="2400" dirty="0"/>
                <a:t>、</a:t>
              </a:r>
              <a:r>
                <a:rPr lang="en-US" altLang="zh-CN" sz="2400" dirty="0"/>
                <a:t>ES6</a:t>
              </a:r>
              <a:r>
                <a:rPr lang="zh-CN" altLang="zh-CN" sz="2400" dirty="0"/>
                <a:t>各种新技术，能够使用</a:t>
              </a:r>
              <a:r>
                <a:rPr lang="en-US" altLang="zh-CN" sz="2400" dirty="0"/>
                <a:t>canvas</a:t>
              </a:r>
              <a:r>
                <a:rPr lang="zh-CN" altLang="zh-CN" sz="2400" dirty="0"/>
                <a:t>绘图和</a:t>
              </a:r>
              <a:r>
                <a:rPr lang="en-US" altLang="zh-CN" sz="2400" dirty="0" err="1"/>
                <a:t>echarts</a:t>
              </a:r>
              <a:r>
                <a:rPr lang="zh-CN" altLang="zh-CN" sz="2400" dirty="0"/>
                <a:t>绘制复杂图表，熟悉</a:t>
              </a:r>
              <a:r>
                <a:rPr lang="en-US" altLang="zh-CN" sz="2400" dirty="0" err="1"/>
                <a:t>Webstorage</a:t>
              </a:r>
              <a:r>
                <a:rPr lang="zh-CN" altLang="zh-CN" sz="2400" dirty="0"/>
                <a:t>存储。</a:t>
              </a:r>
              <a:endParaRPr lang="zh-CN" altLang="zh-CN" sz="2400" b="1" dirty="0"/>
            </a:p>
            <a:p>
              <a:r>
                <a:rPr lang="zh-CN" altLang="zh-CN" sz="2400" dirty="0"/>
                <a:t>熟练掌握</a:t>
              </a:r>
              <a:r>
                <a:rPr lang="en-US" altLang="zh-CN" sz="2400" dirty="0"/>
                <a:t>Bootstrap</a:t>
              </a:r>
              <a:r>
                <a:rPr lang="zh-CN" altLang="zh-CN" sz="2400" dirty="0"/>
                <a:t>、</a:t>
              </a:r>
              <a:r>
                <a:rPr lang="en-US" altLang="zh-CN" sz="2400" dirty="0"/>
                <a:t>jQuery</a:t>
              </a:r>
              <a:r>
                <a:rPr lang="zh-CN" altLang="zh-CN" sz="2400" dirty="0"/>
                <a:t>框架及</a:t>
              </a:r>
              <a:r>
                <a:rPr lang="en-US" altLang="zh-CN" sz="2400" dirty="0"/>
                <a:t>Ajax</a:t>
              </a:r>
              <a:r>
                <a:rPr lang="zh-CN" altLang="zh-CN" sz="2400" dirty="0"/>
                <a:t>异步请求。</a:t>
              </a:r>
              <a:endParaRPr lang="zh-CN" altLang="zh-CN" sz="2400" b="1" dirty="0"/>
            </a:p>
            <a:p>
              <a:r>
                <a:rPr lang="zh-CN" altLang="zh-CN" sz="2400" dirty="0"/>
                <a:t>熟练掌握</a:t>
              </a:r>
              <a:r>
                <a:rPr lang="en-US" altLang="zh-CN" sz="2400" dirty="0" err="1"/>
                <a:t>vue</a:t>
              </a:r>
              <a:r>
                <a:rPr lang="zh-CN" altLang="zh-CN" sz="2400" dirty="0"/>
                <a:t>框架技术，对组件化模块化有一定理解，熟悉</a:t>
              </a:r>
              <a:r>
                <a:rPr lang="en-US" altLang="zh-CN" sz="2400" dirty="0" err="1"/>
                <a:t>AngularJS</a:t>
              </a:r>
              <a:r>
                <a:rPr lang="zh-CN" altLang="zh-CN" sz="2400" dirty="0"/>
                <a:t>、</a:t>
              </a:r>
              <a:r>
                <a:rPr lang="en-US" altLang="zh-CN" sz="2400" dirty="0"/>
                <a:t>React</a:t>
              </a:r>
              <a:r>
                <a:rPr lang="zh-CN" altLang="zh-CN" sz="2400" dirty="0"/>
                <a:t>框架技术，能够开发</a:t>
              </a:r>
              <a:r>
                <a:rPr lang="en-US" altLang="zh-CN" sz="2400" dirty="0"/>
                <a:t>pc</a:t>
              </a:r>
              <a:r>
                <a:rPr lang="zh-CN" altLang="zh-CN" sz="2400" dirty="0"/>
                <a:t>及移动端应用。</a:t>
              </a:r>
              <a:endParaRPr lang="zh-CN" altLang="zh-CN" sz="2400" b="1" dirty="0"/>
            </a:p>
            <a:p>
              <a:r>
                <a:rPr lang="zh-CN" altLang="zh-CN" sz="2400" dirty="0"/>
                <a:t>熟练掌握小程序的开发技术及开发流程。</a:t>
              </a:r>
              <a:endParaRPr lang="zh-CN" altLang="zh-CN" sz="2400" b="1" dirty="0"/>
            </a:p>
            <a:p>
              <a:r>
                <a:rPr lang="zh-CN" altLang="zh-CN" sz="2400" dirty="0"/>
                <a:t>熟练运用</a:t>
              </a:r>
              <a:r>
                <a:rPr lang="en-US" altLang="zh-CN" sz="2400" dirty="0"/>
                <a:t>MySQL</a:t>
              </a:r>
              <a:r>
                <a:rPr lang="zh-CN" altLang="zh-CN" sz="2400" dirty="0"/>
                <a:t>操作语句，能够构建数据库进行增删改</a:t>
              </a:r>
              <a:r>
                <a:rPr lang="zh-CN" altLang="zh-CN" sz="2400" dirty="0" smtClean="0"/>
                <a:t>查。</a:t>
              </a:r>
              <a:endParaRPr lang="en-US" altLang="zh-CN" sz="2400" b="1" dirty="0"/>
            </a:p>
            <a:p>
              <a:r>
                <a:rPr lang="zh-CN" altLang="zh-CN" sz="2400" dirty="0" smtClean="0"/>
                <a:t>掌握</a:t>
              </a:r>
              <a:r>
                <a:rPr lang="en-US" altLang="zh-CN" sz="2400" dirty="0" smtClean="0"/>
                <a:t>Node.js</a:t>
              </a:r>
              <a:r>
                <a:rPr lang="zh-CN" altLang="zh-CN" sz="2400" dirty="0" smtClean="0"/>
                <a:t>开发框架</a:t>
              </a:r>
              <a:r>
                <a:rPr lang="en-US" altLang="zh-CN" sz="2400" dirty="0" smtClean="0"/>
                <a:t>Express</a:t>
              </a:r>
              <a:r>
                <a:rPr lang="zh-CN" altLang="zh-CN" sz="2400" dirty="0" smtClean="0"/>
                <a:t>等。</a:t>
              </a:r>
              <a:endParaRPr lang="zh-CN" altLang="zh-CN" sz="2400" b="1" dirty="0" smtClean="0"/>
            </a:p>
            <a:p>
              <a:pPr algn="ctr">
                <a:lnSpc>
                  <a:spcPts val="2600"/>
                </a:lnSpc>
              </a:pPr>
              <a:r>
                <a:rPr lang="en-US" altLang="zh-CN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cs typeface="Arial" panose="020B0604020202020204" pitchFamily="34" charset="0"/>
                </a:rPr>
                <a:t>.</a:t>
              </a: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1"/>
            </p:custDataLst>
          </p:nvPr>
        </p:nvSpPr>
        <p:spPr>
          <a:xfrm>
            <a:off x="-1803400" y="-53664"/>
            <a:ext cx="469900" cy="43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9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qqrouyti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10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11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3.xml><?xml version="1.0" encoding="utf-8"?>
<a:theme xmlns:a="http://schemas.openxmlformats.org/drawingml/2006/main" name="12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4.xml><?xml version="1.0" encoding="utf-8"?>
<a:theme xmlns:a="http://schemas.openxmlformats.org/drawingml/2006/main" name="13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5.xml><?xml version="1.0" encoding="utf-8"?>
<a:theme xmlns:a="http://schemas.openxmlformats.org/drawingml/2006/main" name="14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6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7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8_Theme_16_9">
  <a:themeElements>
    <a:clrScheme name="20_Theme2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1217</Words>
  <Application>Microsoft Office PowerPoint</Application>
  <PresentationFormat>宽屏</PresentationFormat>
  <Paragraphs>176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22</vt:i4>
      </vt:variant>
    </vt:vector>
  </HeadingPairs>
  <TitlesOfParts>
    <vt:vector size="48" baseType="lpstr">
      <vt:lpstr>Gill Sans</vt:lpstr>
      <vt:lpstr>HP Simplified</vt:lpstr>
      <vt:lpstr>Roboto</vt:lpstr>
      <vt:lpstr>Roboto Condensed</vt:lpstr>
      <vt:lpstr>Roboto Medium</vt:lpstr>
      <vt:lpstr>宋体</vt:lpstr>
      <vt:lpstr>造字工房力黑（非商用）常规体</vt:lpstr>
      <vt:lpstr>Agency FB</vt:lpstr>
      <vt:lpstr>Arial</vt:lpstr>
      <vt:lpstr>Calibri</vt:lpstr>
      <vt:lpstr>Calibri Light</vt:lpstr>
      <vt:lpstr>Office 主题</vt:lpstr>
      <vt:lpstr>1_Theme_16_9</vt:lpstr>
      <vt:lpstr>2_Theme_16_9</vt:lpstr>
      <vt:lpstr>3_Theme_16_9</vt:lpstr>
      <vt:lpstr>4_Theme_16_9</vt:lpstr>
      <vt:lpstr>5_Theme_16_9</vt:lpstr>
      <vt:lpstr>6_Theme_16_9</vt:lpstr>
      <vt:lpstr>7_Theme_16_9</vt:lpstr>
      <vt:lpstr>8_Theme_16_9</vt:lpstr>
      <vt:lpstr>9_Theme_16_9</vt:lpstr>
      <vt:lpstr>10_Theme_16_9</vt:lpstr>
      <vt:lpstr>11_Theme_16_9</vt:lpstr>
      <vt:lpstr>12_Theme_16_9</vt:lpstr>
      <vt:lpstr>13_Theme_16_9</vt:lpstr>
      <vt:lpstr>14_Theme_16_9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夏影PPT工作室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</dc:creator>
  <cp:lastModifiedBy>teduwsl</cp:lastModifiedBy>
  <cp:revision>39</cp:revision>
  <dcterms:created xsi:type="dcterms:W3CDTF">2015-11-08T05:08:10Z</dcterms:created>
  <dcterms:modified xsi:type="dcterms:W3CDTF">2019-07-15T09:47:36Z</dcterms:modified>
</cp:coreProperties>
</file>